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Lst>
  <p:sldSz cy="5143500" cx="9144000"/>
  <p:notesSz cx="6858000" cy="9144000"/>
  <p:embeddedFontLst>
    <p:embeddedFont>
      <p:font typeface="Montserrat SemiBold"/>
      <p:regular r:id="rId63"/>
      <p:bold r:id="rId64"/>
      <p:italic r:id="rId65"/>
      <p:boldItalic r:id="rId66"/>
    </p:embeddedFont>
    <p:embeddedFont>
      <p:font typeface="Roboto"/>
      <p:regular r:id="rId67"/>
      <p:bold r:id="rId68"/>
      <p:italic r:id="rId69"/>
      <p:boldItalic r:id="rId70"/>
    </p:embeddedFont>
    <p:embeddedFont>
      <p:font typeface="Montserrat"/>
      <p:regular r:id="rId71"/>
      <p:bold r:id="rId72"/>
      <p:italic r:id="rId73"/>
      <p:boldItalic r:id="rId74"/>
    </p:embeddedFont>
    <p:embeddedFont>
      <p:font typeface="Bebas Neue"/>
      <p:regular r:id="rId75"/>
    </p:embeddedFont>
    <p:embeddedFont>
      <p:font typeface="Montserrat Medium"/>
      <p:regular r:id="rId76"/>
      <p:bold r:id="rId77"/>
      <p:italic r:id="rId78"/>
      <p:boldItalic r:id="rId79"/>
    </p:embeddedFont>
    <p:embeddedFont>
      <p:font typeface="Cantarell"/>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3" Type="http://schemas.openxmlformats.org/officeDocument/2006/relationships/font" Target="fonts/Cantarell-boldItalic.fntdata"/><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Cantarell-regular.fntdata"/><Relationship Id="rId82" Type="http://schemas.openxmlformats.org/officeDocument/2006/relationships/font" Target="fonts/Cantarell-italic.fntdata"/><Relationship Id="rId81" Type="http://schemas.openxmlformats.org/officeDocument/2006/relationships/font" Target="fonts/Cantarell-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Montserrat-italic.fntdata"/><Relationship Id="rId72" Type="http://schemas.openxmlformats.org/officeDocument/2006/relationships/font" Target="fonts/Montserrat-bold.fntdata"/><Relationship Id="rId31" Type="http://schemas.openxmlformats.org/officeDocument/2006/relationships/slide" Target="slides/slide27.xml"/><Relationship Id="rId75" Type="http://schemas.openxmlformats.org/officeDocument/2006/relationships/font" Target="fonts/BebasNeue-regular.fntdata"/><Relationship Id="rId30" Type="http://schemas.openxmlformats.org/officeDocument/2006/relationships/slide" Target="slides/slide26.xml"/><Relationship Id="rId74" Type="http://schemas.openxmlformats.org/officeDocument/2006/relationships/font" Target="fonts/Montserrat-boldItalic.fntdata"/><Relationship Id="rId33" Type="http://schemas.openxmlformats.org/officeDocument/2006/relationships/slide" Target="slides/slide29.xml"/><Relationship Id="rId77" Type="http://schemas.openxmlformats.org/officeDocument/2006/relationships/font" Target="fonts/MontserratMedium-bold.fntdata"/><Relationship Id="rId32" Type="http://schemas.openxmlformats.org/officeDocument/2006/relationships/slide" Target="slides/slide28.xml"/><Relationship Id="rId76" Type="http://schemas.openxmlformats.org/officeDocument/2006/relationships/font" Target="fonts/MontserratMedium-regular.fntdata"/><Relationship Id="rId35" Type="http://schemas.openxmlformats.org/officeDocument/2006/relationships/slide" Target="slides/slide31.xml"/><Relationship Id="rId79" Type="http://schemas.openxmlformats.org/officeDocument/2006/relationships/font" Target="fonts/MontserratMedium-boldItalic.fntdata"/><Relationship Id="rId34" Type="http://schemas.openxmlformats.org/officeDocument/2006/relationships/slide" Target="slides/slide30.xml"/><Relationship Id="rId78" Type="http://schemas.openxmlformats.org/officeDocument/2006/relationships/font" Target="fonts/MontserratMedium-italic.fntdata"/><Relationship Id="rId71" Type="http://schemas.openxmlformats.org/officeDocument/2006/relationships/font" Target="fonts/Montserrat-regular.fntdata"/><Relationship Id="rId70" Type="http://schemas.openxmlformats.org/officeDocument/2006/relationships/font" Target="fonts/Roboto-bold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font" Target="fonts/MontserratSemiBold-bold.fntdata"/><Relationship Id="rId63" Type="http://schemas.openxmlformats.org/officeDocument/2006/relationships/font" Target="fonts/MontserratSemiBold-regular.fntdata"/><Relationship Id="rId22" Type="http://schemas.openxmlformats.org/officeDocument/2006/relationships/slide" Target="slides/slide18.xml"/><Relationship Id="rId66" Type="http://schemas.openxmlformats.org/officeDocument/2006/relationships/font" Target="fonts/MontserratSemiBold-boldItalic.fntdata"/><Relationship Id="rId21" Type="http://schemas.openxmlformats.org/officeDocument/2006/relationships/slide" Target="slides/slide17.xml"/><Relationship Id="rId65" Type="http://schemas.openxmlformats.org/officeDocument/2006/relationships/font" Target="fonts/MontserratSemiBold-italic.fntdata"/><Relationship Id="rId24" Type="http://schemas.openxmlformats.org/officeDocument/2006/relationships/slide" Target="slides/slide20.xml"/><Relationship Id="rId68" Type="http://schemas.openxmlformats.org/officeDocument/2006/relationships/font" Target="fonts/Roboto-bold.fntdata"/><Relationship Id="rId23" Type="http://schemas.openxmlformats.org/officeDocument/2006/relationships/slide" Target="slides/slide19.xml"/><Relationship Id="rId67" Type="http://schemas.openxmlformats.org/officeDocument/2006/relationships/font" Target="fonts/Roboto-regular.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Roboto-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4" name="Google Shape;19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1" name="Google Shape;219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6" name="Shape 2206"/>
        <p:cNvGrpSpPr/>
        <p:nvPr/>
      </p:nvGrpSpPr>
      <p:grpSpPr>
        <a:xfrm>
          <a:off x="0" y="0"/>
          <a:ext cx="0" cy="0"/>
          <a:chOff x="0" y="0"/>
          <a:chExt cx="0" cy="0"/>
        </a:xfrm>
      </p:grpSpPr>
      <p:sp>
        <p:nvSpPr>
          <p:cNvPr id="2207" name="Google Shape;220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8" name="Google Shape;2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3" name="Shape 2213"/>
        <p:cNvGrpSpPr/>
        <p:nvPr/>
      </p:nvGrpSpPr>
      <p:grpSpPr>
        <a:xfrm>
          <a:off x="0" y="0"/>
          <a:ext cx="0" cy="0"/>
          <a:chOff x="0" y="0"/>
          <a:chExt cx="0" cy="0"/>
        </a:xfrm>
      </p:grpSpPr>
      <p:sp>
        <p:nvSpPr>
          <p:cNvPr id="2214" name="Google Shape;221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5" name="Google Shape;221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3" name="Shape 2223"/>
        <p:cNvGrpSpPr/>
        <p:nvPr/>
      </p:nvGrpSpPr>
      <p:grpSpPr>
        <a:xfrm>
          <a:off x="0" y="0"/>
          <a:ext cx="0" cy="0"/>
          <a:chOff x="0" y="0"/>
          <a:chExt cx="0" cy="0"/>
        </a:xfrm>
      </p:grpSpPr>
      <p:sp>
        <p:nvSpPr>
          <p:cNvPr id="2224" name="Google Shape;222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5" name="Google Shape;222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4" name="Google Shape;223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1" name="Shape 2241"/>
        <p:cNvGrpSpPr/>
        <p:nvPr/>
      </p:nvGrpSpPr>
      <p:grpSpPr>
        <a:xfrm>
          <a:off x="0" y="0"/>
          <a:ext cx="0" cy="0"/>
          <a:chOff x="0" y="0"/>
          <a:chExt cx="0" cy="0"/>
        </a:xfrm>
      </p:grpSpPr>
      <p:sp>
        <p:nvSpPr>
          <p:cNvPr id="2242" name="Google Shape;224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3" name="Google Shape;224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9" name="Shape 2249"/>
        <p:cNvGrpSpPr/>
        <p:nvPr/>
      </p:nvGrpSpPr>
      <p:grpSpPr>
        <a:xfrm>
          <a:off x="0" y="0"/>
          <a:ext cx="0" cy="0"/>
          <a:chOff x="0" y="0"/>
          <a:chExt cx="0" cy="0"/>
        </a:xfrm>
      </p:grpSpPr>
      <p:sp>
        <p:nvSpPr>
          <p:cNvPr id="2250" name="Google Shape;225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1" name="Google Shape;225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7" name="Shape 2257"/>
        <p:cNvGrpSpPr/>
        <p:nvPr/>
      </p:nvGrpSpPr>
      <p:grpSpPr>
        <a:xfrm>
          <a:off x="0" y="0"/>
          <a:ext cx="0" cy="0"/>
          <a:chOff x="0" y="0"/>
          <a:chExt cx="0" cy="0"/>
        </a:xfrm>
      </p:grpSpPr>
      <p:sp>
        <p:nvSpPr>
          <p:cNvPr id="2258" name="Google Shape;225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9" name="Google Shape;225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5" name="Shape 2265"/>
        <p:cNvGrpSpPr/>
        <p:nvPr/>
      </p:nvGrpSpPr>
      <p:grpSpPr>
        <a:xfrm>
          <a:off x="0" y="0"/>
          <a:ext cx="0" cy="0"/>
          <a:chOff x="0" y="0"/>
          <a:chExt cx="0" cy="0"/>
        </a:xfrm>
      </p:grpSpPr>
      <p:sp>
        <p:nvSpPr>
          <p:cNvPr id="2266" name="Google Shape;226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7" name="Google Shape;226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3" name="Shape 2313"/>
        <p:cNvGrpSpPr/>
        <p:nvPr/>
      </p:nvGrpSpPr>
      <p:grpSpPr>
        <a:xfrm>
          <a:off x="0" y="0"/>
          <a:ext cx="0" cy="0"/>
          <a:chOff x="0" y="0"/>
          <a:chExt cx="0" cy="0"/>
        </a:xfrm>
      </p:grpSpPr>
      <p:sp>
        <p:nvSpPr>
          <p:cNvPr id="2314" name="Google Shape;231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5" name="Google Shape;231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0" name="Shape 1960"/>
        <p:cNvGrpSpPr/>
        <p:nvPr/>
      </p:nvGrpSpPr>
      <p:grpSpPr>
        <a:xfrm>
          <a:off x="0" y="0"/>
          <a:ext cx="0" cy="0"/>
          <a:chOff x="0" y="0"/>
          <a:chExt cx="0" cy="0"/>
        </a:xfrm>
      </p:grpSpPr>
      <p:sp>
        <p:nvSpPr>
          <p:cNvPr id="1961" name="Google Shape;19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2" name="Google Shape;19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1" name="Shape 2321"/>
        <p:cNvGrpSpPr/>
        <p:nvPr/>
      </p:nvGrpSpPr>
      <p:grpSpPr>
        <a:xfrm>
          <a:off x="0" y="0"/>
          <a:ext cx="0" cy="0"/>
          <a:chOff x="0" y="0"/>
          <a:chExt cx="0" cy="0"/>
        </a:xfrm>
      </p:grpSpPr>
      <p:sp>
        <p:nvSpPr>
          <p:cNvPr id="2322" name="Google Shape;232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3" name="Google Shape;232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2" name="Shape 2332"/>
        <p:cNvGrpSpPr/>
        <p:nvPr/>
      </p:nvGrpSpPr>
      <p:grpSpPr>
        <a:xfrm>
          <a:off x="0" y="0"/>
          <a:ext cx="0" cy="0"/>
          <a:chOff x="0" y="0"/>
          <a:chExt cx="0" cy="0"/>
        </a:xfrm>
      </p:grpSpPr>
      <p:sp>
        <p:nvSpPr>
          <p:cNvPr id="2333" name="Google Shape;233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4" name="Google Shape;233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2" name="Shape 2342"/>
        <p:cNvGrpSpPr/>
        <p:nvPr/>
      </p:nvGrpSpPr>
      <p:grpSpPr>
        <a:xfrm>
          <a:off x="0" y="0"/>
          <a:ext cx="0" cy="0"/>
          <a:chOff x="0" y="0"/>
          <a:chExt cx="0" cy="0"/>
        </a:xfrm>
      </p:grpSpPr>
      <p:sp>
        <p:nvSpPr>
          <p:cNvPr id="2343" name="Google Shape;234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4" name="Google Shape;234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4" name="Shape 2354"/>
        <p:cNvGrpSpPr/>
        <p:nvPr/>
      </p:nvGrpSpPr>
      <p:grpSpPr>
        <a:xfrm>
          <a:off x="0" y="0"/>
          <a:ext cx="0" cy="0"/>
          <a:chOff x="0" y="0"/>
          <a:chExt cx="0" cy="0"/>
        </a:xfrm>
      </p:grpSpPr>
      <p:sp>
        <p:nvSpPr>
          <p:cNvPr id="2355" name="Google Shape;235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6" name="Google Shape;235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1" name="Shape 2361"/>
        <p:cNvGrpSpPr/>
        <p:nvPr/>
      </p:nvGrpSpPr>
      <p:grpSpPr>
        <a:xfrm>
          <a:off x="0" y="0"/>
          <a:ext cx="0" cy="0"/>
          <a:chOff x="0" y="0"/>
          <a:chExt cx="0" cy="0"/>
        </a:xfrm>
      </p:grpSpPr>
      <p:sp>
        <p:nvSpPr>
          <p:cNvPr id="2362" name="Google Shape;236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3" name="Google Shape;236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0" name="Shape 2370"/>
        <p:cNvGrpSpPr/>
        <p:nvPr/>
      </p:nvGrpSpPr>
      <p:grpSpPr>
        <a:xfrm>
          <a:off x="0" y="0"/>
          <a:ext cx="0" cy="0"/>
          <a:chOff x="0" y="0"/>
          <a:chExt cx="0" cy="0"/>
        </a:xfrm>
      </p:grpSpPr>
      <p:sp>
        <p:nvSpPr>
          <p:cNvPr id="2371" name="Google Shape;237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2" name="Google Shape;237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8" name="Shape 2378"/>
        <p:cNvGrpSpPr/>
        <p:nvPr/>
      </p:nvGrpSpPr>
      <p:grpSpPr>
        <a:xfrm>
          <a:off x="0" y="0"/>
          <a:ext cx="0" cy="0"/>
          <a:chOff x="0" y="0"/>
          <a:chExt cx="0" cy="0"/>
        </a:xfrm>
      </p:grpSpPr>
      <p:sp>
        <p:nvSpPr>
          <p:cNvPr id="2379" name="Google Shape;237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0" name="Google Shape;238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6" name="Shape 2386"/>
        <p:cNvGrpSpPr/>
        <p:nvPr/>
      </p:nvGrpSpPr>
      <p:grpSpPr>
        <a:xfrm>
          <a:off x="0" y="0"/>
          <a:ext cx="0" cy="0"/>
          <a:chOff x="0" y="0"/>
          <a:chExt cx="0" cy="0"/>
        </a:xfrm>
      </p:grpSpPr>
      <p:sp>
        <p:nvSpPr>
          <p:cNvPr id="2387" name="Google Shape;238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8" name="Google Shape;238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4" name="Shape 2394"/>
        <p:cNvGrpSpPr/>
        <p:nvPr/>
      </p:nvGrpSpPr>
      <p:grpSpPr>
        <a:xfrm>
          <a:off x="0" y="0"/>
          <a:ext cx="0" cy="0"/>
          <a:chOff x="0" y="0"/>
          <a:chExt cx="0" cy="0"/>
        </a:xfrm>
      </p:grpSpPr>
      <p:sp>
        <p:nvSpPr>
          <p:cNvPr id="2395" name="Google Shape;239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6" name="Google Shape;239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3" name="Shape 2403"/>
        <p:cNvGrpSpPr/>
        <p:nvPr/>
      </p:nvGrpSpPr>
      <p:grpSpPr>
        <a:xfrm>
          <a:off x="0" y="0"/>
          <a:ext cx="0" cy="0"/>
          <a:chOff x="0" y="0"/>
          <a:chExt cx="0" cy="0"/>
        </a:xfrm>
      </p:grpSpPr>
      <p:sp>
        <p:nvSpPr>
          <p:cNvPr id="2404" name="Google Shape;2404;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5" name="Google Shape;240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6" name="Shape 1966"/>
        <p:cNvGrpSpPr/>
        <p:nvPr/>
      </p:nvGrpSpPr>
      <p:grpSpPr>
        <a:xfrm>
          <a:off x="0" y="0"/>
          <a:ext cx="0" cy="0"/>
          <a:chOff x="0" y="0"/>
          <a:chExt cx="0" cy="0"/>
        </a:xfrm>
      </p:grpSpPr>
      <p:sp>
        <p:nvSpPr>
          <p:cNvPr id="1967" name="Google Shape;19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8" name="Google Shape;19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7" name="Shape 2417"/>
        <p:cNvGrpSpPr/>
        <p:nvPr/>
      </p:nvGrpSpPr>
      <p:grpSpPr>
        <a:xfrm>
          <a:off x="0" y="0"/>
          <a:ext cx="0" cy="0"/>
          <a:chOff x="0" y="0"/>
          <a:chExt cx="0" cy="0"/>
        </a:xfrm>
      </p:grpSpPr>
      <p:sp>
        <p:nvSpPr>
          <p:cNvPr id="2418" name="Google Shape;241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9" name="Google Shape;241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5" name="Shape 2425"/>
        <p:cNvGrpSpPr/>
        <p:nvPr/>
      </p:nvGrpSpPr>
      <p:grpSpPr>
        <a:xfrm>
          <a:off x="0" y="0"/>
          <a:ext cx="0" cy="0"/>
          <a:chOff x="0" y="0"/>
          <a:chExt cx="0" cy="0"/>
        </a:xfrm>
      </p:grpSpPr>
      <p:sp>
        <p:nvSpPr>
          <p:cNvPr id="2426" name="Google Shape;2426;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7" name="Google Shape;242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4" name="Shape 2434"/>
        <p:cNvGrpSpPr/>
        <p:nvPr/>
      </p:nvGrpSpPr>
      <p:grpSpPr>
        <a:xfrm>
          <a:off x="0" y="0"/>
          <a:ext cx="0" cy="0"/>
          <a:chOff x="0" y="0"/>
          <a:chExt cx="0" cy="0"/>
        </a:xfrm>
      </p:grpSpPr>
      <p:sp>
        <p:nvSpPr>
          <p:cNvPr id="2435" name="Google Shape;243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6" name="Google Shape;243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8" name="Shape 2448"/>
        <p:cNvGrpSpPr/>
        <p:nvPr/>
      </p:nvGrpSpPr>
      <p:grpSpPr>
        <a:xfrm>
          <a:off x="0" y="0"/>
          <a:ext cx="0" cy="0"/>
          <a:chOff x="0" y="0"/>
          <a:chExt cx="0" cy="0"/>
        </a:xfrm>
      </p:grpSpPr>
      <p:sp>
        <p:nvSpPr>
          <p:cNvPr id="2449" name="Google Shape;244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0" name="Google Shape;245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4" name="Shape 2454"/>
        <p:cNvGrpSpPr/>
        <p:nvPr/>
      </p:nvGrpSpPr>
      <p:grpSpPr>
        <a:xfrm>
          <a:off x="0" y="0"/>
          <a:ext cx="0" cy="0"/>
          <a:chOff x="0" y="0"/>
          <a:chExt cx="0" cy="0"/>
        </a:xfrm>
      </p:grpSpPr>
      <p:sp>
        <p:nvSpPr>
          <p:cNvPr id="2455" name="Google Shape;245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6" name="Google Shape;245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2" name="Shape 2462"/>
        <p:cNvGrpSpPr/>
        <p:nvPr/>
      </p:nvGrpSpPr>
      <p:grpSpPr>
        <a:xfrm>
          <a:off x="0" y="0"/>
          <a:ext cx="0" cy="0"/>
          <a:chOff x="0" y="0"/>
          <a:chExt cx="0" cy="0"/>
        </a:xfrm>
      </p:grpSpPr>
      <p:sp>
        <p:nvSpPr>
          <p:cNvPr id="2463" name="Google Shape;246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4" name="Google Shape;246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9" name="Shape 2469"/>
        <p:cNvGrpSpPr/>
        <p:nvPr/>
      </p:nvGrpSpPr>
      <p:grpSpPr>
        <a:xfrm>
          <a:off x="0" y="0"/>
          <a:ext cx="0" cy="0"/>
          <a:chOff x="0" y="0"/>
          <a:chExt cx="0" cy="0"/>
        </a:xfrm>
      </p:grpSpPr>
      <p:sp>
        <p:nvSpPr>
          <p:cNvPr id="2470" name="Google Shape;247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1" name="Google Shape;247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9" name="Shape 2479"/>
        <p:cNvGrpSpPr/>
        <p:nvPr/>
      </p:nvGrpSpPr>
      <p:grpSpPr>
        <a:xfrm>
          <a:off x="0" y="0"/>
          <a:ext cx="0" cy="0"/>
          <a:chOff x="0" y="0"/>
          <a:chExt cx="0" cy="0"/>
        </a:xfrm>
      </p:grpSpPr>
      <p:sp>
        <p:nvSpPr>
          <p:cNvPr id="2480" name="Google Shape;248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1" name="Google Shape;248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7" name="Shape 2487"/>
        <p:cNvGrpSpPr/>
        <p:nvPr/>
      </p:nvGrpSpPr>
      <p:grpSpPr>
        <a:xfrm>
          <a:off x="0" y="0"/>
          <a:ext cx="0" cy="0"/>
          <a:chOff x="0" y="0"/>
          <a:chExt cx="0" cy="0"/>
        </a:xfrm>
      </p:grpSpPr>
      <p:sp>
        <p:nvSpPr>
          <p:cNvPr id="2488" name="Google Shape;2488;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9" name="Google Shape;248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7" name="Shape 2497"/>
        <p:cNvGrpSpPr/>
        <p:nvPr/>
      </p:nvGrpSpPr>
      <p:grpSpPr>
        <a:xfrm>
          <a:off x="0" y="0"/>
          <a:ext cx="0" cy="0"/>
          <a:chOff x="0" y="0"/>
          <a:chExt cx="0" cy="0"/>
        </a:xfrm>
      </p:grpSpPr>
      <p:sp>
        <p:nvSpPr>
          <p:cNvPr id="2498" name="Google Shape;2498;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9" name="Google Shape;249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0" name="Shape 1990"/>
        <p:cNvGrpSpPr/>
        <p:nvPr/>
      </p:nvGrpSpPr>
      <p:grpSpPr>
        <a:xfrm>
          <a:off x="0" y="0"/>
          <a:ext cx="0" cy="0"/>
          <a:chOff x="0" y="0"/>
          <a:chExt cx="0" cy="0"/>
        </a:xfrm>
      </p:grpSpPr>
      <p:sp>
        <p:nvSpPr>
          <p:cNvPr id="1991" name="Google Shape;199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2" name="Google Shape;199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3" name="Shape 2503"/>
        <p:cNvGrpSpPr/>
        <p:nvPr/>
      </p:nvGrpSpPr>
      <p:grpSpPr>
        <a:xfrm>
          <a:off x="0" y="0"/>
          <a:ext cx="0" cy="0"/>
          <a:chOff x="0" y="0"/>
          <a:chExt cx="0" cy="0"/>
        </a:xfrm>
      </p:grpSpPr>
      <p:sp>
        <p:nvSpPr>
          <p:cNvPr id="2504" name="Google Shape;2504;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5" name="Google Shape;250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9" name="Shape 2509"/>
        <p:cNvGrpSpPr/>
        <p:nvPr/>
      </p:nvGrpSpPr>
      <p:grpSpPr>
        <a:xfrm>
          <a:off x="0" y="0"/>
          <a:ext cx="0" cy="0"/>
          <a:chOff x="0" y="0"/>
          <a:chExt cx="0" cy="0"/>
        </a:xfrm>
      </p:grpSpPr>
      <p:sp>
        <p:nvSpPr>
          <p:cNvPr id="2510" name="Google Shape;2510;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1" name="Google Shape;2511;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5" name="Shape 2515"/>
        <p:cNvGrpSpPr/>
        <p:nvPr/>
      </p:nvGrpSpPr>
      <p:grpSpPr>
        <a:xfrm>
          <a:off x="0" y="0"/>
          <a:ext cx="0" cy="0"/>
          <a:chOff x="0" y="0"/>
          <a:chExt cx="0" cy="0"/>
        </a:xfrm>
      </p:grpSpPr>
      <p:sp>
        <p:nvSpPr>
          <p:cNvPr id="2516" name="Google Shape;2516;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7" name="Google Shape;2517;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1" name="Shape 2521"/>
        <p:cNvGrpSpPr/>
        <p:nvPr/>
      </p:nvGrpSpPr>
      <p:grpSpPr>
        <a:xfrm>
          <a:off x="0" y="0"/>
          <a:ext cx="0" cy="0"/>
          <a:chOff x="0" y="0"/>
          <a:chExt cx="0" cy="0"/>
        </a:xfrm>
      </p:grpSpPr>
      <p:sp>
        <p:nvSpPr>
          <p:cNvPr id="2522" name="Google Shape;2522;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3" name="Google Shape;2523;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7" name="Shape 2527"/>
        <p:cNvGrpSpPr/>
        <p:nvPr/>
      </p:nvGrpSpPr>
      <p:grpSpPr>
        <a:xfrm>
          <a:off x="0" y="0"/>
          <a:ext cx="0" cy="0"/>
          <a:chOff x="0" y="0"/>
          <a:chExt cx="0" cy="0"/>
        </a:xfrm>
      </p:grpSpPr>
      <p:sp>
        <p:nvSpPr>
          <p:cNvPr id="2528" name="Google Shape;2528;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9" name="Google Shape;2529;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3" name="Shape 2533"/>
        <p:cNvGrpSpPr/>
        <p:nvPr/>
      </p:nvGrpSpPr>
      <p:grpSpPr>
        <a:xfrm>
          <a:off x="0" y="0"/>
          <a:ext cx="0" cy="0"/>
          <a:chOff x="0" y="0"/>
          <a:chExt cx="0" cy="0"/>
        </a:xfrm>
      </p:grpSpPr>
      <p:sp>
        <p:nvSpPr>
          <p:cNvPr id="2534" name="Google Shape;2534;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5" name="Google Shape;2535;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0" name="Shape 2540"/>
        <p:cNvGrpSpPr/>
        <p:nvPr/>
      </p:nvGrpSpPr>
      <p:grpSpPr>
        <a:xfrm>
          <a:off x="0" y="0"/>
          <a:ext cx="0" cy="0"/>
          <a:chOff x="0" y="0"/>
          <a:chExt cx="0" cy="0"/>
        </a:xfrm>
      </p:grpSpPr>
      <p:sp>
        <p:nvSpPr>
          <p:cNvPr id="2541" name="Google Shape;2541;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2" name="Google Shape;2542;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8" name="Google Shape;2548;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6" name="Shape 2556"/>
        <p:cNvGrpSpPr/>
        <p:nvPr/>
      </p:nvGrpSpPr>
      <p:grpSpPr>
        <a:xfrm>
          <a:off x="0" y="0"/>
          <a:ext cx="0" cy="0"/>
          <a:chOff x="0" y="0"/>
          <a:chExt cx="0" cy="0"/>
        </a:xfrm>
      </p:grpSpPr>
      <p:sp>
        <p:nvSpPr>
          <p:cNvPr id="2557" name="Google Shape;2557;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8" name="Google Shape;2558;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6" name="Shape 2566"/>
        <p:cNvGrpSpPr/>
        <p:nvPr/>
      </p:nvGrpSpPr>
      <p:grpSpPr>
        <a:xfrm>
          <a:off x="0" y="0"/>
          <a:ext cx="0" cy="0"/>
          <a:chOff x="0" y="0"/>
          <a:chExt cx="0" cy="0"/>
        </a:xfrm>
      </p:grpSpPr>
      <p:sp>
        <p:nvSpPr>
          <p:cNvPr id="2567" name="Google Shape;2567;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8" name="Google Shape;2568;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4" name="Shape 2014"/>
        <p:cNvGrpSpPr/>
        <p:nvPr/>
      </p:nvGrpSpPr>
      <p:grpSpPr>
        <a:xfrm>
          <a:off x="0" y="0"/>
          <a:ext cx="0" cy="0"/>
          <a:chOff x="0" y="0"/>
          <a:chExt cx="0" cy="0"/>
        </a:xfrm>
      </p:grpSpPr>
      <p:sp>
        <p:nvSpPr>
          <p:cNvPr id="2015" name="Google Shape;201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6" name="Google Shape;201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4" name="Shape 2574"/>
        <p:cNvGrpSpPr/>
        <p:nvPr/>
      </p:nvGrpSpPr>
      <p:grpSpPr>
        <a:xfrm>
          <a:off x="0" y="0"/>
          <a:ext cx="0" cy="0"/>
          <a:chOff x="0" y="0"/>
          <a:chExt cx="0" cy="0"/>
        </a:xfrm>
      </p:grpSpPr>
      <p:sp>
        <p:nvSpPr>
          <p:cNvPr id="2575" name="Google Shape;2575;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6" name="Google Shape;2576;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3" name="Shape 2583"/>
        <p:cNvGrpSpPr/>
        <p:nvPr/>
      </p:nvGrpSpPr>
      <p:grpSpPr>
        <a:xfrm>
          <a:off x="0" y="0"/>
          <a:ext cx="0" cy="0"/>
          <a:chOff x="0" y="0"/>
          <a:chExt cx="0" cy="0"/>
        </a:xfrm>
      </p:grpSpPr>
      <p:sp>
        <p:nvSpPr>
          <p:cNvPr id="2584" name="Google Shape;2584;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5" name="Google Shape;2585;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0" name="Shape 2590"/>
        <p:cNvGrpSpPr/>
        <p:nvPr/>
      </p:nvGrpSpPr>
      <p:grpSpPr>
        <a:xfrm>
          <a:off x="0" y="0"/>
          <a:ext cx="0" cy="0"/>
          <a:chOff x="0" y="0"/>
          <a:chExt cx="0" cy="0"/>
        </a:xfrm>
      </p:grpSpPr>
      <p:sp>
        <p:nvSpPr>
          <p:cNvPr id="2591" name="Google Shape;2591;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2" name="Google Shape;2592;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8" name="Shape 2598"/>
        <p:cNvGrpSpPr/>
        <p:nvPr/>
      </p:nvGrpSpPr>
      <p:grpSpPr>
        <a:xfrm>
          <a:off x="0" y="0"/>
          <a:ext cx="0" cy="0"/>
          <a:chOff x="0" y="0"/>
          <a:chExt cx="0" cy="0"/>
        </a:xfrm>
      </p:grpSpPr>
      <p:sp>
        <p:nvSpPr>
          <p:cNvPr id="2599" name="Google Shape;2599;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0" name="Google Shape;2600;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6" name="Shape 2606"/>
        <p:cNvGrpSpPr/>
        <p:nvPr/>
      </p:nvGrpSpPr>
      <p:grpSpPr>
        <a:xfrm>
          <a:off x="0" y="0"/>
          <a:ext cx="0" cy="0"/>
          <a:chOff x="0" y="0"/>
          <a:chExt cx="0" cy="0"/>
        </a:xfrm>
      </p:grpSpPr>
      <p:sp>
        <p:nvSpPr>
          <p:cNvPr id="2607" name="Google Shape;2607;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8" name="Google Shape;2608;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5" name="Shape 2615"/>
        <p:cNvGrpSpPr/>
        <p:nvPr/>
      </p:nvGrpSpPr>
      <p:grpSpPr>
        <a:xfrm>
          <a:off x="0" y="0"/>
          <a:ext cx="0" cy="0"/>
          <a:chOff x="0" y="0"/>
          <a:chExt cx="0" cy="0"/>
        </a:xfrm>
      </p:grpSpPr>
      <p:sp>
        <p:nvSpPr>
          <p:cNvPr id="2616" name="Google Shape;2616;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7" name="Google Shape;2617;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3" name="Shape 2623"/>
        <p:cNvGrpSpPr/>
        <p:nvPr/>
      </p:nvGrpSpPr>
      <p:grpSpPr>
        <a:xfrm>
          <a:off x="0" y="0"/>
          <a:ext cx="0" cy="0"/>
          <a:chOff x="0" y="0"/>
          <a:chExt cx="0" cy="0"/>
        </a:xfrm>
      </p:grpSpPr>
      <p:sp>
        <p:nvSpPr>
          <p:cNvPr id="2624" name="Google Shape;2624;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5" name="Google Shape;2625;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0" name="Shape 2630"/>
        <p:cNvGrpSpPr/>
        <p:nvPr/>
      </p:nvGrpSpPr>
      <p:grpSpPr>
        <a:xfrm>
          <a:off x="0" y="0"/>
          <a:ext cx="0" cy="0"/>
          <a:chOff x="0" y="0"/>
          <a:chExt cx="0" cy="0"/>
        </a:xfrm>
      </p:grpSpPr>
      <p:sp>
        <p:nvSpPr>
          <p:cNvPr id="2631" name="Google Shape;2631;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2" name="Google Shape;2632;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9" name="Shape 2639"/>
        <p:cNvGrpSpPr/>
        <p:nvPr/>
      </p:nvGrpSpPr>
      <p:grpSpPr>
        <a:xfrm>
          <a:off x="0" y="0"/>
          <a:ext cx="0" cy="0"/>
          <a:chOff x="0" y="0"/>
          <a:chExt cx="0" cy="0"/>
        </a:xfrm>
      </p:grpSpPr>
      <p:sp>
        <p:nvSpPr>
          <p:cNvPr id="2640" name="Google Shape;2640;g2a9883ffbf5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1" name="Google Shape;2641;g2a9883ffbf5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3" name="Shape 2023"/>
        <p:cNvGrpSpPr/>
        <p:nvPr/>
      </p:nvGrpSpPr>
      <p:grpSpPr>
        <a:xfrm>
          <a:off x="0" y="0"/>
          <a:ext cx="0" cy="0"/>
          <a:chOff x="0" y="0"/>
          <a:chExt cx="0" cy="0"/>
        </a:xfrm>
      </p:grpSpPr>
      <p:sp>
        <p:nvSpPr>
          <p:cNvPr id="2024" name="Google Shape;202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5" name="Google Shape;202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2" name="Shape 2142"/>
        <p:cNvGrpSpPr/>
        <p:nvPr/>
      </p:nvGrpSpPr>
      <p:grpSpPr>
        <a:xfrm>
          <a:off x="0" y="0"/>
          <a:ext cx="0" cy="0"/>
          <a:chOff x="0" y="0"/>
          <a:chExt cx="0" cy="0"/>
        </a:xfrm>
      </p:grpSpPr>
      <p:sp>
        <p:nvSpPr>
          <p:cNvPr id="2143" name="Google Shape;214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4" name="Google Shape;214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7" name="Google Shape;215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2" name="Shape 2172"/>
        <p:cNvGrpSpPr/>
        <p:nvPr/>
      </p:nvGrpSpPr>
      <p:grpSpPr>
        <a:xfrm>
          <a:off x="0" y="0"/>
          <a:ext cx="0" cy="0"/>
          <a:chOff x="0" y="0"/>
          <a:chExt cx="0" cy="0"/>
        </a:xfrm>
      </p:grpSpPr>
      <p:sp>
        <p:nvSpPr>
          <p:cNvPr id="2173" name="Google Shape;217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4" name="Google Shape;217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10">
    <p:spTree>
      <p:nvGrpSpPr>
        <p:cNvPr id="8" name="Shape 8"/>
        <p:cNvGrpSpPr/>
        <p:nvPr/>
      </p:nvGrpSpPr>
      <p:grpSpPr>
        <a:xfrm>
          <a:off x="0" y="0"/>
          <a:ext cx="0" cy="0"/>
          <a:chOff x="0" y="0"/>
          <a:chExt cx="0" cy="0"/>
        </a:xfrm>
      </p:grpSpPr>
      <p:sp>
        <p:nvSpPr>
          <p:cNvPr id="9" name="Google Shape;9;p2"/>
          <p:cNvSpPr/>
          <p:nvPr/>
        </p:nvSpPr>
        <p:spPr>
          <a:xfrm>
            <a:off x="283025" y="921025"/>
            <a:ext cx="7764600" cy="4118700"/>
          </a:xfrm>
          <a:prstGeom prst="rect">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p:nvPr/>
        </p:nvSpPr>
        <p:spPr>
          <a:xfrm>
            <a:off x="497225" y="726925"/>
            <a:ext cx="7737000" cy="41004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719925" y="540000"/>
            <a:ext cx="7704000" cy="3783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3307500" y="540000"/>
            <a:ext cx="5116500" cy="18906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20000" y="540000"/>
            <a:ext cx="2587500" cy="37833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720000" y="4323325"/>
            <a:ext cx="7704000" cy="2799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txBox="1"/>
          <p:nvPr>
            <p:ph type="title"/>
          </p:nvPr>
        </p:nvSpPr>
        <p:spPr>
          <a:xfrm>
            <a:off x="836525" y="682675"/>
            <a:ext cx="2336400" cy="352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3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
          <p:cNvSpPr/>
          <p:nvPr/>
        </p:nvSpPr>
        <p:spPr>
          <a:xfrm>
            <a:off x="3307500" y="2432625"/>
            <a:ext cx="5116500" cy="1890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3307500" y="1914950"/>
            <a:ext cx="5116500" cy="5157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 name="Google Shape;18;p2"/>
          <p:cNvGrpSpPr/>
          <p:nvPr/>
        </p:nvGrpSpPr>
        <p:grpSpPr>
          <a:xfrm>
            <a:off x="3092745" y="233013"/>
            <a:ext cx="500507" cy="157674"/>
            <a:chOff x="1489842" y="2250175"/>
            <a:chExt cx="4263261" cy="1343050"/>
          </a:xfrm>
        </p:grpSpPr>
        <p:sp>
          <p:nvSpPr>
            <p:cNvPr id="19" name="Google Shape;19;p2"/>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2"/>
          <p:cNvSpPr/>
          <p:nvPr/>
        </p:nvSpPr>
        <p:spPr>
          <a:xfrm flipH="1">
            <a:off x="5177688" y="79600"/>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318483" y="9"/>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 name="Google Shape;23;p2"/>
          <p:cNvGrpSpPr/>
          <p:nvPr/>
        </p:nvGrpSpPr>
        <p:grpSpPr>
          <a:xfrm>
            <a:off x="8559770" y="390663"/>
            <a:ext cx="500507" cy="157674"/>
            <a:chOff x="1489842" y="2250175"/>
            <a:chExt cx="4263261" cy="1343050"/>
          </a:xfrm>
        </p:grpSpPr>
        <p:sp>
          <p:nvSpPr>
            <p:cNvPr id="24" name="Google Shape;24;p2"/>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
    <p:spTree>
      <p:nvGrpSpPr>
        <p:cNvPr id="756" name="Shape 756"/>
        <p:cNvGrpSpPr/>
        <p:nvPr/>
      </p:nvGrpSpPr>
      <p:grpSpPr>
        <a:xfrm>
          <a:off x="0" y="0"/>
          <a:ext cx="0" cy="0"/>
          <a:chOff x="0" y="0"/>
          <a:chExt cx="0" cy="0"/>
        </a:xfrm>
      </p:grpSpPr>
      <p:sp>
        <p:nvSpPr>
          <p:cNvPr id="757" name="Google Shape;757;p11"/>
          <p:cNvSpPr/>
          <p:nvPr/>
        </p:nvSpPr>
        <p:spPr>
          <a:xfrm>
            <a:off x="283025" y="921025"/>
            <a:ext cx="7764600" cy="4118700"/>
          </a:xfrm>
          <a:prstGeom prst="rect">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1"/>
          <p:cNvSpPr/>
          <p:nvPr/>
        </p:nvSpPr>
        <p:spPr>
          <a:xfrm>
            <a:off x="497225" y="726925"/>
            <a:ext cx="7737000" cy="41004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1"/>
          <p:cNvSpPr/>
          <p:nvPr/>
        </p:nvSpPr>
        <p:spPr>
          <a:xfrm>
            <a:off x="720000" y="540000"/>
            <a:ext cx="5119500" cy="6369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1"/>
          <p:cNvSpPr/>
          <p:nvPr/>
        </p:nvSpPr>
        <p:spPr>
          <a:xfrm>
            <a:off x="720000" y="2581105"/>
            <a:ext cx="4879500" cy="6369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1"/>
          <p:cNvSpPr/>
          <p:nvPr/>
        </p:nvSpPr>
        <p:spPr>
          <a:xfrm>
            <a:off x="720000" y="1177000"/>
            <a:ext cx="5119500" cy="3426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1"/>
          <p:cNvSpPr/>
          <p:nvPr/>
        </p:nvSpPr>
        <p:spPr>
          <a:xfrm>
            <a:off x="5839500" y="540000"/>
            <a:ext cx="1254000" cy="11202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1"/>
          <p:cNvSpPr/>
          <p:nvPr/>
        </p:nvSpPr>
        <p:spPr>
          <a:xfrm>
            <a:off x="7093741" y="540000"/>
            <a:ext cx="1330200" cy="13545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1"/>
          <p:cNvSpPr/>
          <p:nvPr/>
        </p:nvSpPr>
        <p:spPr>
          <a:xfrm>
            <a:off x="7093741" y="1894443"/>
            <a:ext cx="1330200" cy="13545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1"/>
          <p:cNvSpPr/>
          <p:nvPr/>
        </p:nvSpPr>
        <p:spPr>
          <a:xfrm>
            <a:off x="7093741" y="3248887"/>
            <a:ext cx="1330200" cy="13545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1"/>
          <p:cNvSpPr/>
          <p:nvPr/>
        </p:nvSpPr>
        <p:spPr>
          <a:xfrm>
            <a:off x="5839500" y="1660326"/>
            <a:ext cx="1254000" cy="29433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1"/>
          <p:cNvSpPr txBox="1"/>
          <p:nvPr>
            <p:ph type="title"/>
          </p:nvPr>
        </p:nvSpPr>
        <p:spPr>
          <a:xfrm>
            <a:off x="720000" y="540000"/>
            <a:ext cx="5119500" cy="636900"/>
          </a:xfrm>
          <a:prstGeom prst="rect">
            <a:avLst/>
          </a:prstGeom>
          <a:noFill/>
          <a:ln>
            <a:noFill/>
          </a:ln>
          <a:effectLst>
            <a:outerShdw rotWithShape="0" algn="bl" dir="10800000" dist="28575">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3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768" name="Google Shape;768;p11"/>
          <p:cNvGrpSpPr/>
          <p:nvPr/>
        </p:nvGrpSpPr>
        <p:grpSpPr>
          <a:xfrm>
            <a:off x="8423995" y="4669663"/>
            <a:ext cx="500507" cy="157674"/>
            <a:chOff x="1489842" y="2250175"/>
            <a:chExt cx="4263261" cy="1343050"/>
          </a:xfrm>
        </p:grpSpPr>
        <p:sp>
          <p:nvSpPr>
            <p:cNvPr id="769" name="Google Shape;769;p11"/>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1"/>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1" name="Google Shape;771;p11"/>
          <p:cNvSpPr/>
          <p:nvPr/>
        </p:nvSpPr>
        <p:spPr>
          <a:xfrm>
            <a:off x="225008" y="189334"/>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7">
    <p:spTree>
      <p:nvGrpSpPr>
        <p:cNvPr id="772" name="Shape 772"/>
        <p:cNvGrpSpPr/>
        <p:nvPr/>
      </p:nvGrpSpPr>
      <p:grpSpPr>
        <a:xfrm>
          <a:off x="0" y="0"/>
          <a:ext cx="0" cy="0"/>
          <a:chOff x="0" y="0"/>
          <a:chExt cx="0" cy="0"/>
        </a:xfrm>
      </p:grpSpPr>
      <p:sp>
        <p:nvSpPr>
          <p:cNvPr id="773" name="Google Shape;773;p12"/>
          <p:cNvSpPr/>
          <p:nvPr/>
        </p:nvSpPr>
        <p:spPr>
          <a:xfrm>
            <a:off x="283025" y="921025"/>
            <a:ext cx="7764600" cy="4118700"/>
          </a:xfrm>
          <a:prstGeom prst="rect">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2"/>
          <p:cNvSpPr/>
          <p:nvPr/>
        </p:nvSpPr>
        <p:spPr>
          <a:xfrm>
            <a:off x="497225" y="726925"/>
            <a:ext cx="7737000" cy="41004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2"/>
          <p:cNvSpPr/>
          <p:nvPr/>
        </p:nvSpPr>
        <p:spPr>
          <a:xfrm>
            <a:off x="720000" y="540000"/>
            <a:ext cx="7704000" cy="37833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2"/>
          <p:cNvSpPr/>
          <p:nvPr/>
        </p:nvSpPr>
        <p:spPr>
          <a:xfrm>
            <a:off x="720000" y="540000"/>
            <a:ext cx="7704000" cy="863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2"/>
          <p:cNvSpPr/>
          <p:nvPr/>
        </p:nvSpPr>
        <p:spPr>
          <a:xfrm>
            <a:off x="720000" y="1403700"/>
            <a:ext cx="3852000" cy="2919600"/>
          </a:xfrm>
          <a:prstGeom prst="rect">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2"/>
          <p:cNvSpPr/>
          <p:nvPr/>
        </p:nvSpPr>
        <p:spPr>
          <a:xfrm>
            <a:off x="720000" y="540000"/>
            <a:ext cx="2283300" cy="863700"/>
          </a:xfrm>
          <a:prstGeom prst="rect">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2"/>
          <p:cNvSpPr/>
          <p:nvPr/>
        </p:nvSpPr>
        <p:spPr>
          <a:xfrm>
            <a:off x="720000" y="4323325"/>
            <a:ext cx="7704000" cy="2799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2"/>
          <p:cNvSpPr txBox="1"/>
          <p:nvPr>
            <p:ph type="title"/>
          </p:nvPr>
        </p:nvSpPr>
        <p:spPr>
          <a:xfrm>
            <a:off x="720000" y="540000"/>
            <a:ext cx="2283300" cy="866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3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781" name="Google Shape;781;p12"/>
          <p:cNvGrpSpPr/>
          <p:nvPr/>
        </p:nvGrpSpPr>
        <p:grpSpPr>
          <a:xfrm>
            <a:off x="5103345" y="271288"/>
            <a:ext cx="500507" cy="157674"/>
            <a:chOff x="1489842" y="2250175"/>
            <a:chExt cx="4263261" cy="1343050"/>
          </a:xfrm>
        </p:grpSpPr>
        <p:sp>
          <p:nvSpPr>
            <p:cNvPr id="782" name="Google Shape;782;p12"/>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2"/>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4" name="Google Shape;784;p12"/>
          <p:cNvSpPr/>
          <p:nvPr/>
        </p:nvSpPr>
        <p:spPr>
          <a:xfrm flipH="1">
            <a:off x="7070663" y="114487"/>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2"/>
          <p:cNvSpPr/>
          <p:nvPr/>
        </p:nvSpPr>
        <p:spPr>
          <a:xfrm>
            <a:off x="2524383" y="114484"/>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2">
  <p:cSld name="Title only 22">
    <p:spTree>
      <p:nvGrpSpPr>
        <p:cNvPr id="786" name="Shape 786"/>
        <p:cNvGrpSpPr/>
        <p:nvPr/>
      </p:nvGrpSpPr>
      <p:grpSpPr>
        <a:xfrm>
          <a:off x="0" y="0"/>
          <a:ext cx="0" cy="0"/>
          <a:chOff x="0" y="0"/>
          <a:chExt cx="0" cy="0"/>
        </a:xfrm>
      </p:grpSpPr>
      <p:sp>
        <p:nvSpPr>
          <p:cNvPr id="787" name="Google Shape;787;p13"/>
          <p:cNvSpPr/>
          <p:nvPr/>
        </p:nvSpPr>
        <p:spPr>
          <a:xfrm>
            <a:off x="283025" y="921025"/>
            <a:ext cx="7764600" cy="4118700"/>
          </a:xfrm>
          <a:prstGeom prst="rect">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3"/>
          <p:cNvSpPr/>
          <p:nvPr/>
        </p:nvSpPr>
        <p:spPr>
          <a:xfrm>
            <a:off x="497225" y="726925"/>
            <a:ext cx="7737000" cy="41004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3"/>
          <p:cNvSpPr/>
          <p:nvPr/>
        </p:nvSpPr>
        <p:spPr>
          <a:xfrm>
            <a:off x="717450" y="540000"/>
            <a:ext cx="7708200" cy="40635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3"/>
          <p:cNvSpPr/>
          <p:nvPr/>
        </p:nvSpPr>
        <p:spPr>
          <a:xfrm>
            <a:off x="720000" y="540000"/>
            <a:ext cx="3198600" cy="40635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3"/>
          <p:cNvSpPr txBox="1"/>
          <p:nvPr>
            <p:ph type="title"/>
          </p:nvPr>
        </p:nvSpPr>
        <p:spPr>
          <a:xfrm>
            <a:off x="720000" y="540000"/>
            <a:ext cx="2132400" cy="213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3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792" name="Google Shape;792;p13"/>
          <p:cNvGrpSpPr/>
          <p:nvPr/>
        </p:nvGrpSpPr>
        <p:grpSpPr>
          <a:xfrm>
            <a:off x="8514970" y="283313"/>
            <a:ext cx="500507" cy="157674"/>
            <a:chOff x="1489842" y="2250175"/>
            <a:chExt cx="4263261" cy="1343050"/>
          </a:xfrm>
        </p:grpSpPr>
        <p:sp>
          <p:nvSpPr>
            <p:cNvPr id="793" name="Google Shape;793;p13"/>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3"/>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5" name="Google Shape;795;p13"/>
          <p:cNvSpPr/>
          <p:nvPr/>
        </p:nvSpPr>
        <p:spPr>
          <a:xfrm flipH="1">
            <a:off x="8234213" y="4763925"/>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3"/>
          <p:cNvSpPr/>
          <p:nvPr/>
        </p:nvSpPr>
        <p:spPr>
          <a:xfrm>
            <a:off x="4492183" y="50309"/>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3"/>
          <p:cNvSpPr/>
          <p:nvPr/>
        </p:nvSpPr>
        <p:spPr>
          <a:xfrm>
            <a:off x="2852400" y="540000"/>
            <a:ext cx="1066200" cy="21501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3"/>
          <p:cNvSpPr/>
          <p:nvPr/>
        </p:nvSpPr>
        <p:spPr>
          <a:xfrm>
            <a:off x="3093975" y="726925"/>
            <a:ext cx="583050" cy="798649"/>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solidFill>
                  <a:schemeClr val="lt2"/>
                </a:solidFill>
                <a:latin typeface="Montserrat"/>
              </a:rPr>
              <a:t>F</a:t>
            </a:r>
          </a:p>
        </p:txBody>
      </p:sp>
      <p:sp>
        <p:nvSpPr>
          <p:cNvPr id="799" name="Google Shape;799;p13"/>
          <p:cNvSpPr/>
          <p:nvPr/>
        </p:nvSpPr>
        <p:spPr>
          <a:xfrm flipH="1" rot="10800000">
            <a:off x="720000" y="2690169"/>
            <a:ext cx="3198600" cy="1909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0" name="Google Shape;800;p13"/>
          <p:cNvGrpSpPr/>
          <p:nvPr/>
        </p:nvGrpSpPr>
        <p:grpSpPr>
          <a:xfrm>
            <a:off x="2950450" y="1718563"/>
            <a:ext cx="881038" cy="853175"/>
            <a:chOff x="2995950" y="-2004350"/>
            <a:chExt cx="881038" cy="853175"/>
          </a:xfrm>
        </p:grpSpPr>
        <p:sp>
          <p:nvSpPr>
            <p:cNvPr id="801" name="Google Shape;801;p13"/>
            <p:cNvSpPr/>
            <p:nvPr/>
          </p:nvSpPr>
          <p:spPr>
            <a:xfrm rot="5400000">
              <a:off x="3839488" y="-20043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3"/>
            <p:cNvSpPr/>
            <p:nvPr/>
          </p:nvSpPr>
          <p:spPr>
            <a:xfrm rot="5400000">
              <a:off x="3839488" y="-18878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3"/>
            <p:cNvSpPr/>
            <p:nvPr/>
          </p:nvSpPr>
          <p:spPr>
            <a:xfrm rot="5400000">
              <a:off x="3839488" y="-1771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3"/>
            <p:cNvSpPr/>
            <p:nvPr/>
          </p:nvSpPr>
          <p:spPr>
            <a:xfrm rot="5400000">
              <a:off x="3839488" y="-1654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3"/>
            <p:cNvSpPr/>
            <p:nvPr/>
          </p:nvSpPr>
          <p:spPr>
            <a:xfrm rot="5400000">
              <a:off x="3839488" y="-15382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3"/>
            <p:cNvSpPr/>
            <p:nvPr/>
          </p:nvSpPr>
          <p:spPr>
            <a:xfrm rot="5400000">
              <a:off x="3839488" y="-14217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3"/>
            <p:cNvSpPr/>
            <p:nvPr/>
          </p:nvSpPr>
          <p:spPr>
            <a:xfrm rot="5400000">
              <a:off x="3839488" y="-13052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3"/>
            <p:cNvSpPr/>
            <p:nvPr/>
          </p:nvSpPr>
          <p:spPr>
            <a:xfrm rot="5400000">
              <a:off x="3839488" y="-11886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3"/>
            <p:cNvSpPr/>
            <p:nvPr/>
          </p:nvSpPr>
          <p:spPr>
            <a:xfrm rot="5400000">
              <a:off x="3745763" y="-20043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3"/>
            <p:cNvSpPr/>
            <p:nvPr/>
          </p:nvSpPr>
          <p:spPr>
            <a:xfrm rot="5400000">
              <a:off x="3745763" y="-18878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3"/>
            <p:cNvSpPr/>
            <p:nvPr/>
          </p:nvSpPr>
          <p:spPr>
            <a:xfrm rot="5400000">
              <a:off x="3745763" y="-1771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3"/>
            <p:cNvSpPr/>
            <p:nvPr/>
          </p:nvSpPr>
          <p:spPr>
            <a:xfrm rot="5400000">
              <a:off x="3745763" y="-1654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3"/>
            <p:cNvSpPr/>
            <p:nvPr/>
          </p:nvSpPr>
          <p:spPr>
            <a:xfrm rot="5400000">
              <a:off x="3745763" y="-15382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3"/>
            <p:cNvSpPr/>
            <p:nvPr/>
          </p:nvSpPr>
          <p:spPr>
            <a:xfrm rot="5400000">
              <a:off x="3745763" y="-14217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3"/>
            <p:cNvSpPr/>
            <p:nvPr/>
          </p:nvSpPr>
          <p:spPr>
            <a:xfrm rot="5400000">
              <a:off x="3745763" y="-13052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3"/>
            <p:cNvSpPr/>
            <p:nvPr/>
          </p:nvSpPr>
          <p:spPr>
            <a:xfrm rot="5400000">
              <a:off x="3745763" y="-11886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3"/>
            <p:cNvSpPr/>
            <p:nvPr/>
          </p:nvSpPr>
          <p:spPr>
            <a:xfrm rot="5400000">
              <a:off x="3652038" y="-20043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3"/>
            <p:cNvSpPr/>
            <p:nvPr/>
          </p:nvSpPr>
          <p:spPr>
            <a:xfrm rot="5400000">
              <a:off x="3652038" y="-18878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3"/>
            <p:cNvSpPr/>
            <p:nvPr/>
          </p:nvSpPr>
          <p:spPr>
            <a:xfrm rot="5400000">
              <a:off x="3652038" y="-1771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3"/>
            <p:cNvSpPr/>
            <p:nvPr/>
          </p:nvSpPr>
          <p:spPr>
            <a:xfrm rot="5400000">
              <a:off x="3652038" y="-1654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3"/>
            <p:cNvSpPr/>
            <p:nvPr/>
          </p:nvSpPr>
          <p:spPr>
            <a:xfrm rot="5400000">
              <a:off x="3652038" y="-15382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3"/>
            <p:cNvSpPr/>
            <p:nvPr/>
          </p:nvSpPr>
          <p:spPr>
            <a:xfrm rot="5400000">
              <a:off x="3652038" y="-14217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3"/>
            <p:cNvSpPr/>
            <p:nvPr/>
          </p:nvSpPr>
          <p:spPr>
            <a:xfrm rot="5400000">
              <a:off x="3652038" y="-13052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3"/>
            <p:cNvSpPr/>
            <p:nvPr/>
          </p:nvSpPr>
          <p:spPr>
            <a:xfrm rot="5400000">
              <a:off x="3652038" y="-11886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3"/>
            <p:cNvSpPr/>
            <p:nvPr/>
          </p:nvSpPr>
          <p:spPr>
            <a:xfrm rot="5400000">
              <a:off x="3558313" y="-20043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3"/>
            <p:cNvSpPr/>
            <p:nvPr/>
          </p:nvSpPr>
          <p:spPr>
            <a:xfrm rot="5400000">
              <a:off x="3558313" y="-18878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3"/>
            <p:cNvSpPr/>
            <p:nvPr/>
          </p:nvSpPr>
          <p:spPr>
            <a:xfrm rot="5400000">
              <a:off x="3558313" y="-1771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3"/>
            <p:cNvSpPr/>
            <p:nvPr/>
          </p:nvSpPr>
          <p:spPr>
            <a:xfrm rot="5400000">
              <a:off x="3558313" y="-1654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3"/>
            <p:cNvSpPr/>
            <p:nvPr/>
          </p:nvSpPr>
          <p:spPr>
            <a:xfrm rot="5400000">
              <a:off x="3558313" y="-15382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3"/>
            <p:cNvSpPr/>
            <p:nvPr/>
          </p:nvSpPr>
          <p:spPr>
            <a:xfrm rot="5400000">
              <a:off x="3558313" y="-14217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3"/>
            <p:cNvSpPr/>
            <p:nvPr/>
          </p:nvSpPr>
          <p:spPr>
            <a:xfrm rot="5400000">
              <a:off x="3558313" y="-13052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3"/>
            <p:cNvSpPr/>
            <p:nvPr/>
          </p:nvSpPr>
          <p:spPr>
            <a:xfrm rot="5400000">
              <a:off x="3558313" y="-11886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3"/>
            <p:cNvSpPr/>
            <p:nvPr/>
          </p:nvSpPr>
          <p:spPr>
            <a:xfrm rot="5400000">
              <a:off x="3464575" y="-20043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3"/>
            <p:cNvSpPr/>
            <p:nvPr/>
          </p:nvSpPr>
          <p:spPr>
            <a:xfrm rot="5400000">
              <a:off x="3464575" y="-18878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3"/>
            <p:cNvSpPr/>
            <p:nvPr/>
          </p:nvSpPr>
          <p:spPr>
            <a:xfrm rot="5400000">
              <a:off x="3464575" y="-1771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3"/>
            <p:cNvSpPr/>
            <p:nvPr/>
          </p:nvSpPr>
          <p:spPr>
            <a:xfrm rot="5400000">
              <a:off x="3464575" y="-1654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3"/>
            <p:cNvSpPr/>
            <p:nvPr/>
          </p:nvSpPr>
          <p:spPr>
            <a:xfrm rot="5400000">
              <a:off x="3464575" y="-15382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3"/>
            <p:cNvSpPr/>
            <p:nvPr/>
          </p:nvSpPr>
          <p:spPr>
            <a:xfrm rot="5400000">
              <a:off x="3464575" y="-14217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3"/>
            <p:cNvSpPr/>
            <p:nvPr/>
          </p:nvSpPr>
          <p:spPr>
            <a:xfrm rot="5400000">
              <a:off x="3464575" y="-13052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3"/>
            <p:cNvSpPr/>
            <p:nvPr/>
          </p:nvSpPr>
          <p:spPr>
            <a:xfrm rot="5400000">
              <a:off x="3464575" y="-11886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3"/>
            <p:cNvSpPr/>
            <p:nvPr/>
          </p:nvSpPr>
          <p:spPr>
            <a:xfrm rot="5400000">
              <a:off x="3370850" y="-20043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3"/>
            <p:cNvSpPr/>
            <p:nvPr/>
          </p:nvSpPr>
          <p:spPr>
            <a:xfrm rot="5400000">
              <a:off x="3370850" y="-18878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3"/>
            <p:cNvSpPr/>
            <p:nvPr/>
          </p:nvSpPr>
          <p:spPr>
            <a:xfrm rot="5400000">
              <a:off x="3370850" y="-1771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3"/>
            <p:cNvSpPr/>
            <p:nvPr/>
          </p:nvSpPr>
          <p:spPr>
            <a:xfrm rot="5400000">
              <a:off x="3370850" y="-1654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3"/>
            <p:cNvSpPr/>
            <p:nvPr/>
          </p:nvSpPr>
          <p:spPr>
            <a:xfrm rot="5400000">
              <a:off x="3370850" y="-15382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3"/>
            <p:cNvSpPr/>
            <p:nvPr/>
          </p:nvSpPr>
          <p:spPr>
            <a:xfrm rot="5400000">
              <a:off x="3370850" y="-14217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3"/>
            <p:cNvSpPr/>
            <p:nvPr/>
          </p:nvSpPr>
          <p:spPr>
            <a:xfrm rot="5400000">
              <a:off x="3370850" y="-13052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3"/>
            <p:cNvSpPr/>
            <p:nvPr/>
          </p:nvSpPr>
          <p:spPr>
            <a:xfrm rot="5400000">
              <a:off x="3370850" y="-11886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3"/>
            <p:cNvSpPr/>
            <p:nvPr/>
          </p:nvSpPr>
          <p:spPr>
            <a:xfrm rot="5400000">
              <a:off x="3277125" y="-20043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3"/>
            <p:cNvSpPr/>
            <p:nvPr/>
          </p:nvSpPr>
          <p:spPr>
            <a:xfrm rot="5400000">
              <a:off x="3277125" y="-18878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3"/>
            <p:cNvSpPr/>
            <p:nvPr/>
          </p:nvSpPr>
          <p:spPr>
            <a:xfrm rot="5400000">
              <a:off x="3277125" y="-1771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3"/>
            <p:cNvSpPr/>
            <p:nvPr/>
          </p:nvSpPr>
          <p:spPr>
            <a:xfrm rot="5400000">
              <a:off x="3277125" y="-1654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3"/>
            <p:cNvSpPr/>
            <p:nvPr/>
          </p:nvSpPr>
          <p:spPr>
            <a:xfrm rot="5400000">
              <a:off x="3277125" y="-15382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3"/>
            <p:cNvSpPr/>
            <p:nvPr/>
          </p:nvSpPr>
          <p:spPr>
            <a:xfrm rot="5400000">
              <a:off x="3277125" y="-14217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3"/>
            <p:cNvSpPr/>
            <p:nvPr/>
          </p:nvSpPr>
          <p:spPr>
            <a:xfrm rot="5400000">
              <a:off x="3277125" y="-13052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3"/>
            <p:cNvSpPr/>
            <p:nvPr/>
          </p:nvSpPr>
          <p:spPr>
            <a:xfrm rot="5400000">
              <a:off x="3277125" y="-11886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3"/>
            <p:cNvSpPr/>
            <p:nvPr/>
          </p:nvSpPr>
          <p:spPr>
            <a:xfrm rot="5400000">
              <a:off x="3183400" y="-20043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3"/>
            <p:cNvSpPr/>
            <p:nvPr/>
          </p:nvSpPr>
          <p:spPr>
            <a:xfrm rot="5400000">
              <a:off x="3183400" y="-18878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3"/>
            <p:cNvSpPr/>
            <p:nvPr/>
          </p:nvSpPr>
          <p:spPr>
            <a:xfrm rot="5400000">
              <a:off x="3183400" y="-1771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3"/>
            <p:cNvSpPr/>
            <p:nvPr/>
          </p:nvSpPr>
          <p:spPr>
            <a:xfrm rot="5400000">
              <a:off x="3183400" y="-1654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3"/>
            <p:cNvSpPr/>
            <p:nvPr/>
          </p:nvSpPr>
          <p:spPr>
            <a:xfrm rot="5400000">
              <a:off x="3183400" y="-15382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3"/>
            <p:cNvSpPr/>
            <p:nvPr/>
          </p:nvSpPr>
          <p:spPr>
            <a:xfrm rot="5400000">
              <a:off x="3183400" y="-14217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3"/>
            <p:cNvSpPr/>
            <p:nvPr/>
          </p:nvSpPr>
          <p:spPr>
            <a:xfrm rot="5400000">
              <a:off x="3183400" y="-13052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3"/>
            <p:cNvSpPr/>
            <p:nvPr/>
          </p:nvSpPr>
          <p:spPr>
            <a:xfrm rot="5400000">
              <a:off x="3183400" y="-11886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3"/>
            <p:cNvSpPr/>
            <p:nvPr/>
          </p:nvSpPr>
          <p:spPr>
            <a:xfrm rot="5400000">
              <a:off x="3089675" y="-20043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3"/>
            <p:cNvSpPr/>
            <p:nvPr/>
          </p:nvSpPr>
          <p:spPr>
            <a:xfrm rot="5400000">
              <a:off x="3089675" y="-18878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3"/>
            <p:cNvSpPr/>
            <p:nvPr/>
          </p:nvSpPr>
          <p:spPr>
            <a:xfrm rot="5400000">
              <a:off x="3089675" y="-1771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3"/>
            <p:cNvSpPr/>
            <p:nvPr/>
          </p:nvSpPr>
          <p:spPr>
            <a:xfrm rot="5400000">
              <a:off x="3089675" y="-1654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3"/>
            <p:cNvSpPr/>
            <p:nvPr/>
          </p:nvSpPr>
          <p:spPr>
            <a:xfrm rot="5400000">
              <a:off x="3089675" y="-15382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3"/>
            <p:cNvSpPr/>
            <p:nvPr/>
          </p:nvSpPr>
          <p:spPr>
            <a:xfrm rot="5400000">
              <a:off x="3089675" y="-14217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3"/>
            <p:cNvSpPr/>
            <p:nvPr/>
          </p:nvSpPr>
          <p:spPr>
            <a:xfrm rot="5400000">
              <a:off x="3089675" y="-13052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3"/>
            <p:cNvSpPr/>
            <p:nvPr/>
          </p:nvSpPr>
          <p:spPr>
            <a:xfrm rot="5400000">
              <a:off x="3089675" y="-11886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3"/>
            <p:cNvSpPr/>
            <p:nvPr/>
          </p:nvSpPr>
          <p:spPr>
            <a:xfrm rot="5400000">
              <a:off x="2995950" y="-20043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3"/>
            <p:cNvSpPr/>
            <p:nvPr/>
          </p:nvSpPr>
          <p:spPr>
            <a:xfrm rot="5400000">
              <a:off x="2995950" y="-18878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3"/>
            <p:cNvSpPr/>
            <p:nvPr/>
          </p:nvSpPr>
          <p:spPr>
            <a:xfrm rot="5400000">
              <a:off x="2995950" y="-1771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3"/>
            <p:cNvSpPr/>
            <p:nvPr/>
          </p:nvSpPr>
          <p:spPr>
            <a:xfrm rot="5400000">
              <a:off x="2995950" y="-1654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3"/>
            <p:cNvSpPr/>
            <p:nvPr/>
          </p:nvSpPr>
          <p:spPr>
            <a:xfrm rot="5400000">
              <a:off x="2995950" y="-15382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3"/>
            <p:cNvSpPr/>
            <p:nvPr/>
          </p:nvSpPr>
          <p:spPr>
            <a:xfrm rot="5400000">
              <a:off x="2995950" y="-14217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3"/>
            <p:cNvSpPr/>
            <p:nvPr/>
          </p:nvSpPr>
          <p:spPr>
            <a:xfrm rot="5400000">
              <a:off x="2995950" y="-13052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3"/>
            <p:cNvSpPr/>
            <p:nvPr/>
          </p:nvSpPr>
          <p:spPr>
            <a:xfrm rot="5400000">
              <a:off x="2995950" y="-11886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Title only 10">
    <p:spTree>
      <p:nvGrpSpPr>
        <p:cNvPr id="881" name="Shape 881"/>
        <p:cNvGrpSpPr/>
        <p:nvPr/>
      </p:nvGrpSpPr>
      <p:grpSpPr>
        <a:xfrm>
          <a:off x="0" y="0"/>
          <a:ext cx="0" cy="0"/>
          <a:chOff x="0" y="0"/>
          <a:chExt cx="0" cy="0"/>
        </a:xfrm>
      </p:grpSpPr>
      <p:sp>
        <p:nvSpPr>
          <p:cNvPr id="882" name="Google Shape;882;p14"/>
          <p:cNvSpPr/>
          <p:nvPr/>
        </p:nvSpPr>
        <p:spPr>
          <a:xfrm>
            <a:off x="283025" y="921025"/>
            <a:ext cx="7764600" cy="4118700"/>
          </a:xfrm>
          <a:prstGeom prst="rect">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4"/>
          <p:cNvSpPr/>
          <p:nvPr/>
        </p:nvSpPr>
        <p:spPr>
          <a:xfrm>
            <a:off x="497225" y="726925"/>
            <a:ext cx="7737000" cy="41004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4"/>
          <p:cNvSpPr/>
          <p:nvPr/>
        </p:nvSpPr>
        <p:spPr>
          <a:xfrm>
            <a:off x="720000" y="540000"/>
            <a:ext cx="7704000" cy="3783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4"/>
          <p:cNvSpPr/>
          <p:nvPr/>
        </p:nvSpPr>
        <p:spPr>
          <a:xfrm>
            <a:off x="720000" y="4323325"/>
            <a:ext cx="7704000" cy="2799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4"/>
          <p:cNvSpPr/>
          <p:nvPr/>
        </p:nvSpPr>
        <p:spPr>
          <a:xfrm>
            <a:off x="720000" y="1406400"/>
            <a:ext cx="2568000" cy="29169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4"/>
          <p:cNvSpPr/>
          <p:nvPr/>
        </p:nvSpPr>
        <p:spPr>
          <a:xfrm>
            <a:off x="5856000" y="1406400"/>
            <a:ext cx="2568000" cy="29169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4"/>
          <p:cNvSpPr/>
          <p:nvPr/>
        </p:nvSpPr>
        <p:spPr>
          <a:xfrm>
            <a:off x="720000" y="540000"/>
            <a:ext cx="7704000" cy="8637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4"/>
          <p:cNvSpPr/>
          <p:nvPr/>
        </p:nvSpPr>
        <p:spPr>
          <a:xfrm>
            <a:off x="720000" y="540000"/>
            <a:ext cx="4481700" cy="863700"/>
          </a:xfrm>
          <a:prstGeom prst="rect">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4"/>
          <p:cNvSpPr txBox="1"/>
          <p:nvPr>
            <p:ph type="title"/>
          </p:nvPr>
        </p:nvSpPr>
        <p:spPr>
          <a:xfrm>
            <a:off x="5195200" y="540000"/>
            <a:ext cx="3228600" cy="866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3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891" name="Google Shape;891;p14"/>
          <p:cNvGrpSpPr/>
          <p:nvPr/>
        </p:nvGrpSpPr>
        <p:grpSpPr>
          <a:xfrm>
            <a:off x="8504270" y="170763"/>
            <a:ext cx="500507" cy="157674"/>
            <a:chOff x="1489842" y="2250175"/>
            <a:chExt cx="4263261" cy="1343050"/>
          </a:xfrm>
        </p:grpSpPr>
        <p:sp>
          <p:nvSpPr>
            <p:cNvPr id="892" name="Google Shape;892;p14"/>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4"/>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4" name="Google Shape;894;p14"/>
          <p:cNvSpPr/>
          <p:nvPr/>
        </p:nvSpPr>
        <p:spPr>
          <a:xfrm flipH="1">
            <a:off x="3763801" y="133100"/>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4"/>
          <p:cNvSpPr/>
          <p:nvPr/>
        </p:nvSpPr>
        <p:spPr>
          <a:xfrm>
            <a:off x="1069283" y="71684"/>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 only 6">
    <p:spTree>
      <p:nvGrpSpPr>
        <p:cNvPr id="896" name="Shape 896"/>
        <p:cNvGrpSpPr/>
        <p:nvPr/>
      </p:nvGrpSpPr>
      <p:grpSpPr>
        <a:xfrm>
          <a:off x="0" y="0"/>
          <a:ext cx="0" cy="0"/>
          <a:chOff x="0" y="0"/>
          <a:chExt cx="0" cy="0"/>
        </a:xfrm>
      </p:grpSpPr>
      <p:sp>
        <p:nvSpPr>
          <p:cNvPr id="897" name="Google Shape;897;p15"/>
          <p:cNvSpPr/>
          <p:nvPr/>
        </p:nvSpPr>
        <p:spPr>
          <a:xfrm>
            <a:off x="352275" y="815450"/>
            <a:ext cx="7695300" cy="4168200"/>
          </a:xfrm>
          <a:prstGeom prst="rect">
            <a:avLst/>
          </a:pr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5"/>
          <p:cNvSpPr/>
          <p:nvPr/>
        </p:nvSpPr>
        <p:spPr>
          <a:xfrm>
            <a:off x="539050" y="630775"/>
            <a:ext cx="7695300" cy="41682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5"/>
          <p:cNvSpPr/>
          <p:nvPr/>
        </p:nvSpPr>
        <p:spPr>
          <a:xfrm>
            <a:off x="720000" y="540150"/>
            <a:ext cx="7704000" cy="4063200"/>
          </a:xfrm>
          <a:prstGeom prst="rect">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5"/>
          <p:cNvSpPr/>
          <p:nvPr/>
        </p:nvSpPr>
        <p:spPr>
          <a:xfrm>
            <a:off x="720000" y="540000"/>
            <a:ext cx="7704000" cy="6582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5"/>
          <p:cNvSpPr/>
          <p:nvPr/>
        </p:nvSpPr>
        <p:spPr>
          <a:xfrm>
            <a:off x="720000" y="1198200"/>
            <a:ext cx="2568000" cy="34050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5"/>
          <p:cNvSpPr/>
          <p:nvPr/>
        </p:nvSpPr>
        <p:spPr>
          <a:xfrm>
            <a:off x="3288000" y="1198200"/>
            <a:ext cx="2568000" cy="3405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5"/>
          <p:cNvSpPr/>
          <p:nvPr/>
        </p:nvSpPr>
        <p:spPr>
          <a:xfrm>
            <a:off x="5856000" y="1198200"/>
            <a:ext cx="2568000" cy="34050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5"/>
          <p:cNvSpPr txBox="1"/>
          <p:nvPr>
            <p:ph type="title"/>
          </p:nvPr>
        </p:nvSpPr>
        <p:spPr>
          <a:xfrm>
            <a:off x="728700" y="540000"/>
            <a:ext cx="4115100" cy="660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sz="3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5" name="Google Shape;905;p15"/>
          <p:cNvSpPr/>
          <p:nvPr/>
        </p:nvSpPr>
        <p:spPr>
          <a:xfrm>
            <a:off x="4835250" y="540000"/>
            <a:ext cx="3588900" cy="6582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5"/>
          <p:cNvSpPr/>
          <p:nvPr/>
        </p:nvSpPr>
        <p:spPr>
          <a:xfrm flipH="1">
            <a:off x="358341" y="206659"/>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7" name="Shape 907"/>
        <p:cNvGrpSpPr/>
        <p:nvPr/>
      </p:nvGrpSpPr>
      <p:grpSpPr>
        <a:xfrm>
          <a:off x="0" y="0"/>
          <a:ext cx="0" cy="0"/>
          <a:chOff x="0" y="0"/>
          <a:chExt cx="0" cy="0"/>
        </a:xfrm>
      </p:grpSpPr>
      <p:sp>
        <p:nvSpPr>
          <p:cNvPr id="908" name="Google Shape;908;p16"/>
          <p:cNvSpPr/>
          <p:nvPr/>
        </p:nvSpPr>
        <p:spPr>
          <a:xfrm>
            <a:off x="352275" y="815450"/>
            <a:ext cx="7695300" cy="41682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6"/>
          <p:cNvSpPr/>
          <p:nvPr/>
        </p:nvSpPr>
        <p:spPr>
          <a:xfrm>
            <a:off x="539050" y="630775"/>
            <a:ext cx="7695300" cy="41682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6"/>
          <p:cNvSpPr/>
          <p:nvPr/>
        </p:nvSpPr>
        <p:spPr>
          <a:xfrm>
            <a:off x="720000" y="540000"/>
            <a:ext cx="7704000" cy="6369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6"/>
          <p:cNvSpPr/>
          <p:nvPr/>
        </p:nvSpPr>
        <p:spPr>
          <a:xfrm>
            <a:off x="720000" y="1176900"/>
            <a:ext cx="7704000" cy="3426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6"/>
          <p:cNvSpPr/>
          <p:nvPr/>
        </p:nvSpPr>
        <p:spPr>
          <a:xfrm>
            <a:off x="720000" y="1176900"/>
            <a:ext cx="2426700" cy="496800"/>
          </a:xfrm>
          <a:prstGeom prst="rect">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6"/>
          <p:cNvSpPr/>
          <p:nvPr/>
        </p:nvSpPr>
        <p:spPr>
          <a:xfrm>
            <a:off x="3146700" y="1176900"/>
            <a:ext cx="5277300" cy="496800"/>
          </a:xfrm>
          <a:prstGeom prst="rect">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6"/>
          <p:cNvSpPr txBox="1"/>
          <p:nvPr>
            <p:ph type="title"/>
          </p:nvPr>
        </p:nvSpPr>
        <p:spPr>
          <a:xfrm>
            <a:off x="720000" y="540000"/>
            <a:ext cx="7704000" cy="636900"/>
          </a:xfrm>
          <a:prstGeom prst="rect">
            <a:avLst/>
          </a:prstGeom>
          <a:noFill/>
          <a:ln>
            <a:noFill/>
          </a:ln>
          <a:effectLst>
            <a:outerShdw rotWithShape="0" algn="bl" dir="10800000" dist="28575">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3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15" name="Google Shape;915;p16"/>
          <p:cNvSpPr/>
          <p:nvPr/>
        </p:nvSpPr>
        <p:spPr>
          <a:xfrm flipH="1">
            <a:off x="7952151" y="225150"/>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6"/>
          <p:cNvSpPr/>
          <p:nvPr/>
        </p:nvSpPr>
        <p:spPr>
          <a:xfrm>
            <a:off x="1186483" y="167884"/>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 only 7">
    <p:spTree>
      <p:nvGrpSpPr>
        <p:cNvPr id="917" name="Shape 917"/>
        <p:cNvGrpSpPr/>
        <p:nvPr/>
      </p:nvGrpSpPr>
      <p:grpSpPr>
        <a:xfrm>
          <a:off x="0" y="0"/>
          <a:ext cx="0" cy="0"/>
          <a:chOff x="0" y="0"/>
          <a:chExt cx="0" cy="0"/>
        </a:xfrm>
      </p:grpSpPr>
      <p:sp>
        <p:nvSpPr>
          <p:cNvPr id="918" name="Google Shape;918;p17"/>
          <p:cNvSpPr/>
          <p:nvPr/>
        </p:nvSpPr>
        <p:spPr>
          <a:xfrm>
            <a:off x="283025" y="921025"/>
            <a:ext cx="7764600" cy="4118700"/>
          </a:xfrm>
          <a:prstGeom prst="rect">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7"/>
          <p:cNvSpPr/>
          <p:nvPr/>
        </p:nvSpPr>
        <p:spPr>
          <a:xfrm>
            <a:off x="497225" y="726925"/>
            <a:ext cx="7737000" cy="41004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7"/>
          <p:cNvSpPr/>
          <p:nvPr/>
        </p:nvSpPr>
        <p:spPr>
          <a:xfrm>
            <a:off x="720000" y="540000"/>
            <a:ext cx="7704000" cy="40635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7"/>
          <p:cNvSpPr/>
          <p:nvPr/>
        </p:nvSpPr>
        <p:spPr>
          <a:xfrm>
            <a:off x="720000" y="2176650"/>
            <a:ext cx="5249100" cy="2427600"/>
          </a:xfrm>
          <a:prstGeom prst="rect">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7"/>
          <p:cNvSpPr/>
          <p:nvPr/>
        </p:nvSpPr>
        <p:spPr>
          <a:xfrm>
            <a:off x="3381750" y="540000"/>
            <a:ext cx="5046600" cy="16398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7"/>
          <p:cNvSpPr txBox="1"/>
          <p:nvPr>
            <p:ph type="title"/>
          </p:nvPr>
        </p:nvSpPr>
        <p:spPr>
          <a:xfrm>
            <a:off x="720000" y="540000"/>
            <a:ext cx="2661900" cy="163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3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924" name="Google Shape;924;p17"/>
          <p:cNvGrpSpPr/>
          <p:nvPr/>
        </p:nvGrpSpPr>
        <p:grpSpPr>
          <a:xfrm>
            <a:off x="8428345" y="218163"/>
            <a:ext cx="500507" cy="157674"/>
            <a:chOff x="1489842" y="2250175"/>
            <a:chExt cx="4263261" cy="1343050"/>
          </a:xfrm>
        </p:grpSpPr>
        <p:sp>
          <p:nvSpPr>
            <p:cNvPr id="925" name="Google Shape;925;p17"/>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7"/>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7" name="Google Shape;927;p17"/>
          <p:cNvSpPr/>
          <p:nvPr/>
        </p:nvSpPr>
        <p:spPr>
          <a:xfrm flipH="1">
            <a:off x="5445601" y="180500"/>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8" name="Google Shape;928;p17"/>
          <p:cNvGrpSpPr/>
          <p:nvPr/>
        </p:nvGrpSpPr>
        <p:grpSpPr>
          <a:xfrm>
            <a:off x="8428345" y="4712613"/>
            <a:ext cx="500507" cy="157674"/>
            <a:chOff x="1489842" y="2250175"/>
            <a:chExt cx="4263261" cy="1343050"/>
          </a:xfrm>
        </p:grpSpPr>
        <p:sp>
          <p:nvSpPr>
            <p:cNvPr id="929" name="Google Shape;929;p17"/>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7"/>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1" name="Google Shape;931;p17"/>
          <p:cNvSpPr/>
          <p:nvPr/>
        </p:nvSpPr>
        <p:spPr>
          <a:xfrm>
            <a:off x="120733" y="218184"/>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7"/>
          <p:cNvSpPr/>
          <p:nvPr/>
        </p:nvSpPr>
        <p:spPr>
          <a:xfrm>
            <a:off x="6517798" y="2770688"/>
            <a:ext cx="1340326" cy="1236025"/>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solidFill>
                  <a:schemeClr val="lt2"/>
                </a:solidFill>
                <a:latin typeface="Montserrat"/>
              </a:rPr>
              <a:t>A</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7">
  <p:cSld name="Title only 27">
    <p:spTree>
      <p:nvGrpSpPr>
        <p:cNvPr id="933" name="Shape 933"/>
        <p:cNvGrpSpPr/>
        <p:nvPr/>
      </p:nvGrpSpPr>
      <p:grpSpPr>
        <a:xfrm>
          <a:off x="0" y="0"/>
          <a:ext cx="0" cy="0"/>
          <a:chOff x="0" y="0"/>
          <a:chExt cx="0" cy="0"/>
        </a:xfrm>
      </p:grpSpPr>
      <p:sp>
        <p:nvSpPr>
          <p:cNvPr id="934" name="Google Shape;934;p18"/>
          <p:cNvSpPr/>
          <p:nvPr/>
        </p:nvSpPr>
        <p:spPr>
          <a:xfrm>
            <a:off x="283025" y="921025"/>
            <a:ext cx="7764600" cy="4118700"/>
          </a:xfrm>
          <a:prstGeom prst="rect">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8"/>
          <p:cNvSpPr/>
          <p:nvPr/>
        </p:nvSpPr>
        <p:spPr>
          <a:xfrm>
            <a:off x="497225" y="726925"/>
            <a:ext cx="7737000" cy="41004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8"/>
          <p:cNvSpPr/>
          <p:nvPr/>
        </p:nvSpPr>
        <p:spPr>
          <a:xfrm>
            <a:off x="720000" y="2451900"/>
            <a:ext cx="7704000" cy="21516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8"/>
          <p:cNvSpPr/>
          <p:nvPr/>
        </p:nvSpPr>
        <p:spPr>
          <a:xfrm>
            <a:off x="720000" y="540000"/>
            <a:ext cx="7704000" cy="3783300"/>
          </a:xfrm>
          <a:prstGeom prst="rect">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8"/>
          <p:cNvSpPr/>
          <p:nvPr/>
        </p:nvSpPr>
        <p:spPr>
          <a:xfrm>
            <a:off x="720000" y="540000"/>
            <a:ext cx="7704000" cy="10989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8"/>
          <p:cNvSpPr/>
          <p:nvPr/>
        </p:nvSpPr>
        <p:spPr>
          <a:xfrm>
            <a:off x="5685300" y="540000"/>
            <a:ext cx="2738700" cy="37833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8"/>
          <p:cNvSpPr txBox="1"/>
          <p:nvPr>
            <p:ph type="title"/>
          </p:nvPr>
        </p:nvSpPr>
        <p:spPr>
          <a:xfrm>
            <a:off x="5685300" y="540000"/>
            <a:ext cx="2726700" cy="277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27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941" name="Google Shape;941;p18"/>
          <p:cNvGrpSpPr/>
          <p:nvPr/>
        </p:nvGrpSpPr>
        <p:grpSpPr>
          <a:xfrm>
            <a:off x="64145" y="463788"/>
            <a:ext cx="500507" cy="157674"/>
            <a:chOff x="1489842" y="2250175"/>
            <a:chExt cx="4263261" cy="1343050"/>
          </a:xfrm>
        </p:grpSpPr>
        <p:sp>
          <p:nvSpPr>
            <p:cNvPr id="942" name="Google Shape;942;p18"/>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8"/>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4" name="Google Shape;944;p18"/>
          <p:cNvSpPr/>
          <p:nvPr/>
        </p:nvSpPr>
        <p:spPr>
          <a:xfrm flipH="1">
            <a:off x="8172213" y="4721125"/>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8"/>
          <p:cNvSpPr/>
          <p:nvPr/>
        </p:nvSpPr>
        <p:spPr>
          <a:xfrm>
            <a:off x="1529758" y="50309"/>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6" name="Google Shape;946;p18"/>
          <p:cNvGrpSpPr/>
          <p:nvPr/>
        </p:nvGrpSpPr>
        <p:grpSpPr>
          <a:xfrm>
            <a:off x="5765938" y="3312663"/>
            <a:ext cx="2565425" cy="853175"/>
            <a:chOff x="1032538" y="1565638"/>
            <a:chExt cx="2565425" cy="853175"/>
          </a:xfrm>
        </p:grpSpPr>
        <p:sp>
          <p:nvSpPr>
            <p:cNvPr id="947" name="Google Shape;947;p18"/>
            <p:cNvSpPr/>
            <p:nvPr/>
          </p:nvSpPr>
          <p:spPr>
            <a:xfrm rot="5400000">
              <a:off x="3560463"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8"/>
            <p:cNvSpPr/>
            <p:nvPr/>
          </p:nvSpPr>
          <p:spPr>
            <a:xfrm rot="5400000">
              <a:off x="3560463"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8"/>
            <p:cNvSpPr/>
            <p:nvPr/>
          </p:nvSpPr>
          <p:spPr>
            <a:xfrm rot="5400000">
              <a:off x="3560463"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8"/>
            <p:cNvSpPr/>
            <p:nvPr/>
          </p:nvSpPr>
          <p:spPr>
            <a:xfrm rot="5400000">
              <a:off x="3560463"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8"/>
            <p:cNvSpPr/>
            <p:nvPr/>
          </p:nvSpPr>
          <p:spPr>
            <a:xfrm rot="5400000">
              <a:off x="3560463"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8"/>
            <p:cNvSpPr/>
            <p:nvPr/>
          </p:nvSpPr>
          <p:spPr>
            <a:xfrm rot="5400000">
              <a:off x="3560463"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8"/>
            <p:cNvSpPr/>
            <p:nvPr/>
          </p:nvSpPr>
          <p:spPr>
            <a:xfrm rot="5400000">
              <a:off x="3560463"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8"/>
            <p:cNvSpPr/>
            <p:nvPr/>
          </p:nvSpPr>
          <p:spPr>
            <a:xfrm rot="5400000">
              <a:off x="3560463"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8"/>
            <p:cNvSpPr/>
            <p:nvPr/>
          </p:nvSpPr>
          <p:spPr>
            <a:xfrm rot="5400000">
              <a:off x="3466738"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8"/>
            <p:cNvSpPr/>
            <p:nvPr/>
          </p:nvSpPr>
          <p:spPr>
            <a:xfrm rot="5400000">
              <a:off x="3466738"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8"/>
            <p:cNvSpPr/>
            <p:nvPr/>
          </p:nvSpPr>
          <p:spPr>
            <a:xfrm rot="5400000">
              <a:off x="3466738"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8"/>
            <p:cNvSpPr/>
            <p:nvPr/>
          </p:nvSpPr>
          <p:spPr>
            <a:xfrm rot="5400000">
              <a:off x="3466738"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8"/>
            <p:cNvSpPr/>
            <p:nvPr/>
          </p:nvSpPr>
          <p:spPr>
            <a:xfrm rot="5400000">
              <a:off x="3466738"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8"/>
            <p:cNvSpPr/>
            <p:nvPr/>
          </p:nvSpPr>
          <p:spPr>
            <a:xfrm rot="5400000">
              <a:off x="3466738"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8"/>
            <p:cNvSpPr/>
            <p:nvPr/>
          </p:nvSpPr>
          <p:spPr>
            <a:xfrm rot="5400000">
              <a:off x="3466738"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8"/>
            <p:cNvSpPr/>
            <p:nvPr/>
          </p:nvSpPr>
          <p:spPr>
            <a:xfrm rot="5400000">
              <a:off x="3466738"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8"/>
            <p:cNvSpPr/>
            <p:nvPr/>
          </p:nvSpPr>
          <p:spPr>
            <a:xfrm rot="5400000">
              <a:off x="3373013"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8"/>
            <p:cNvSpPr/>
            <p:nvPr/>
          </p:nvSpPr>
          <p:spPr>
            <a:xfrm rot="5400000">
              <a:off x="3373013"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8"/>
            <p:cNvSpPr/>
            <p:nvPr/>
          </p:nvSpPr>
          <p:spPr>
            <a:xfrm rot="5400000">
              <a:off x="3373013"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8"/>
            <p:cNvSpPr/>
            <p:nvPr/>
          </p:nvSpPr>
          <p:spPr>
            <a:xfrm rot="5400000">
              <a:off x="3373013"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8"/>
            <p:cNvSpPr/>
            <p:nvPr/>
          </p:nvSpPr>
          <p:spPr>
            <a:xfrm rot="5400000">
              <a:off x="3373013"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8"/>
            <p:cNvSpPr/>
            <p:nvPr/>
          </p:nvSpPr>
          <p:spPr>
            <a:xfrm rot="5400000">
              <a:off x="3373013"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8"/>
            <p:cNvSpPr/>
            <p:nvPr/>
          </p:nvSpPr>
          <p:spPr>
            <a:xfrm rot="5400000">
              <a:off x="3373013"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8"/>
            <p:cNvSpPr/>
            <p:nvPr/>
          </p:nvSpPr>
          <p:spPr>
            <a:xfrm rot="5400000">
              <a:off x="3373013"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8"/>
            <p:cNvSpPr/>
            <p:nvPr/>
          </p:nvSpPr>
          <p:spPr>
            <a:xfrm rot="5400000">
              <a:off x="3279288"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8"/>
            <p:cNvSpPr/>
            <p:nvPr/>
          </p:nvSpPr>
          <p:spPr>
            <a:xfrm rot="5400000">
              <a:off x="3279288"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8"/>
            <p:cNvSpPr/>
            <p:nvPr/>
          </p:nvSpPr>
          <p:spPr>
            <a:xfrm rot="5400000">
              <a:off x="3279288"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8"/>
            <p:cNvSpPr/>
            <p:nvPr/>
          </p:nvSpPr>
          <p:spPr>
            <a:xfrm rot="5400000">
              <a:off x="3279288"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8"/>
            <p:cNvSpPr/>
            <p:nvPr/>
          </p:nvSpPr>
          <p:spPr>
            <a:xfrm rot="5400000">
              <a:off x="3279288"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8"/>
            <p:cNvSpPr/>
            <p:nvPr/>
          </p:nvSpPr>
          <p:spPr>
            <a:xfrm rot="5400000">
              <a:off x="3279288"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8"/>
            <p:cNvSpPr/>
            <p:nvPr/>
          </p:nvSpPr>
          <p:spPr>
            <a:xfrm rot="5400000">
              <a:off x="3279288"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8"/>
            <p:cNvSpPr/>
            <p:nvPr/>
          </p:nvSpPr>
          <p:spPr>
            <a:xfrm rot="5400000">
              <a:off x="3279288"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8"/>
            <p:cNvSpPr/>
            <p:nvPr/>
          </p:nvSpPr>
          <p:spPr>
            <a:xfrm rot="5400000">
              <a:off x="3185563"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8"/>
            <p:cNvSpPr/>
            <p:nvPr/>
          </p:nvSpPr>
          <p:spPr>
            <a:xfrm rot="5400000">
              <a:off x="3185563"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8"/>
            <p:cNvSpPr/>
            <p:nvPr/>
          </p:nvSpPr>
          <p:spPr>
            <a:xfrm rot="5400000">
              <a:off x="3185563"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8"/>
            <p:cNvSpPr/>
            <p:nvPr/>
          </p:nvSpPr>
          <p:spPr>
            <a:xfrm rot="5400000">
              <a:off x="3185563"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8"/>
            <p:cNvSpPr/>
            <p:nvPr/>
          </p:nvSpPr>
          <p:spPr>
            <a:xfrm rot="5400000">
              <a:off x="3185563"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8"/>
            <p:cNvSpPr/>
            <p:nvPr/>
          </p:nvSpPr>
          <p:spPr>
            <a:xfrm rot="5400000">
              <a:off x="3185563"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8"/>
            <p:cNvSpPr/>
            <p:nvPr/>
          </p:nvSpPr>
          <p:spPr>
            <a:xfrm rot="5400000">
              <a:off x="3185563"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8"/>
            <p:cNvSpPr/>
            <p:nvPr/>
          </p:nvSpPr>
          <p:spPr>
            <a:xfrm rot="5400000">
              <a:off x="3185563"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8"/>
            <p:cNvSpPr/>
            <p:nvPr/>
          </p:nvSpPr>
          <p:spPr>
            <a:xfrm rot="5400000">
              <a:off x="3091838"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8"/>
            <p:cNvSpPr/>
            <p:nvPr/>
          </p:nvSpPr>
          <p:spPr>
            <a:xfrm rot="5400000">
              <a:off x="3091838"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8"/>
            <p:cNvSpPr/>
            <p:nvPr/>
          </p:nvSpPr>
          <p:spPr>
            <a:xfrm rot="5400000">
              <a:off x="3091838"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8"/>
            <p:cNvSpPr/>
            <p:nvPr/>
          </p:nvSpPr>
          <p:spPr>
            <a:xfrm rot="5400000">
              <a:off x="3091838"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8"/>
            <p:cNvSpPr/>
            <p:nvPr/>
          </p:nvSpPr>
          <p:spPr>
            <a:xfrm rot="5400000">
              <a:off x="3091838"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8"/>
            <p:cNvSpPr/>
            <p:nvPr/>
          </p:nvSpPr>
          <p:spPr>
            <a:xfrm rot="5400000">
              <a:off x="3091838"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8"/>
            <p:cNvSpPr/>
            <p:nvPr/>
          </p:nvSpPr>
          <p:spPr>
            <a:xfrm rot="5400000">
              <a:off x="3091838"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8"/>
            <p:cNvSpPr/>
            <p:nvPr/>
          </p:nvSpPr>
          <p:spPr>
            <a:xfrm rot="5400000">
              <a:off x="3091838"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8"/>
            <p:cNvSpPr/>
            <p:nvPr/>
          </p:nvSpPr>
          <p:spPr>
            <a:xfrm rot="5400000">
              <a:off x="2998113"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8"/>
            <p:cNvSpPr/>
            <p:nvPr/>
          </p:nvSpPr>
          <p:spPr>
            <a:xfrm rot="5400000">
              <a:off x="2998113"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8"/>
            <p:cNvSpPr/>
            <p:nvPr/>
          </p:nvSpPr>
          <p:spPr>
            <a:xfrm rot="5400000">
              <a:off x="2998113"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8"/>
            <p:cNvSpPr/>
            <p:nvPr/>
          </p:nvSpPr>
          <p:spPr>
            <a:xfrm rot="5400000">
              <a:off x="2998113"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8"/>
            <p:cNvSpPr/>
            <p:nvPr/>
          </p:nvSpPr>
          <p:spPr>
            <a:xfrm rot="5400000">
              <a:off x="2998113"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8"/>
            <p:cNvSpPr/>
            <p:nvPr/>
          </p:nvSpPr>
          <p:spPr>
            <a:xfrm rot="5400000">
              <a:off x="2998113"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8"/>
            <p:cNvSpPr/>
            <p:nvPr/>
          </p:nvSpPr>
          <p:spPr>
            <a:xfrm rot="5400000">
              <a:off x="2998113"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8"/>
            <p:cNvSpPr/>
            <p:nvPr/>
          </p:nvSpPr>
          <p:spPr>
            <a:xfrm rot="5400000">
              <a:off x="2998113"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8"/>
            <p:cNvSpPr/>
            <p:nvPr/>
          </p:nvSpPr>
          <p:spPr>
            <a:xfrm rot="5400000">
              <a:off x="2905713"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8"/>
            <p:cNvSpPr/>
            <p:nvPr/>
          </p:nvSpPr>
          <p:spPr>
            <a:xfrm rot="5400000">
              <a:off x="2905713"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8"/>
            <p:cNvSpPr/>
            <p:nvPr/>
          </p:nvSpPr>
          <p:spPr>
            <a:xfrm rot="5400000">
              <a:off x="2905713"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8"/>
            <p:cNvSpPr/>
            <p:nvPr/>
          </p:nvSpPr>
          <p:spPr>
            <a:xfrm rot="5400000">
              <a:off x="2905713"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8"/>
            <p:cNvSpPr/>
            <p:nvPr/>
          </p:nvSpPr>
          <p:spPr>
            <a:xfrm rot="5400000">
              <a:off x="2905713"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8"/>
            <p:cNvSpPr/>
            <p:nvPr/>
          </p:nvSpPr>
          <p:spPr>
            <a:xfrm rot="5400000">
              <a:off x="2905713"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8"/>
            <p:cNvSpPr/>
            <p:nvPr/>
          </p:nvSpPr>
          <p:spPr>
            <a:xfrm rot="5400000">
              <a:off x="2905713"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8"/>
            <p:cNvSpPr/>
            <p:nvPr/>
          </p:nvSpPr>
          <p:spPr>
            <a:xfrm rot="5400000">
              <a:off x="2905713"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8"/>
            <p:cNvSpPr/>
            <p:nvPr/>
          </p:nvSpPr>
          <p:spPr>
            <a:xfrm rot="5400000">
              <a:off x="2811988"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8"/>
            <p:cNvSpPr/>
            <p:nvPr/>
          </p:nvSpPr>
          <p:spPr>
            <a:xfrm rot="5400000">
              <a:off x="2811988"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8"/>
            <p:cNvSpPr/>
            <p:nvPr/>
          </p:nvSpPr>
          <p:spPr>
            <a:xfrm rot="5400000">
              <a:off x="2811988"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8"/>
            <p:cNvSpPr/>
            <p:nvPr/>
          </p:nvSpPr>
          <p:spPr>
            <a:xfrm rot="5400000">
              <a:off x="2811988"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8"/>
            <p:cNvSpPr/>
            <p:nvPr/>
          </p:nvSpPr>
          <p:spPr>
            <a:xfrm rot="5400000">
              <a:off x="2811988"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8"/>
            <p:cNvSpPr/>
            <p:nvPr/>
          </p:nvSpPr>
          <p:spPr>
            <a:xfrm rot="5400000">
              <a:off x="2811988"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8"/>
            <p:cNvSpPr/>
            <p:nvPr/>
          </p:nvSpPr>
          <p:spPr>
            <a:xfrm rot="5400000">
              <a:off x="2811988"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8"/>
            <p:cNvSpPr/>
            <p:nvPr/>
          </p:nvSpPr>
          <p:spPr>
            <a:xfrm rot="5400000">
              <a:off x="2811988"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8"/>
            <p:cNvSpPr/>
            <p:nvPr/>
          </p:nvSpPr>
          <p:spPr>
            <a:xfrm rot="5400000">
              <a:off x="2718263"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8"/>
            <p:cNvSpPr/>
            <p:nvPr/>
          </p:nvSpPr>
          <p:spPr>
            <a:xfrm rot="5400000">
              <a:off x="2718263"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8"/>
            <p:cNvSpPr/>
            <p:nvPr/>
          </p:nvSpPr>
          <p:spPr>
            <a:xfrm rot="5400000">
              <a:off x="2718263"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8"/>
            <p:cNvSpPr/>
            <p:nvPr/>
          </p:nvSpPr>
          <p:spPr>
            <a:xfrm rot="5400000">
              <a:off x="2718263"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8"/>
            <p:cNvSpPr/>
            <p:nvPr/>
          </p:nvSpPr>
          <p:spPr>
            <a:xfrm rot="5400000">
              <a:off x="2718263"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8"/>
            <p:cNvSpPr/>
            <p:nvPr/>
          </p:nvSpPr>
          <p:spPr>
            <a:xfrm rot="5400000">
              <a:off x="2718263"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8"/>
            <p:cNvSpPr/>
            <p:nvPr/>
          </p:nvSpPr>
          <p:spPr>
            <a:xfrm rot="5400000">
              <a:off x="2718263"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8"/>
            <p:cNvSpPr/>
            <p:nvPr/>
          </p:nvSpPr>
          <p:spPr>
            <a:xfrm rot="5400000">
              <a:off x="2718263"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8"/>
            <p:cNvSpPr/>
            <p:nvPr/>
          </p:nvSpPr>
          <p:spPr>
            <a:xfrm rot="5400000">
              <a:off x="2624538"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8"/>
            <p:cNvSpPr/>
            <p:nvPr/>
          </p:nvSpPr>
          <p:spPr>
            <a:xfrm rot="5400000">
              <a:off x="2624538"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8"/>
            <p:cNvSpPr/>
            <p:nvPr/>
          </p:nvSpPr>
          <p:spPr>
            <a:xfrm rot="5400000">
              <a:off x="2624538"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8"/>
            <p:cNvSpPr/>
            <p:nvPr/>
          </p:nvSpPr>
          <p:spPr>
            <a:xfrm rot="5400000">
              <a:off x="2624538"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8"/>
            <p:cNvSpPr/>
            <p:nvPr/>
          </p:nvSpPr>
          <p:spPr>
            <a:xfrm rot="5400000">
              <a:off x="2624538"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8"/>
            <p:cNvSpPr/>
            <p:nvPr/>
          </p:nvSpPr>
          <p:spPr>
            <a:xfrm rot="5400000">
              <a:off x="2624538"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8"/>
            <p:cNvSpPr/>
            <p:nvPr/>
          </p:nvSpPr>
          <p:spPr>
            <a:xfrm rot="5400000">
              <a:off x="2624538"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8"/>
            <p:cNvSpPr/>
            <p:nvPr/>
          </p:nvSpPr>
          <p:spPr>
            <a:xfrm rot="5400000">
              <a:off x="2624538"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8"/>
            <p:cNvSpPr/>
            <p:nvPr/>
          </p:nvSpPr>
          <p:spPr>
            <a:xfrm rot="5400000">
              <a:off x="2530825"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8"/>
            <p:cNvSpPr/>
            <p:nvPr/>
          </p:nvSpPr>
          <p:spPr>
            <a:xfrm rot="5400000">
              <a:off x="2530825"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8"/>
            <p:cNvSpPr/>
            <p:nvPr/>
          </p:nvSpPr>
          <p:spPr>
            <a:xfrm rot="5400000">
              <a:off x="2530825"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8"/>
            <p:cNvSpPr/>
            <p:nvPr/>
          </p:nvSpPr>
          <p:spPr>
            <a:xfrm rot="5400000">
              <a:off x="2530825"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8"/>
            <p:cNvSpPr/>
            <p:nvPr/>
          </p:nvSpPr>
          <p:spPr>
            <a:xfrm rot="5400000">
              <a:off x="2530825"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8"/>
            <p:cNvSpPr/>
            <p:nvPr/>
          </p:nvSpPr>
          <p:spPr>
            <a:xfrm rot="5400000">
              <a:off x="2530825"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8"/>
            <p:cNvSpPr/>
            <p:nvPr/>
          </p:nvSpPr>
          <p:spPr>
            <a:xfrm rot="5400000">
              <a:off x="2530825"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8"/>
            <p:cNvSpPr/>
            <p:nvPr/>
          </p:nvSpPr>
          <p:spPr>
            <a:xfrm rot="5400000">
              <a:off x="2530825"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8"/>
            <p:cNvSpPr/>
            <p:nvPr/>
          </p:nvSpPr>
          <p:spPr>
            <a:xfrm rot="5400000">
              <a:off x="2437100"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8"/>
            <p:cNvSpPr/>
            <p:nvPr/>
          </p:nvSpPr>
          <p:spPr>
            <a:xfrm rot="5400000">
              <a:off x="2437100"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8"/>
            <p:cNvSpPr/>
            <p:nvPr/>
          </p:nvSpPr>
          <p:spPr>
            <a:xfrm rot="5400000">
              <a:off x="2437100"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8"/>
            <p:cNvSpPr/>
            <p:nvPr/>
          </p:nvSpPr>
          <p:spPr>
            <a:xfrm rot="5400000">
              <a:off x="2437100"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8"/>
            <p:cNvSpPr/>
            <p:nvPr/>
          </p:nvSpPr>
          <p:spPr>
            <a:xfrm rot="5400000">
              <a:off x="2437100"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8"/>
            <p:cNvSpPr/>
            <p:nvPr/>
          </p:nvSpPr>
          <p:spPr>
            <a:xfrm rot="5400000">
              <a:off x="2437100"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8"/>
            <p:cNvSpPr/>
            <p:nvPr/>
          </p:nvSpPr>
          <p:spPr>
            <a:xfrm rot="5400000">
              <a:off x="2437100"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8"/>
            <p:cNvSpPr/>
            <p:nvPr/>
          </p:nvSpPr>
          <p:spPr>
            <a:xfrm rot="5400000">
              <a:off x="2437100"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8"/>
            <p:cNvSpPr/>
            <p:nvPr/>
          </p:nvSpPr>
          <p:spPr>
            <a:xfrm rot="5400000">
              <a:off x="2343375"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8"/>
            <p:cNvSpPr/>
            <p:nvPr/>
          </p:nvSpPr>
          <p:spPr>
            <a:xfrm rot="5400000">
              <a:off x="2343375"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8"/>
            <p:cNvSpPr/>
            <p:nvPr/>
          </p:nvSpPr>
          <p:spPr>
            <a:xfrm rot="5400000">
              <a:off x="2343375"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8"/>
            <p:cNvSpPr/>
            <p:nvPr/>
          </p:nvSpPr>
          <p:spPr>
            <a:xfrm rot="5400000">
              <a:off x="2343375"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8"/>
            <p:cNvSpPr/>
            <p:nvPr/>
          </p:nvSpPr>
          <p:spPr>
            <a:xfrm rot="5400000">
              <a:off x="2343375"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8"/>
            <p:cNvSpPr/>
            <p:nvPr/>
          </p:nvSpPr>
          <p:spPr>
            <a:xfrm rot="5400000">
              <a:off x="2343375"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8"/>
            <p:cNvSpPr/>
            <p:nvPr/>
          </p:nvSpPr>
          <p:spPr>
            <a:xfrm rot="5400000">
              <a:off x="2343375"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8"/>
            <p:cNvSpPr/>
            <p:nvPr/>
          </p:nvSpPr>
          <p:spPr>
            <a:xfrm rot="5400000">
              <a:off x="2343375"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8"/>
            <p:cNvSpPr/>
            <p:nvPr/>
          </p:nvSpPr>
          <p:spPr>
            <a:xfrm rot="5400000">
              <a:off x="2249650"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8"/>
            <p:cNvSpPr/>
            <p:nvPr/>
          </p:nvSpPr>
          <p:spPr>
            <a:xfrm rot="5400000">
              <a:off x="2249650"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8"/>
            <p:cNvSpPr/>
            <p:nvPr/>
          </p:nvSpPr>
          <p:spPr>
            <a:xfrm rot="5400000">
              <a:off x="2249650"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8"/>
            <p:cNvSpPr/>
            <p:nvPr/>
          </p:nvSpPr>
          <p:spPr>
            <a:xfrm rot="5400000">
              <a:off x="2249650"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8"/>
            <p:cNvSpPr/>
            <p:nvPr/>
          </p:nvSpPr>
          <p:spPr>
            <a:xfrm rot="5400000">
              <a:off x="2249650"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8"/>
            <p:cNvSpPr/>
            <p:nvPr/>
          </p:nvSpPr>
          <p:spPr>
            <a:xfrm rot="5400000">
              <a:off x="2249650"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8"/>
            <p:cNvSpPr/>
            <p:nvPr/>
          </p:nvSpPr>
          <p:spPr>
            <a:xfrm rot="5400000">
              <a:off x="2249650"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8"/>
            <p:cNvSpPr/>
            <p:nvPr/>
          </p:nvSpPr>
          <p:spPr>
            <a:xfrm rot="5400000">
              <a:off x="2249650"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8"/>
            <p:cNvSpPr/>
            <p:nvPr/>
          </p:nvSpPr>
          <p:spPr>
            <a:xfrm rot="5400000">
              <a:off x="2155925"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8"/>
            <p:cNvSpPr/>
            <p:nvPr/>
          </p:nvSpPr>
          <p:spPr>
            <a:xfrm rot="5400000">
              <a:off x="2155925"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8"/>
            <p:cNvSpPr/>
            <p:nvPr/>
          </p:nvSpPr>
          <p:spPr>
            <a:xfrm rot="5400000">
              <a:off x="2155925"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8"/>
            <p:cNvSpPr/>
            <p:nvPr/>
          </p:nvSpPr>
          <p:spPr>
            <a:xfrm rot="5400000">
              <a:off x="2155925"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8"/>
            <p:cNvSpPr/>
            <p:nvPr/>
          </p:nvSpPr>
          <p:spPr>
            <a:xfrm rot="5400000">
              <a:off x="2155925"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8"/>
            <p:cNvSpPr/>
            <p:nvPr/>
          </p:nvSpPr>
          <p:spPr>
            <a:xfrm rot="5400000">
              <a:off x="2155925"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8"/>
            <p:cNvSpPr/>
            <p:nvPr/>
          </p:nvSpPr>
          <p:spPr>
            <a:xfrm rot="5400000">
              <a:off x="2155925"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8"/>
            <p:cNvSpPr/>
            <p:nvPr/>
          </p:nvSpPr>
          <p:spPr>
            <a:xfrm rot="5400000">
              <a:off x="2155925"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8"/>
            <p:cNvSpPr/>
            <p:nvPr/>
          </p:nvSpPr>
          <p:spPr>
            <a:xfrm rot="5400000">
              <a:off x="2062200"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8"/>
            <p:cNvSpPr/>
            <p:nvPr/>
          </p:nvSpPr>
          <p:spPr>
            <a:xfrm rot="5400000">
              <a:off x="2062200"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8"/>
            <p:cNvSpPr/>
            <p:nvPr/>
          </p:nvSpPr>
          <p:spPr>
            <a:xfrm rot="5400000">
              <a:off x="2062200"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8"/>
            <p:cNvSpPr/>
            <p:nvPr/>
          </p:nvSpPr>
          <p:spPr>
            <a:xfrm rot="5400000">
              <a:off x="2062200"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8"/>
            <p:cNvSpPr/>
            <p:nvPr/>
          </p:nvSpPr>
          <p:spPr>
            <a:xfrm rot="5400000">
              <a:off x="2062200"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8"/>
            <p:cNvSpPr/>
            <p:nvPr/>
          </p:nvSpPr>
          <p:spPr>
            <a:xfrm rot="5400000">
              <a:off x="2062200"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8"/>
            <p:cNvSpPr/>
            <p:nvPr/>
          </p:nvSpPr>
          <p:spPr>
            <a:xfrm rot="5400000">
              <a:off x="2062200"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8"/>
            <p:cNvSpPr/>
            <p:nvPr/>
          </p:nvSpPr>
          <p:spPr>
            <a:xfrm rot="5400000">
              <a:off x="2062200"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8"/>
            <p:cNvSpPr/>
            <p:nvPr/>
          </p:nvSpPr>
          <p:spPr>
            <a:xfrm rot="5400000">
              <a:off x="1968475"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8"/>
            <p:cNvSpPr/>
            <p:nvPr/>
          </p:nvSpPr>
          <p:spPr>
            <a:xfrm rot="5400000">
              <a:off x="1968475"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8"/>
            <p:cNvSpPr/>
            <p:nvPr/>
          </p:nvSpPr>
          <p:spPr>
            <a:xfrm rot="5400000">
              <a:off x="1968475"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8"/>
            <p:cNvSpPr/>
            <p:nvPr/>
          </p:nvSpPr>
          <p:spPr>
            <a:xfrm rot="5400000">
              <a:off x="1968475"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8"/>
            <p:cNvSpPr/>
            <p:nvPr/>
          </p:nvSpPr>
          <p:spPr>
            <a:xfrm rot="5400000">
              <a:off x="1968475"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8"/>
            <p:cNvSpPr/>
            <p:nvPr/>
          </p:nvSpPr>
          <p:spPr>
            <a:xfrm rot="5400000">
              <a:off x="1968475"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8"/>
            <p:cNvSpPr/>
            <p:nvPr/>
          </p:nvSpPr>
          <p:spPr>
            <a:xfrm rot="5400000">
              <a:off x="1968475"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8"/>
            <p:cNvSpPr/>
            <p:nvPr/>
          </p:nvSpPr>
          <p:spPr>
            <a:xfrm rot="5400000">
              <a:off x="1968475"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8"/>
            <p:cNvSpPr/>
            <p:nvPr/>
          </p:nvSpPr>
          <p:spPr>
            <a:xfrm rot="5400000">
              <a:off x="1876075"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8"/>
            <p:cNvSpPr/>
            <p:nvPr/>
          </p:nvSpPr>
          <p:spPr>
            <a:xfrm rot="5400000">
              <a:off x="1876075"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8"/>
            <p:cNvSpPr/>
            <p:nvPr/>
          </p:nvSpPr>
          <p:spPr>
            <a:xfrm rot="5400000">
              <a:off x="1876075"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8"/>
            <p:cNvSpPr/>
            <p:nvPr/>
          </p:nvSpPr>
          <p:spPr>
            <a:xfrm rot="5400000">
              <a:off x="1876075"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8"/>
            <p:cNvSpPr/>
            <p:nvPr/>
          </p:nvSpPr>
          <p:spPr>
            <a:xfrm rot="5400000">
              <a:off x="1876075"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8"/>
            <p:cNvSpPr/>
            <p:nvPr/>
          </p:nvSpPr>
          <p:spPr>
            <a:xfrm rot="5400000">
              <a:off x="1876075"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8"/>
            <p:cNvSpPr/>
            <p:nvPr/>
          </p:nvSpPr>
          <p:spPr>
            <a:xfrm rot="5400000">
              <a:off x="1876075"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8"/>
            <p:cNvSpPr/>
            <p:nvPr/>
          </p:nvSpPr>
          <p:spPr>
            <a:xfrm rot="5400000">
              <a:off x="1876075"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8"/>
            <p:cNvSpPr/>
            <p:nvPr/>
          </p:nvSpPr>
          <p:spPr>
            <a:xfrm rot="5400000">
              <a:off x="1782350"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8"/>
            <p:cNvSpPr/>
            <p:nvPr/>
          </p:nvSpPr>
          <p:spPr>
            <a:xfrm rot="5400000">
              <a:off x="1782350"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8"/>
            <p:cNvSpPr/>
            <p:nvPr/>
          </p:nvSpPr>
          <p:spPr>
            <a:xfrm rot="5400000">
              <a:off x="1782350"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8"/>
            <p:cNvSpPr/>
            <p:nvPr/>
          </p:nvSpPr>
          <p:spPr>
            <a:xfrm rot="5400000">
              <a:off x="1782350"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8"/>
            <p:cNvSpPr/>
            <p:nvPr/>
          </p:nvSpPr>
          <p:spPr>
            <a:xfrm rot="5400000">
              <a:off x="1782350"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8"/>
            <p:cNvSpPr/>
            <p:nvPr/>
          </p:nvSpPr>
          <p:spPr>
            <a:xfrm rot="5400000">
              <a:off x="1782350"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8"/>
            <p:cNvSpPr/>
            <p:nvPr/>
          </p:nvSpPr>
          <p:spPr>
            <a:xfrm rot="5400000">
              <a:off x="1782350"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8"/>
            <p:cNvSpPr/>
            <p:nvPr/>
          </p:nvSpPr>
          <p:spPr>
            <a:xfrm rot="5400000">
              <a:off x="1782350"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8"/>
            <p:cNvSpPr/>
            <p:nvPr/>
          </p:nvSpPr>
          <p:spPr>
            <a:xfrm rot="5400000">
              <a:off x="1688625"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8"/>
            <p:cNvSpPr/>
            <p:nvPr/>
          </p:nvSpPr>
          <p:spPr>
            <a:xfrm rot="5400000">
              <a:off x="1688625"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8"/>
            <p:cNvSpPr/>
            <p:nvPr/>
          </p:nvSpPr>
          <p:spPr>
            <a:xfrm rot="5400000">
              <a:off x="1688625"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8"/>
            <p:cNvSpPr/>
            <p:nvPr/>
          </p:nvSpPr>
          <p:spPr>
            <a:xfrm rot="5400000">
              <a:off x="1688625"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8"/>
            <p:cNvSpPr/>
            <p:nvPr/>
          </p:nvSpPr>
          <p:spPr>
            <a:xfrm rot="5400000">
              <a:off x="1688625"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8"/>
            <p:cNvSpPr/>
            <p:nvPr/>
          </p:nvSpPr>
          <p:spPr>
            <a:xfrm rot="5400000">
              <a:off x="1688625"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8"/>
            <p:cNvSpPr/>
            <p:nvPr/>
          </p:nvSpPr>
          <p:spPr>
            <a:xfrm rot="5400000">
              <a:off x="1688625"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8"/>
            <p:cNvSpPr/>
            <p:nvPr/>
          </p:nvSpPr>
          <p:spPr>
            <a:xfrm rot="5400000">
              <a:off x="1688625"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8"/>
            <p:cNvSpPr/>
            <p:nvPr/>
          </p:nvSpPr>
          <p:spPr>
            <a:xfrm rot="5400000">
              <a:off x="1594900"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8"/>
            <p:cNvSpPr/>
            <p:nvPr/>
          </p:nvSpPr>
          <p:spPr>
            <a:xfrm rot="5400000">
              <a:off x="1594900"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8"/>
            <p:cNvSpPr/>
            <p:nvPr/>
          </p:nvSpPr>
          <p:spPr>
            <a:xfrm rot="5400000">
              <a:off x="1594900"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8"/>
            <p:cNvSpPr/>
            <p:nvPr/>
          </p:nvSpPr>
          <p:spPr>
            <a:xfrm rot="5400000">
              <a:off x="1594900"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8"/>
            <p:cNvSpPr/>
            <p:nvPr/>
          </p:nvSpPr>
          <p:spPr>
            <a:xfrm rot="5400000">
              <a:off x="1594900"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8"/>
            <p:cNvSpPr/>
            <p:nvPr/>
          </p:nvSpPr>
          <p:spPr>
            <a:xfrm rot="5400000">
              <a:off x="1594900"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8"/>
            <p:cNvSpPr/>
            <p:nvPr/>
          </p:nvSpPr>
          <p:spPr>
            <a:xfrm rot="5400000">
              <a:off x="1594900"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8"/>
            <p:cNvSpPr/>
            <p:nvPr/>
          </p:nvSpPr>
          <p:spPr>
            <a:xfrm rot="5400000">
              <a:off x="1594900"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8"/>
            <p:cNvSpPr/>
            <p:nvPr/>
          </p:nvSpPr>
          <p:spPr>
            <a:xfrm rot="5400000">
              <a:off x="1501163"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8"/>
            <p:cNvSpPr/>
            <p:nvPr/>
          </p:nvSpPr>
          <p:spPr>
            <a:xfrm rot="5400000">
              <a:off x="1501163"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8"/>
            <p:cNvSpPr/>
            <p:nvPr/>
          </p:nvSpPr>
          <p:spPr>
            <a:xfrm rot="5400000">
              <a:off x="1501163"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8"/>
            <p:cNvSpPr/>
            <p:nvPr/>
          </p:nvSpPr>
          <p:spPr>
            <a:xfrm rot="5400000">
              <a:off x="1501163"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8"/>
            <p:cNvSpPr/>
            <p:nvPr/>
          </p:nvSpPr>
          <p:spPr>
            <a:xfrm rot="5400000">
              <a:off x="1501163"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8"/>
            <p:cNvSpPr/>
            <p:nvPr/>
          </p:nvSpPr>
          <p:spPr>
            <a:xfrm rot="5400000">
              <a:off x="1501163"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8"/>
            <p:cNvSpPr/>
            <p:nvPr/>
          </p:nvSpPr>
          <p:spPr>
            <a:xfrm rot="5400000">
              <a:off x="1501163"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8"/>
            <p:cNvSpPr/>
            <p:nvPr/>
          </p:nvSpPr>
          <p:spPr>
            <a:xfrm rot="5400000">
              <a:off x="1501163"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8"/>
            <p:cNvSpPr/>
            <p:nvPr/>
          </p:nvSpPr>
          <p:spPr>
            <a:xfrm rot="5400000">
              <a:off x="1407438"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8"/>
            <p:cNvSpPr/>
            <p:nvPr/>
          </p:nvSpPr>
          <p:spPr>
            <a:xfrm rot="5400000">
              <a:off x="1407438"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8"/>
            <p:cNvSpPr/>
            <p:nvPr/>
          </p:nvSpPr>
          <p:spPr>
            <a:xfrm rot="5400000">
              <a:off x="1407438"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8"/>
            <p:cNvSpPr/>
            <p:nvPr/>
          </p:nvSpPr>
          <p:spPr>
            <a:xfrm rot="5400000">
              <a:off x="1407438"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8"/>
            <p:cNvSpPr/>
            <p:nvPr/>
          </p:nvSpPr>
          <p:spPr>
            <a:xfrm rot="5400000">
              <a:off x="1407438"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8"/>
            <p:cNvSpPr/>
            <p:nvPr/>
          </p:nvSpPr>
          <p:spPr>
            <a:xfrm rot="5400000">
              <a:off x="1407438"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8"/>
            <p:cNvSpPr/>
            <p:nvPr/>
          </p:nvSpPr>
          <p:spPr>
            <a:xfrm rot="5400000">
              <a:off x="1407438"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8"/>
            <p:cNvSpPr/>
            <p:nvPr/>
          </p:nvSpPr>
          <p:spPr>
            <a:xfrm rot="5400000">
              <a:off x="1407438"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8"/>
            <p:cNvSpPr/>
            <p:nvPr/>
          </p:nvSpPr>
          <p:spPr>
            <a:xfrm rot="5400000">
              <a:off x="1313713"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8"/>
            <p:cNvSpPr/>
            <p:nvPr/>
          </p:nvSpPr>
          <p:spPr>
            <a:xfrm rot="5400000">
              <a:off x="1313713"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8"/>
            <p:cNvSpPr/>
            <p:nvPr/>
          </p:nvSpPr>
          <p:spPr>
            <a:xfrm rot="5400000">
              <a:off x="1313713"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8"/>
            <p:cNvSpPr/>
            <p:nvPr/>
          </p:nvSpPr>
          <p:spPr>
            <a:xfrm rot="5400000">
              <a:off x="1313713"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8"/>
            <p:cNvSpPr/>
            <p:nvPr/>
          </p:nvSpPr>
          <p:spPr>
            <a:xfrm rot="5400000">
              <a:off x="1313713"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8"/>
            <p:cNvSpPr/>
            <p:nvPr/>
          </p:nvSpPr>
          <p:spPr>
            <a:xfrm rot="5400000">
              <a:off x="1313713"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8"/>
            <p:cNvSpPr/>
            <p:nvPr/>
          </p:nvSpPr>
          <p:spPr>
            <a:xfrm rot="5400000">
              <a:off x="1313713"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8"/>
            <p:cNvSpPr/>
            <p:nvPr/>
          </p:nvSpPr>
          <p:spPr>
            <a:xfrm rot="5400000">
              <a:off x="1313713"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8"/>
            <p:cNvSpPr/>
            <p:nvPr/>
          </p:nvSpPr>
          <p:spPr>
            <a:xfrm rot="5400000">
              <a:off x="1219988"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8"/>
            <p:cNvSpPr/>
            <p:nvPr/>
          </p:nvSpPr>
          <p:spPr>
            <a:xfrm rot="5400000">
              <a:off x="1219988"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8"/>
            <p:cNvSpPr/>
            <p:nvPr/>
          </p:nvSpPr>
          <p:spPr>
            <a:xfrm rot="5400000">
              <a:off x="1219988"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8"/>
            <p:cNvSpPr/>
            <p:nvPr/>
          </p:nvSpPr>
          <p:spPr>
            <a:xfrm rot="5400000">
              <a:off x="1219988"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8"/>
            <p:cNvSpPr/>
            <p:nvPr/>
          </p:nvSpPr>
          <p:spPr>
            <a:xfrm rot="5400000">
              <a:off x="1219988"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8"/>
            <p:cNvSpPr/>
            <p:nvPr/>
          </p:nvSpPr>
          <p:spPr>
            <a:xfrm rot="5400000">
              <a:off x="1219988"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8"/>
            <p:cNvSpPr/>
            <p:nvPr/>
          </p:nvSpPr>
          <p:spPr>
            <a:xfrm rot="5400000">
              <a:off x="1219988"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8"/>
            <p:cNvSpPr/>
            <p:nvPr/>
          </p:nvSpPr>
          <p:spPr>
            <a:xfrm rot="5400000">
              <a:off x="1219988"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8"/>
            <p:cNvSpPr/>
            <p:nvPr/>
          </p:nvSpPr>
          <p:spPr>
            <a:xfrm rot="5400000">
              <a:off x="1126263"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8"/>
            <p:cNvSpPr/>
            <p:nvPr/>
          </p:nvSpPr>
          <p:spPr>
            <a:xfrm rot="5400000">
              <a:off x="1126263"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8"/>
            <p:cNvSpPr/>
            <p:nvPr/>
          </p:nvSpPr>
          <p:spPr>
            <a:xfrm rot="5400000">
              <a:off x="1126263"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8"/>
            <p:cNvSpPr/>
            <p:nvPr/>
          </p:nvSpPr>
          <p:spPr>
            <a:xfrm rot="5400000">
              <a:off x="1126263"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8"/>
            <p:cNvSpPr/>
            <p:nvPr/>
          </p:nvSpPr>
          <p:spPr>
            <a:xfrm rot="5400000">
              <a:off x="1126263"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8"/>
            <p:cNvSpPr/>
            <p:nvPr/>
          </p:nvSpPr>
          <p:spPr>
            <a:xfrm rot="5400000">
              <a:off x="1126263"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8"/>
            <p:cNvSpPr/>
            <p:nvPr/>
          </p:nvSpPr>
          <p:spPr>
            <a:xfrm rot="5400000">
              <a:off x="1126263"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8"/>
            <p:cNvSpPr/>
            <p:nvPr/>
          </p:nvSpPr>
          <p:spPr>
            <a:xfrm rot="5400000">
              <a:off x="1126263"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8"/>
            <p:cNvSpPr/>
            <p:nvPr/>
          </p:nvSpPr>
          <p:spPr>
            <a:xfrm rot="5400000">
              <a:off x="1032538"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8"/>
            <p:cNvSpPr/>
            <p:nvPr/>
          </p:nvSpPr>
          <p:spPr>
            <a:xfrm rot="5400000">
              <a:off x="1032538"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8"/>
            <p:cNvSpPr/>
            <p:nvPr/>
          </p:nvSpPr>
          <p:spPr>
            <a:xfrm rot="5400000">
              <a:off x="1032538"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8"/>
            <p:cNvSpPr/>
            <p:nvPr/>
          </p:nvSpPr>
          <p:spPr>
            <a:xfrm rot="5400000">
              <a:off x="1032538"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8"/>
            <p:cNvSpPr/>
            <p:nvPr/>
          </p:nvSpPr>
          <p:spPr>
            <a:xfrm rot="5400000">
              <a:off x="1032538"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8"/>
            <p:cNvSpPr/>
            <p:nvPr/>
          </p:nvSpPr>
          <p:spPr>
            <a:xfrm rot="5400000">
              <a:off x="1032538"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8"/>
            <p:cNvSpPr/>
            <p:nvPr/>
          </p:nvSpPr>
          <p:spPr>
            <a:xfrm rot="5400000">
              <a:off x="1032538"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8"/>
            <p:cNvSpPr/>
            <p:nvPr/>
          </p:nvSpPr>
          <p:spPr>
            <a:xfrm rot="5400000">
              <a:off x="1032538"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71" name="Shape 1171"/>
        <p:cNvGrpSpPr/>
        <p:nvPr/>
      </p:nvGrpSpPr>
      <p:grpSpPr>
        <a:xfrm>
          <a:off x="0" y="0"/>
          <a:ext cx="0" cy="0"/>
          <a:chOff x="0" y="0"/>
          <a:chExt cx="0" cy="0"/>
        </a:xfrm>
      </p:grpSpPr>
      <p:sp>
        <p:nvSpPr>
          <p:cNvPr id="1172" name="Google Shape;1172;p19"/>
          <p:cNvSpPr/>
          <p:nvPr/>
        </p:nvSpPr>
        <p:spPr>
          <a:xfrm>
            <a:off x="283025" y="1201200"/>
            <a:ext cx="7823700" cy="31821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9"/>
          <p:cNvSpPr/>
          <p:nvPr/>
        </p:nvSpPr>
        <p:spPr>
          <a:xfrm>
            <a:off x="497225" y="921025"/>
            <a:ext cx="7795500" cy="32481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9"/>
          <p:cNvSpPr/>
          <p:nvPr/>
        </p:nvSpPr>
        <p:spPr>
          <a:xfrm>
            <a:off x="720000" y="726925"/>
            <a:ext cx="4959900" cy="24408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9"/>
          <p:cNvSpPr/>
          <p:nvPr/>
        </p:nvSpPr>
        <p:spPr>
          <a:xfrm>
            <a:off x="5679900" y="726925"/>
            <a:ext cx="1389000" cy="32205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9"/>
          <p:cNvSpPr/>
          <p:nvPr/>
        </p:nvSpPr>
        <p:spPr>
          <a:xfrm>
            <a:off x="7068900" y="726925"/>
            <a:ext cx="1355100" cy="17781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9"/>
          <p:cNvSpPr/>
          <p:nvPr/>
        </p:nvSpPr>
        <p:spPr>
          <a:xfrm>
            <a:off x="5831288" y="921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9"/>
          <p:cNvSpPr/>
          <p:nvPr/>
        </p:nvSpPr>
        <p:spPr>
          <a:xfrm>
            <a:off x="5947813" y="921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9"/>
          <p:cNvSpPr/>
          <p:nvPr/>
        </p:nvSpPr>
        <p:spPr>
          <a:xfrm>
            <a:off x="6064338" y="921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9"/>
          <p:cNvSpPr/>
          <p:nvPr/>
        </p:nvSpPr>
        <p:spPr>
          <a:xfrm>
            <a:off x="6180863" y="921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9"/>
          <p:cNvSpPr/>
          <p:nvPr/>
        </p:nvSpPr>
        <p:spPr>
          <a:xfrm>
            <a:off x="6297388" y="921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9"/>
          <p:cNvSpPr/>
          <p:nvPr/>
        </p:nvSpPr>
        <p:spPr>
          <a:xfrm>
            <a:off x="6413913" y="921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9"/>
          <p:cNvSpPr/>
          <p:nvPr/>
        </p:nvSpPr>
        <p:spPr>
          <a:xfrm>
            <a:off x="6530438" y="921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9"/>
          <p:cNvSpPr/>
          <p:nvPr/>
        </p:nvSpPr>
        <p:spPr>
          <a:xfrm>
            <a:off x="6646963" y="921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9"/>
          <p:cNvSpPr/>
          <p:nvPr/>
        </p:nvSpPr>
        <p:spPr>
          <a:xfrm>
            <a:off x="6763488" y="921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9"/>
          <p:cNvSpPr/>
          <p:nvPr/>
        </p:nvSpPr>
        <p:spPr>
          <a:xfrm>
            <a:off x="6880013" y="921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9"/>
          <p:cNvSpPr/>
          <p:nvPr/>
        </p:nvSpPr>
        <p:spPr>
          <a:xfrm>
            <a:off x="5831288" y="1014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9"/>
          <p:cNvSpPr/>
          <p:nvPr/>
        </p:nvSpPr>
        <p:spPr>
          <a:xfrm>
            <a:off x="5947813" y="1014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9"/>
          <p:cNvSpPr/>
          <p:nvPr/>
        </p:nvSpPr>
        <p:spPr>
          <a:xfrm>
            <a:off x="6064338" y="1014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9"/>
          <p:cNvSpPr/>
          <p:nvPr/>
        </p:nvSpPr>
        <p:spPr>
          <a:xfrm>
            <a:off x="6180863" y="1014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19"/>
          <p:cNvSpPr/>
          <p:nvPr/>
        </p:nvSpPr>
        <p:spPr>
          <a:xfrm>
            <a:off x="6297388" y="1014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19"/>
          <p:cNvSpPr/>
          <p:nvPr/>
        </p:nvSpPr>
        <p:spPr>
          <a:xfrm>
            <a:off x="6413913" y="1014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9"/>
          <p:cNvSpPr/>
          <p:nvPr/>
        </p:nvSpPr>
        <p:spPr>
          <a:xfrm>
            <a:off x="6530438" y="1014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19"/>
          <p:cNvSpPr/>
          <p:nvPr/>
        </p:nvSpPr>
        <p:spPr>
          <a:xfrm>
            <a:off x="6646963" y="1014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19"/>
          <p:cNvSpPr/>
          <p:nvPr/>
        </p:nvSpPr>
        <p:spPr>
          <a:xfrm>
            <a:off x="6763488" y="1014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19"/>
          <p:cNvSpPr/>
          <p:nvPr/>
        </p:nvSpPr>
        <p:spPr>
          <a:xfrm>
            <a:off x="6880013" y="1014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19"/>
          <p:cNvSpPr/>
          <p:nvPr/>
        </p:nvSpPr>
        <p:spPr>
          <a:xfrm>
            <a:off x="5831288" y="1108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19"/>
          <p:cNvSpPr/>
          <p:nvPr/>
        </p:nvSpPr>
        <p:spPr>
          <a:xfrm>
            <a:off x="5947813" y="1108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9"/>
          <p:cNvSpPr/>
          <p:nvPr/>
        </p:nvSpPr>
        <p:spPr>
          <a:xfrm>
            <a:off x="6064338" y="1108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19"/>
          <p:cNvSpPr/>
          <p:nvPr/>
        </p:nvSpPr>
        <p:spPr>
          <a:xfrm>
            <a:off x="6180863" y="1108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19"/>
          <p:cNvSpPr/>
          <p:nvPr/>
        </p:nvSpPr>
        <p:spPr>
          <a:xfrm>
            <a:off x="6297388" y="1108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9"/>
          <p:cNvSpPr/>
          <p:nvPr/>
        </p:nvSpPr>
        <p:spPr>
          <a:xfrm>
            <a:off x="6413913" y="1108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19"/>
          <p:cNvSpPr/>
          <p:nvPr/>
        </p:nvSpPr>
        <p:spPr>
          <a:xfrm>
            <a:off x="6530438" y="1108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19"/>
          <p:cNvSpPr/>
          <p:nvPr/>
        </p:nvSpPr>
        <p:spPr>
          <a:xfrm>
            <a:off x="6646963" y="1108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9"/>
          <p:cNvSpPr/>
          <p:nvPr/>
        </p:nvSpPr>
        <p:spPr>
          <a:xfrm>
            <a:off x="6763488" y="1108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19"/>
          <p:cNvSpPr/>
          <p:nvPr/>
        </p:nvSpPr>
        <p:spPr>
          <a:xfrm>
            <a:off x="6880013" y="1108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19"/>
          <p:cNvSpPr/>
          <p:nvPr/>
        </p:nvSpPr>
        <p:spPr>
          <a:xfrm>
            <a:off x="5831288" y="12022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9"/>
          <p:cNvSpPr/>
          <p:nvPr/>
        </p:nvSpPr>
        <p:spPr>
          <a:xfrm>
            <a:off x="5947813" y="12022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9"/>
          <p:cNvSpPr/>
          <p:nvPr/>
        </p:nvSpPr>
        <p:spPr>
          <a:xfrm>
            <a:off x="6064338" y="12022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19"/>
          <p:cNvSpPr/>
          <p:nvPr/>
        </p:nvSpPr>
        <p:spPr>
          <a:xfrm>
            <a:off x="6180863" y="12022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9"/>
          <p:cNvSpPr/>
          <p:nvPr/>
        </p:nvSpPr>
        <p:spPr>
          <a:xfrm>
            <a:off x="6297388" y="12022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19"/>
          <p:cNvSpPr/>
          <p:nvPr/>
        </p:nvSpPr>
        <p:spPr>
          <a:xfrm>
            <a:off x="6413913" y="12022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9"/>
          <p:cNvSpPr/>
          <p:nvPr/>
        </p:nvSpPr>
        <p:spPr>
          <a:xfrm>
            <a:off x="6530438" y="12022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9"/>
          <p:cNvSpPr/>
          <p:nvPr/>
        </p:nvSpPr>
        <p:spPr>
          <a:xfrm>
            <a:off x="6646963" y="12022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19"/>
          <p:cNvSpPr/>
          <p:nvPr/>
        </p:nvSpPr>
        <p:spPr>
          <a:xfrm>
            <a:off x="6763488" y="12022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19"/>
          <p:cNvSpPr/>
          <p:nvPr/>
        </p:nvSpPr>
        <p:spPr>
          <a:xfrm>
            <a:off x="6880013" y="12022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9"/>
          <p:cNvSpPr/>
          <p:nvPr/>
        </p:nvSpPr>
        <p:spPr>
          <a:xfrm>
            <a:off x="5831288" y="12959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19"/>
          <p:cNvSpPr/>
          <p:nvPr/>
        </p:nvSpPr>
        <p:spPr>
          <a:xfrm>
            <a:off x="5947813" y="12959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19"/>
          <p:cNvSpPr/>
          <p:nvPr/>
        </p:nvSpPr>
        <p:spPr>
          <a:xfrm>
            <a:off x="6064338" y="12959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19"/>
          <p:cNvSpPr/>
          <p:nvPr/>
        </p:nvSpPr>
        <p:spPr>
          <a:xfrm>
            <a:off x="6180863" y="12959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9"/>
          <p:cNvSpPr/>
          <p:nvPr/>
        </p:nvSpPr>
        <p:spPr>
          <a:xfrm>
            <a:off x="6297388" y="12959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9"/>
          <p:cNvSpPr/>
          <p:nvPr/>
        </p:nvSpPr>
        <p:spPr>
          <a:xfrm>
            <a:off x="6413913" y="12959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9"/>
          <p:cNvSpPr/>
          <p:nvPr/>
        </p:nvSpPr>
        <p:spPr>
          <a:xfrm>
            <a:off x="6530438" y="12959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9"/>
          <p:cNvSpPr/>
          <p:nvPr/>
        </p:nvSpPr>
        <p:spPr>
          <a:xfrm>
            <a:off x="6646963" y="12959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9"/>
          <p:cNvSpPr/>
          <p:nvPr/>
        </p:nvSpPr>
        <p:spPr>
          <a:xfrm>
            <a:off x="6763488" y="12959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9"/>
          <p:cNvSpPr/>
          <p:nvPr/>
        </p:nvSpPr>
        <p:spPr>
          <a:xfrm>
            <a:off x="6880013" y="12959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9"/>
          <p:cNvSpPr/>
          <p:nvPr/>
        </p:nvSpPr>
        <p:spPr>
          <a:xfrm>
            <a:off x="5831288" y="13896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9"/>
          <p:cNvSpPr/>
          <p:nvPr/>
        </p:nvSpPr>
        <p:spPr>
          <a:xfrm>
            <a:off x="5947813" y="13896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9"/>
          <p:cNvSpPr/>
          <p:nvPr/>
        </p:nvSpPr>
        <p:spPr>
          <a:xfrm>
            <a:off x="6064338" y="13896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9"/>
          <p:cNvSpPr/>
          <p:nvPr/>
        </p:nvSpPr>
        <p:spPr>
          <a:xfrm>
            <a:off x="6180863" y="13896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19"/>
          <p:cNvSpPr/>
          <p:nvPr/>
        </p:nvSpPr>
        <p:spPr>
          <a:xfrm>
            <a:off x="6297388" y="13896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9"/>
          <p:cNvSpPr/>
          <p:nvPr/>
        </p:nvSpPr>
        <p:spPr>
          <a:xfrm>
            <a:off x="6413913" y="13896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19"/>
          <p:cNvSpPr/>
          <p:nvPr/>
        </p:nvSpPr>
        <p:spPr>
          <a:xfrm>
            <a:off x="6530438" y="13896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9"/>
          <p:cNvSpPr/>
          <p:nvPr/>
        </p:nvSpPr>
        <p:spPr>
          <a:xfrm>
            <a:off x="6646963" y="13896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9"/>
          <p:cNvSpPr/>
          <p:nvPr/>
        </p:nvSpPr>
        <p:spPr>
          <a:xfrm>
            <a:off x="6763488" y="13896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19"/>
          <p:cNvSpPr/>
          <p:nvPr/>
        </p:nvSpPr>
        <p:spPr>
          <a:xfrm>
            <a:off x="6880013" y="13896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19"/>
          <p:cNvSpPr/>
          <p:nvPr/>
        </p:nvSpPr>
        <p:spPr>
          <a:xfrm>
            <a:off x="5831288" y="14833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19"/>
          <p:cNvSpPr/>
          <p:nvPr/>
        </p:nvSpPr>
        <p:spPr>
          <a:xfrm>
            <a:off x="5947813" y="14833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9"/>
          <p:cNvSpPr/>
          <p:nvPr/>
        </p:nvSpPr>
        <p:spPr>
          <a:xfrm>
            <a:off x="6064338" y="14833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9"/>
          <p:cNvSpPr/>
          <p:nvPr/>
        </p:nvSpPr>
        <p:spPr>
          <a:xfrm>
            <a:off x="6180863" y="14833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9"/>
          <p:cNvSpPr/>
          <p:nvPr/>
        </p:nvSpPr>
        <p:spPr>
          <a:xfrm>
            <a:off x="6297388" y="14833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9"/>
          <p:cNvSpPr/>
          <p:nvPr/>
        </p:nvSpPr>
        <p:spPr>
          <a:xfrm>
            <a:off x="6413913" y="14833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9"/>
          <p:cNvSpPr/>
          <p:nvPr/>
        </p:nvSpPr>
        <p:spPr>
          <a:xfrm>
            <a:off x="6530438" y="14833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9"/>
          <p:cNvSpPr/>
          <p:nvPr/>
        </p:nvSpPr>
        <p:spPr>
          <a:xfrm>
            <a:off x="6646963" y="14833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9"/>
          <p:cNvSpPr/>
          <p:nvPr/>
        </p:nvSpPr>
        <p:spPr>
          <a:xfrm>
            <a:off x="6763488" y="14833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9"/>
          <p:cNvSpPr/>
          <p:nvPr/>
        </p:nvSpPr>
        <p:spPr>
          <a:xfrm>
            <a:off x="6880013" y="14833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9"/>
          <p:cNvSpPr/>
          <p:nvPr/>
        </p:nvSpPr>
        <p:spPr>
          <a:xfrm>
            <a:off x="5831288" y="1575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9"/>
          <p:cNvSpPr/>
          <p:nvPr/>
        </p:nvSpPr>
        <p:spPr>
          <a:xfrm>
            <a:off x="5947813" y="1575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9"/>
          <p:cNvSpPr/>
          <p:nvPr/>
        </p:nvSpPr>
        <p:spPr>
          <a:xfrm>
            <a:off x="6064338" y="1575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9"/>
          <p:cNvSpPr/>
          <p:nvPr/>
        </p:nvSpPr>
        <p:spPr>
          <a:xfrm>
            <a:off x="6180863" y="1575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9"/>
          <p:cNvSpPr/>
          <p:nvPr/>
        </p:nvSpPr>
        <p:spPr>
          <a:xfrm>
            <a:off x="6297388" y="1575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9"/>
          <p:cNvSpPr/>
          <p:nvPr/>
        </p:nvSpPr>
        <p:spPr>
          <a:xfrm>
            <a:off x="6413913" y="1575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9"/>
          <p:cNvSpPr/>
          <p:nvPr/>
        </p:nvSpPr>
        <p:spPr>
          <a:xfrm>
            <a:off x="6530438" y="1575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9"/>
          <p:cNvSpPr/>
          <p:nvPr/>
        </p:nvSpPr>
        <p:spPr>
          <a:xfrm>
            <a:off x="6646963" y="1575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9"/>
          <p:cNvSpPr/>
          <p:nvPr/>
        </p:nvSpPr>
        <p:spPr>
          <a:xfrm>
            <a:off x="6763488" y="1575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9"/>
          <p:cNvSpPr/>
          <p:nvPr/>
        </p:nvSpPr>
        <p:spPr>
          <a:xfrm>
            <a:off x="6880013" y="1575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9"/>
          <p:cNvSpPr/>
          <p:nvPr/>
        </p:nvSpPr>
        <p:spPr>
          <a:xfrm>
            <a:off x="5831288" y="16695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9"/>
          <p:cNvSpPr/>
          <p:nvPr/>
        </p:nvSpPr>
        <p:spPr>
          <a:xfrm>
            <a:off x="5947813" y="16695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9"/>
          <p:cNvSpPr/>
          <p:nvPr/>
        </p:nvSpPr>
        <p:spPr>
          <a:xfrm>
            <a:off x="6064338" y="16695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9"/>
          <p:cNvSpPr/>
          <p:nvPr/>
        </p:nvSpPr>
        <p:spPr>
          <a:xfrm>
            <a:off x="6180863" y="16695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19"/>
          <p:cNvSpPr/>
          <p:nvPr/>
        </p:nvSpPr>
        <p:spPr>
          <a:xfrm>
            <a:off x="6297388" y="16695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19"/>
          <p:cNvSpPr/>
          <p:nvPr/>
        </p:nvSpPr>
        <p:spPr>
          <a:xfrm>
            <a:off x="6413913" y="16695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19"/>
          <p:cNvSpPr/>
          <p:nvPr/>
        </p:nvSpPr>
        <p:spPr>
          <a:xfrm>
            <a:off x="6530438" y="16695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9"/>
          <p:cNvSpPr/>
          <p:nvPr/>
        </p:nvSpPr>
        <p:spPr>
          <a:xfrm>
            <a:off x="6646963" y="16695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19"/>
          <p:cNvSpPr/>
          <p:nvPr/>
        </p:nvSpPr>
        <p:spPr>
          <a:xfrm>
            <a:off x="6763488" y="16695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19"/>
          <p:cNvSpPr/>
          <p:nvPr/>
        </p:nvSpPr>
        <p:spPr>
          <a:xfrm>
            <a:off x="6880013" y="16695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9"/>
          <p:cNvSpPr/>
          <p:nvPr/>
        </p:nvSpPr>
        <p:spPr>
          <a:xfrm>
            <a:off x="5831288" y="17632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19"/>
          <p:cNvSpPr/>
          <p:nvPr/>
        </p:nvSpPr>
        <p:spPr>
          <a:xfrm>
            <a:off x="5947813" y="17632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9"/>
          <p:cNvSpPr/>
          <p:nvPr/>
        </p:nvSpPr>
        <p:spPr>
          <a:xfrm>
            <a:off x="6064338" y="17632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9"/>
          <p:cNvSpPr/>
          <p:nvPr/>
        </p:nvSpPr>
        <p:spPr>
          <a:xfrm>
            <a:off x="6180863" y="17632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9"/>
          <p:cNvSpPr/>
          <p:nvPr/>
        </p:nvSpPr>
        <p:spPr>
          <a:xfrm>
            <a:off x="6297388" y="17632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19"/>
          <p:cNvSpPr/>
          <p:nvPr/>
        </p:nvSpPr>
        <p:spPr>
          <a:xfrm>
            <a:off x="6413913" y="17632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9"/>
          <p:cNvSpPr/>
          <p:nvPr/>
        </p:nvSpPr>
        <p:spPr>
          <a:xfrm>
            <a:off x="6530438" y="17632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9"/>
          <p:cNvSpPr/>
          <p:nvPr/>
        </p:nvSpPr>
        <p:spPr>
          <a:xfrm>
            <a:off x="6646963" y="17632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19"/>
          <p:cNvSpPr/>
          <p:nvPr/>
        </p:nvSpPr>
        <p:spPr>
          <a:xfrm>
            <a:off x="6763488" y="17632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9"/>
          <p:cNvSpPr/>
          <p:nvPr/>
        </p:nvSpPr>
        <p:spPr>
          <a:xfrm>
            <a:off x="6880013" y="17632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9"/>
          <p:cNvSpPr/>
          <p:nvPr/>
        </p:nvSpPr>
        <p:spPr>
          <a:xfrm>
            <a:off x="5831288" y="18569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9"/>
          <p:cNvSpPr/>
          <p:nvPr/>
        </p:nvSpPr>
        <p:spPr>
          <a:xfrm>
            <a:off x="5947813" y="18569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9"/>
          <p:cNvSpPr/>
          <p:nvPr/>
        </p:nvSpPr>
        <p:spPr>
          <a:xfrm>
            <a:off x="6064338" y="18569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9"/>
          <p:cNvSpPr/>
          <p:nvPr/>
        </p:nvSpPr>
        <p:spPr>
          <a:xfrm>
            <a:off x="6180863" y="18569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19"/>
          <p:cNvSpPr/>
          <p:nvPr/>
        </p:nvSpPr>
        <p:spPr>
          <a:xfrm>
            <a:off x="6297388" y="18569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19"/>
          <p:cNvSpPr/>
          <p:nvPr/>
        </p:nvSpPr>
        <p:spPr>
          <a:xfrm>
            <a:off x="6413913" y="18569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19"/>
          <p:cNvSpPr/>
          <p:nvPr/>
        </p:nvSpPr>
        <p:spPr>
          <a:xfrm>
            <a:off x="6530438" y="18569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19"/>
          <p:cNvSpPr/>
          <p:nvPr/>
        </p:nvSpPr>
        <p:spPr>
          <a:xfrm>
            <a:off x="6646963" y="18569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19"/>
          <p:cNvSpPr/>
          <p:nvPr/>
        </p:nvSpPr>
        <p:spPr>
          <a:xfrm>
            <a:off x="6763488" y="18569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19"/>
          <p:cNvSpPr/>
          <p:nvPr/>
        </p:nvSpPr>
        <p:spPr>
          <a:xfrm>
            <a:off x="6880013" y="18569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19"/>
          <p:cNvSpPr/>
          <p:nvPr/>
        </p:nvSpPr>
        <p:spPr>
          <a:xfrm>
            <a:off x="5831288" y="1950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19"/>
          <p:cNvSpPr/>
          <p:nvPr/>
        </p:nvSpPr>
        <p:spPr>
          <a:xfrm>
            <a:off x="5947813" y="1950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19"/>
          <p:cNvSpPr/>
          <p:nvPr/>
        </p:nvSpPr>
        <p:spPr>
          <a:xfrm>
            <a:off x="6064338" y="1950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19"/>
          <p:cNvSpPr/>
          <p:nvPr/>
        </p:nvSpPr>
        <p:spPr>
          <a:xfrm>
            <a:off x="6180863" y="1950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19"/>
          <p:cNvSpPr/>
          <p:nvPr/>
        </p:nvSpPr>
        <p:spPr>
          <a:xfrm>
            <a:off x="6297388" y="1950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9"/>
          <p:cNvSpPr/>
          <p:nvPr/>
        </p:nvSpPr>
        <p:spPr>
          <a:xfrm>
            <a:off x="6413913" y="1950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9"/>
          <p:cNvSpPr/>
          <p:nvPr/>
        </p:nvSpPr>
        <p:spPr>
          <a:xfrm>
            <a:off x="6530438" y="1950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19"/>
          <p:cNvSpPr/>
          <p:nvPr/>
        </p:nvSpPr>
        <p:spPr>
          <a:xfrm>
            <a:off x="6646963" y="1950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19"/>
          <p:cNvSpPr/>
          <p:nvPr/>
        </p:nvSpPr>
        <p:spPr>
          <a:xfrm>
            <a:off x="6763488" y="1950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9"/>
          <p:cNvSpPr/>
          <p:nvPr/>
        </p:nvSpPr>
        <p:spPr>
          <a:xfrm>
            <a:off x="6880013" y="1950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19"/>
          <p:cNvSpPr/>
          <p:nvPr/>
        </p:nvSpPr>
        <p:spPr>
          <a:xfrm>
            <a:off x="5831288" y="2044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19"/>
          <p:cNvSpPr/>
          <p:nvPr/>
        </p:nvSpPr>
        <p:spPr>
          <a:xfrm>
            <a:off x="5947813" y="2044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19"/>
          <p:cNvSpPr/>
          <p:nvPr/>
        </p:nvSpPr>
        <p:spPr>
          <a:xfrm>
            <a:off x="6064338" y="2044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19"/>
          <p:cNvSpPr/>
          <p:nvPr/>
        </p:nvSpPr>
        <p:spPr>
          <a:xfrm>
            <a:off x="6180863" y="2044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19"/>
          <p:cNvSpPr/>
          <p:nvPr/>
        </p:nvSpPr>
        <p:spPr>
          <a:xfrm>
            <a:off x="6297388" y="2044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19"/>
          <p:cNvSpPr/>
          <p:nvPr/>
        </p:nvSpPr>
        <p:spPr>
          <a:xfrm>
            <a:off x="6413913" y="2044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19"/>
          <p:cNvSpPr/>
          <p:nvPr/>
        </p:nvSpPr>
        <p:spPr>
          <a:xfrm>
            <a:off x="6530438" y="2044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9"/>
          <p:cNvSpPr/>
          <p:nvPr/>
        </p:nvSpPr>
        <p:spPr>
          <a:xfrm>
            <a:off x="6646963" y="2044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19"/>
          <p:cNvSpPr/>
          <p:nvPr/>
        </p:nvSpPr>
        <p:spPr>
          <a:xfrm>
            <a:off x="6763488" y="2044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19"/>
          <p:cNvSpPr/>
          <p:nvPr/>
        </p:nvSpPr>
        <p:spPr>
          <a:xfrm>
            <a:off x="6880013" y="2044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19"/>
          <p:cNvSpPr/>
          <p:nvPr/>
        </p:nvSpPr>
        <p:spPr>
          <a:xfrm>
            <a:off x="5831288" y="2138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19"/>
          <p:cNvSpPr/>
          <p:nvPr/>
        </p:nvSpPr>
        <p:spPr>
          <a:xfrm>
            <a:off x="5947813" y="2138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19"/>
          <p:cNvSpPr/>
          <p:nvPr/>
        </p:nvSpPr>
        <p:spPr>
          <a:xfrm>
            <a:off x="6064338" y="2138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9"/>
          <p:cNvSpPr/>
          <p:nvPr/>
        </p:nvSpPr>
        <p:spPr>
          <a:xfrm>
            <a:off x="6180863" y="2138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9"/>
          <p:cNvSpPr/>
          <p:nvPr/>
        </p:nvSpPr>
        <p:spPr>
          <a:xfrm>
            <a:off x="6297388" y="2138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19"/>
          <p:cNvSpPr/>
          <p:nvPr/>
        </p:nvSpPr>
        <p:spPr>
          <a:xfrm>
            <a:off x="6413913" y="2138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19"/>
          <p:cNvSpPr/>
          <p:nvPr/>
        </p:nvSpPr>
        <p:spPr>
          <a:xfrm>
            <a:off x="6530438" y="2138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19"/>
          <p:cNvSpPr/>
          <p:nvPr/>
        </p:nvSpPr>
        <p:spPr>
          <a:xfrm>
            <a:off x="6646963" y="2138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19"/>
          <p:cNvSpPr/>
          <p:nvPr/>
        </p:nvSpPr>
        <p:spPr>
          <a:xfrm>
            <a:off x="6763488" y="2138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19"/>
          <p:cNvSpPr/>
          <p:nvPr/>
        </p:nvSpPr>
        <p:spPr>
          <a:xfrm>
            <a:off x="6880013" y="2138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9"/>
          <p:cNvSpPr/>
          <p:nvPr/>
        </p:nvSpPr>
        <p:spPr>
          <a:xfrm>
            <a:off x="5831288" y="2231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9"/>
          <p:cNvSpPr/>
          <p:nvPr/>
        </p:nvSpPr>
        <p:spPr>
          <a:xfrm>
            <a:off x="5947813" y="2231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19"/>
          <p:cNvSpPr/>
          <p:nvPr/>
        </p:nvSpPr>
        <p:spPr>
          <a:xfrm>
            <a:off x="6064338" y="2231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9"/>
          <p:cNvSpPr/>
          <p:nvPr/>
        </p:nvSpPr>
        <p:spPr>
          <a:xfrm>
            <a:off x="6180863" y="2231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9"/>
          <p:cNvSpPr/>
          <p:nvPr/>
        </p:nvSpPr>
        <p:spPr>
          <a:xfrm>
            <a:off x="6297388" y="2231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19"/>
          <p:cNvSpPr/>
          <p:nvPr/>
        </p:nvSpPr>
        <p:spPr>
          <a:xfrm>
            <a:off x="6413913" y="2231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19"/>
          <p:cNvSpPr/>
          <p:nvPr/>
        </p:nvSpPr>
        <p:spPr>
          <a:xfrm>
            <a:off x="6530438" y="2231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19"/>
          <p:cNvSpPr/>
          <p:nvPr/>
        </p:nvSpPr>
        <p:spPr>
          <a:xfrm>
            <a:off x="6646963" y="2231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19"/>
          <p:cNvSpPr/>
          <p:nvPr/>
        </p:nvSpPr>
        <p:spPr>
          <a:xfrm>
            <a:off x="6763488" y="2231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9"/>
          <p:cNvSpPr/>
          <p:nvPr/>
        </p:nvSpPr>
        <p:spPr>
          <a:xfrm>
            <a:off x="6880013" y="2231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19"/>
          <p:cNvSpPr/>
          <p:nvPr/>
        </p:nvSpPr>
        <p:spPr>
          <a:xfrm>
            <a:off x="5831288" y="23255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19"/>
          <p:cNvSpPr/>
          <p:nvPr/>
        </p:nvSpPr>
        <p:spPr>
          <a:xfrm>
            <a:off x="5947813" y="23255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9"/>
          <p:cNvSpPr/>
          <p:nvPr/>
        </p:nvSpPr>
        <p:spPr>
          <a:xfrm>
            <a:off x="6064338" y="23255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9"/>
          <p:cNvSpPr/>
          <p:nvPr/>
        </p:nvSpPr>
        <p:spPr>
          <a:xfrm>
            <a:off x="6180863" y="23255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9"/>
          <p:cNvSpPr/>
          <p:nvPr/>
        </p:nvSpPr>
        <p:spPr>
          <a:xfrm>
            <a:off x="6297388" y="23255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9"/>
          <p:cNvSpPr/>
          <p:nvPr/>
        </p:nvSpPr>
        <p:spPr>
          <a:xfrm>
            <a:off x="6413913" y="23255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19"/>
          <p:cNvSpPr/>
          <p:nvPr/>
        </p:nvSpPr>
        <p:spPr>
          <a:xfrm>
            <a:off x="6530438" y="23255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9"/>
          <p:cNvSpPr/>
          <p:nvPr/>
        </p:nvSpPr>
        <p:spPr>
          <a:xfrm>
            <a:off x="6646963" y="23255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19"/>
          <p:cNvSpPr/>
          <p:nvPr/>
        </p:nvSpPr>
        <p:spPr>
          <a:xfrm>
            <a:off x="6763488" y="23255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9"/>
          <p:cNvSpPr/>
          <p:nvPr/>
        </p:nvSpPr>
        <p:spPr>
          <a:xfrm>
            <a:off x="6880013" y="23255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9"/>
          <p:cNvSpPr/>
          <p:nvPr/>
        </p:nvSpPr>
        <p:spPr>
          <a:xfrm>
            <a:off x="5831288" y="24192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19"/>
          <p:cNvSpPr/>
          <p:nvPr/>
        </p:nvSpPr>
        <p:spPr>
          <a:xfrm>
            <a:off x="5947813" y="24192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19"/>
          <p:cNvSpPr/>
          <p:nvPr/>
        </p:nvSpPr>
        <p:spPr>
          <a:xfrm>
            <a:off x="6064338" y="24192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9"/>
          <p:cNvSpPr/>
          <p:nvPr/>
        </p:nvSpPr>
        <p:spPr>
          <a:xfrm>
            <a:off x="6180863" y="24192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9"/>
          <p:cNvSpPr/>
          <p:nvPr/>
        </p:nvSpPr>
        <p:spPr>
          <a:xfrm>
            <a:off x="6297388" y="24192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19"/>
          <p:cNvSpPr/>
          <p:nvPr/>
        </p:nvSpPr>
        <p:spPr>
          <a:xfrm>
            <a:off x="6413913" y="24192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9"/>
          <p:cNvSpPr/>
          <p:nvPr/>
        </p:nvSpPr>
        <p:spPr>
          <a:xfrm>
            <a:off x="6530438" y="24192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9"/>
          <p:cNvSpPr/>
          <p:nvPr/>
        </p:nvSpPr>
        <p:spPr>
          <a:xfrm>
            <a:off x="6646963" y="24192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9"/>
          <p:cNvSpPr/>
          <p:nvPr/>
        </p:nvSpPr>
        <p:spPr>
          <a:xfrm>
            <a:off x="6763488" y="24192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9"/>
          <p:cNvSpPr/>
          <p:nvPr/>
        </p:nvSpPr>
        <p:spPr>
          <a:xfrm>
            <a:off x="6880013" y="24192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9"/>
          <p:cNvSpPr/>
          <p:nvPr/>
        </p:nvSpPr>
        <p:spPr>
          <a:xfrm>
            <a:off x="5831288" y="25130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9"/>
          <p:cNvSpPr/>
          <p:nvPr/>
        </p:nvSpPr>
        <p:spPr>
          <a:xfrm>
            <a:off x="5947813" y="25130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9"/>
          <p:cNvSpPr/>
          <p:nvPr/>
        </p:nvSpPr>
        <p:spPr>
          <a:xfrm>
            <a:off x="6064338" y="25130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9"/>
          <p:cNvSpPr/>
          <p:nvPr/>
        </p:nvSpPr>
        <p:spPr>
          <a:xfrm>
            <a:off x="6180863" y="25130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9"/>
          <p:cNvSpPr/>
          <p:nvPr/>
        </p:nvSpPr>
        <p:spPr>
          <a:xfrm>
            <a:off x="6297388" y="25130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9"/>
          <p:cNvSpPr/>
          <p:nvPr/>
        </p:nvSpPr>
        <p:spPr>
          <a:xfrm>
            <a:off x="6413913" y="25130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9"/>
          <p:cNvSpPr/>
          <p:nvPr/>
        </p:nvSpPr>
        <p:spPr>
          <a:xfrm>
            <a:off x="6530438" y="25130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9"/>
          <p:cNvSpPr/>
          <p:nvPr/>
        </p:nvSpPr>
        <p:spPr>
          <a:xfrm>
            <a:off x="6646963" y="25130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9"/>
          <p:cNvSpPr/>
          <p:nvPr/>
        </p:nvSpPr>
        <p:spPr>
          <a:xfrm>
            <a:off x="6763488" y="25130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9"/>
          <p:cNvSpPr/>
          <p:nvPr/>
        </p:nvSpPr>
        <p:spPr>
          <a:xfrm>
            <a:off x="6880013" y="25130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9"/>
          <p:cNvSpPr/>
          <p:nvPr/>
        </p:nvSpPr>
        <p:spPr>
          <a:xfrm>
            <a:off x="5831288" y="2605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9"/>
          <p:cNvSpPr/>
          <p:nvPr/>
        </p:nvSpPr>
        <p:spPr>
          <a:xfrm>
            <a:off x="5947813" y="2605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9"/>
          <p:cNvSpPr/>
          <p:nvPr/>
        </p:nvSpPr>
        <p:spPr>
          <a:xfrm>
            <a:off x="6064338" y="2605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19"/>
          <p:cNvSpPr/>
          <p:nvPr/>
        </p:nvSpPr>
        <p:spPr>
          <a:xfrm>
            <a:off x="6180863" y="2605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19"/>
          <p:cNvSpPr/>
          <p:nvPr/>
        </p:nvSpPr>
        <p:spPr>
          <a:xfrm>
            <a:off x="6297388" y="2605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19"/>
          <p:cNvSpPr/>
          <p:nvPr/>
        </p:nvSpPr>
        <p:spPr>
          <a:xfrm>
            <a:off x="6413913" y="2605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19"/>
          <p:cNvSpPr/>
          <p:nvPr/>
        </p:nvSpPr>
        <p:spPr>
          <a:xfrm>
            <a:off x="6530438" y="2605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19"/>
          <p:cNvSpPr/>
          <p:nvPr/>
        </p:nvSpPr>
        <p:spPr>
          <a:xfrm>
            <a:off x="6646963" y="2605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9"/>
          <p:cNvSpPr/>
          <p:nvPr/>
        </p:nvSpPr>
        <p:spPr>
          <a:xfrm>
            <a:off x="6763488" y="2605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19"/>
          <p:cNvSpPr/>
          <p:nvPr/>
        </p:nvSpPr>
        <p:spPr>
          <a:xfrm>
            <a:off x="6880013" y="2605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19"/>
          <p:cNvSpPr/>
          <p:nvPr/>
        </p:nvSpPr>
        <p:spPr>
          <a:xfrm>
            <a:off x="5831288" y="26991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19"/>
          <p:cNvSpPr/>
          <p:nvPr/>
        </p:nvSpPr>
        <p:spPr>
          <a:xfrm>
            <a:off x="5947813" y="26991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19"/>
          <p:cNvSpPr/>
          <p:nvPr/>
        </p:nvSpPr>
        <p:spPr>
          <a:xfrm>
            <a:off x="6064338" y="26991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19"/>
          <p:cNvSpPr/>
          <p:nvPr/>
        </p:nvSpPr>
        <p:spPr>
          <a:xfrm>
            <a:off x="6180863" y="26991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19"/>
          <p:cNvSpPr/>
          <p:nvPr/>
        </p:nvSpPr>
        <p:spPr>
          <a:xfrm>
            <a:off x="6297388" y="26991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19"/>
          <p:cNvSpPr/>
          <p:nvPr/>
        </p:nvSpPr>
        <p:spPr>
          <a:xfrm>
            <a:off x="6413913" y="26991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19"/>
          <p:cNvSpPr/>
          <p:nvPr/>
        </p:nvSpPr>
        <p:spPr>
          <a:xfrm>
            <a:off x="6530438" y="26991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9"/>
          <p:cNvSpPr/>
          <p:nvPr/>
        </p:nvSpPr>
        <p:spPr>
          <a:xfrm>
            <a:off x="6646963" y="26991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19"/>
          <p:cNvSpPr/>
          <p:nvPr/>
        </p:nvSpPr>
        <p:spPr>
          <a:xfrm>
            <a:off x="6763488" y="26991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19"/>
          <p:cNvSpPr/>
          <p:nvPr/>
        </p:nvSpPr>
        <p:spPr>
          <a:xfrm>
            <a:off x="6880013" y="26991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9"/>
          <p:cNvSpPr/>
          <p:nvPr/>
        </p:nvSpPr>
        <p:spPr>
          <a:xfrm>
            <a:off x="5831288" y="27928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19"/>
          <p:cNvSpPr/>
          <p:nvPr/>
        </p:nvSpPr>
        <p:spPr>
          <a:xfrm>
            <a:off x="5947813" y="27928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19"/>
          <p:cNvSpPr/>
          <p:nvPr/>
        </p:nvSpPr>
        <p:spPr>
          <a:xfrm>
            <a:off x="6064338" y="27928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19"/>
          <p:cNvSpPr/>
          <p:nvPr/>
        </p:nvSpPr>
        <p:spPr>
          <a:xfrm>
            <a:off x="6180863" y="27928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19"/>
          <p:cNvSpPr/>
          <p:nvPr/>
        </p:nvSpPr>
        <p:spPr>
          <a:xfrm>
            <a:off x="6297388" y="27928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19"/>
          <p:cNvSpPr/>
          <p:nvPr/>
        </p:nvSpPr>
        <p:spPr>
          <a:xfrm>
            <a:off x="6413913" y="27928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9"/>
          <p:cNvSpPr/>
          <p:nvPr/>
        </p:nvSpPr>
        <p:spPr>
          <a:xfrm>
            <a:off x="6530438" y="27928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19"/>
          <p:cNvSpPr/>
          <p:nvPr/>
        </p:nvSpPr>
        <p:spPr>
          <a:xfrm>
            <a:off x="6646963" y="27928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19"/>
          <p:cNvSpPr/>
          <p:nvPr/>
        </p:nvSpPr>
        <p:spPr>
          <a:xfrm>
            <a:off x="6763488" y="27928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9"/>
          <p:cNvSpPr/>
          <p:nvPr/>
        </p:nvSpPr>
        <p:spPr>
          <a:xfrm>
            <a:off x="6880013" y="27928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9"/>
          <p:cNvSpPr/>
          <p:nvPr/>
        </p:nvSpPr>
        <p:spPr>
          <a:xfrm>
            <a:off x="5831288" y="28865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9"/>
          <p:cNvSpPr/>
          <p:nvPr/>
        </p:nvSpPr>
        <p:spPr>
          <a:xfrm>
            <a:off x="5947813" y="28865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9"/>
          <p:cNvSpPr/>
          <p:nvPr/>
        </p:nvSpPr>
        <p:spPr>
          <a:xfrm>
            <a:off x="6064338" y="28865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9"/>
          <p:cNvSpPr/>
          <p:nvPr/>
        </p:nvSpPr>
        <p:spPr>
          <a:xfrm>
            <a:off x="6180863" y="28865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9"/>
          <p:cNvSpPr/>
          <p:nvPr/>
        </p:nvSpPr>
        <p:spPr>
          <a:xfrm>
            <a:off x="6297388" y="28865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9"/>
          <p:cNvSpPr/>
          <p:nvPr/>
        </p:nvSpPr>
        <p:spPr>
          <a:xfrm>
            <a:off x="6413913" y="28865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9"/>
          <p:cNvSpPr/>
          <p:nvPr/>
        </p:nvSpPr>
        <p:spPr>
          <a:xfrm>
            <a:off x="6530438" y="28865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9"/>
          <p:cNvSpPr/>
          <p:nvPr/>
        </p:nvSpPr>
        <p:spPr>
          <a:xfrm>
            <a:off x="6646963" y="28865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9"/>
          <p:cNvSpPr/>
          <p:nvPr/>
        </p:nvSpPr>
        <p:spPr>
          <a:xfrm>
            <a:off x="6763488" y="28865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9"/>
          <p:cNvSpPr/>
          <p:nvPr/>
        </p:nvSpPr>
        <p:spPr>
          <a:xfrm>
            <a:off x="6880013" y="28865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9"/>
          <p:cNvSpPr/>
          <p:nvPr/>
        </p:nvSpPr>
        <p:spPr>
          <a:xfrm>
            <a:off x="5831288" y="2980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9"/>
          <p:cNvSpPr/>
          <p:nvPr/>
        </p:nvSpPr>
        <p:spPr>
          <a:xfrm>
            <a:off x="5947813" y="2980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9"/>
          <p:cNvSpPr/>
          <p:nvPr/>
        </p:nvSpPr>
        <p:spPr>
          <a:xfrm>
            <a:off x="6064338" y="2980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9"/>
          <p:cNvSpPr/>
          <p:nvPr/>
        </p:nvSpPr>
        <p:spPr>
          <a:xfrm>
            <a:off x="6180863" y="2980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19"/>
          <p:cNvSpPr/>
          <p:nvPr/>
        </p:nvSpPr>
        <p:spPr>
          <a:xfrm>
            <a:off x="6297388" y="2980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19"/>
          <p:cNvSpPr/>
          <p:nvPr/>
        </p:nvSpPr>
        <p:spPr>
          <a:xfrm>
            <a:off x="6413913" y="2980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19"/>
          <p:cNvSpPr/>
          <p:nvPr/>
        </p:nvSpPr>
        <p:spPr>
          <a:xfrm>
            <a:off x="6530438" y="2980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19"/>
          <p:cNvSpPr/>
          <p:nvPr/>
        </p:nvSpPr>
        <p:spPr>
          <a:xfrm>
            <a:off x="6646963" y="2980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19"/>
          <p:cNvSpPr/>
          <p:nvPr/>
        </p:nvSpPr>
        <p:spPr>
          <a:xfrm>
            <a:off x="6763488" y="2980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19"/>
          <p:cNvSpPr/>
          <p:nvPr/>
        </p:nvSpPr>
        <p:spPr>
          <a:xfrm>
            <a:off x="6880013" y="2980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19"/>
          <p:cNvSpPr/>
          <p:nvPr/>
        </p:nvSpPr>
        <p:spPr>
          <a:xfrm>
            <a:off x="5831288" y="3074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19"/>
          <p:cNvSpPr/>
          <p:nvPr/>
        </p:nvSpPr>
        <p:spPr>
          <a:xfrm>
            <a:off x="5947813" y="3074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19"/>
          <p:cNvSpPr/>
          <p:nvPr/>
        </p:nvSpPr>
        <p:spPr>
          <a:xfrm>
            <a:off x="6064338" y="3074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9"/>
          <p:cNvSpPr/>
          <p:nvPr/>
        </p:nvSpPr>
        <p:spPr>
          <a:xfrm>
            <a:off x="6180863" y="3074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9"/>
          <p:cNvSpPr/>
          <p:nvPr/>
        </p:nvSpPr>
        <p:spPr>
          <a:xfrm>
            <a:off x="6297388" y="3074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19"/>
          <p:cNvSpPr/>
          <p:nvPr/>
        </p:nvSpPr>
        <p:spPr>
          <a:xfrm>
            <a:off x="6413913" y="3074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19"/>
          <p:cNvSpPr/>
          <p:nvPr/>
        </p:nvSpPr>
        <p:spPr>
          <a:xfrm>
            <a:off x="6530438" y="3074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19"/>
          <p:cNvSpPr/>
          <p:nvPr/>
        </p:nvSpPr>
        <p:spPr>
          <a:xfrm>
            <a:off x="6646963" y="3074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9"/>
          <p:cNvSpPr/>
          <p:nvPr/>
        </p:nvSpPr>
        <p:spPr>
          <a:xfrm>
            <a:off x="6763488" y="3074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19"/>
          <p:cNvSpPr/>
          <p:nvPr/>
        </p:nvSpPr>
        <p:spPr>
          <a:xfrm>
            <a:off x="6880013" y="3074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19"/>
          <p:cNvSpPr/>
          <p:nvPr/>
        </p:nvSpPr>
        <p:spPr>
          <a:xfrm>
            <a:off x="5831288" y="3167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9"/>
          <p:cNvSpPr/>
          <p:nvPr/>
        </p:nvSpPr>
        <p:spPr>
          <a:xfrm>
            <a:off x="5947813" y="3167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19"/>
          <p:cNvSpPr/>
          <p:nvPr/>
        </p:nvSpPr>
        <p:spPr>
          <a:xfrm>
            <a:off x="6064338" y="3167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19"/>
          <p:cNvSpPr/>
          <p:nvPr/>
        </p:nvSpPr>
        <p:spPr>
          <a:xfrm>
            <a:off x="6180863" y="3167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9"/>
          <p:cNvSpPr/>
          <p:nvPr/>
        </p:nvSpPr>
        <p:spPr>
          <a:xfrm>
            <a:off x="6297388" y="3167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19"/>
          <p:cNvSpPr/>
          <p:nvPr/>
        </p:nvSpPr>
        <p:spPr>
          <a:xfrm>
            <a:off x="6413913" y="3167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19"/>
          <p:cNvSpPr/>
          <p:nvPr/>
        </p:nvSpPr>
        <p:spPr>
          <a:xfrm>
            <a:off x="6530438" y="3167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9"/>
          <p:cNvSpPr/>
          <p:nvPr/>
        </p:nvSpPr>
        <p:spPr>
          <a:xfrm>
            <a:off x="6646963" y="3167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19"/>
          <p:cNvSpPr/>
          <p:nvPr/>
        </p:nvSpPr>
        <p:spPr>
          <a:xfrm>
            <a:off x="6763488" y="3167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19"/>
          <p:cNvSpPr/>
          <p:nvPr/>
        </p:nvSpPr>
        <p:spPr>
          <a:xfrm>
            <a:off x="6880013" y="31677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9"/>
          <p:cNvSpPr/>
          <p:nvPr/>
        </p:nvSpPr>
        <p:spPr>
          <a:xfrm>
            <a:off x="5831288" y="32615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9"/>
          <p:cNvSpPr/>
          <p:nvPr/>
        </p:nvSpPr>
        <p:spPr>
          <a:xfrm>
            <a:off x="5947813" y="32615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19"/>
          <p:cNvSpPr/>
          <p:nvPr/>
        </p:nvSpPr>
        <p:spPr>
          <a:xfrm>
            <a:off x="6064338" y="32615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19"/>
          <p:cNvSpPr/>
          <p:nvPr/>
        </p:nvSpPr>
        <p:spPr>
          <a:xfrm>
            <a:off x="6180863" y="32615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9"/>
          <p:cNvSpPr/>
          <p:nvPr/>
        </p:nvSpPr>
        <p:spPr>
          <a:xfrm>
            <a:off x="6297388" y="32615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9"/>
          <p:cNvSpPr/>
          <p:nvPr/>
        </p:nvSpPr>
        <p:spPr>
          <a:xfrm>
            <a:off x="6413913" y="32615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9"/>
          <p:cNvSpPr/>
          <p:nvPr/>
        </p:nvSpPr>
        <p:spPr>
          <a:xfrm>
            <a:off x="6530438" y="32615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9"/>
          <p:cNvSpPr/>
          <p:nvPr/>
        </p:nvSpPr>
        <p:spPr>
          <a:xfrm>
            <a:off x="6646963" y="32615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9"/>
          <p:cNvSpPr/>
          <p:nvPr/>
        </p:nvSpPr>
        <p:spPr>
          <a:xfrm>
            <a:off x="6763488" y="32615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9"/>
          <p:cNvSpPr/>
          <p:nvPr/>
        </p:nvSpPr>
        <p:spPr>
          <a:xfrm>
            <a:off x="6880013" y="32615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19"/>
          <p:cNvSpPr/>
          <p:nvPr/>
        </p:nvSpPr>
        <p:spPr>
          <a:xfrm>
            <a:off x="5831288" y="33552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9"/>
          <p:cNvSpPr/>
          <p:nvPr/>
        </p:nvSpPr>
        <p:spPr>
          <a:xfrm>
            <a:off x="5947813" y="33552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9"/>
          <p:cNvSpPr/>
          <p:nvPr/>
        </p:nvSpPr>
        <p:spPr>
          <a:xfrm>
            <a:off x="6064338" y="33552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9"/>
          <p:cNvSpPr/>
          <p:nvPr/>
        </p:nvSpPr>
        <p:spPr>
          <a:xfrm>
            <a:off x="6180863" y="33552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9"/>
          <p:cNvSpPr/>
          <p:nvPr/>
        </p:nvSpPr>
        <p:spPr>
          <a:xfrm>
            <a:off x="6297388" y="33552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19"/>
          <p:cNvSpPr/>
          <p:nvPr/>
        </p:nvSpPr>
        <p:spPr>
          <a:xfrm>
            <a:off x="6413913" y="33552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9"/>
          <p:cNvSpPr/>
          <p:nvPr/>
        </p:nvSpPr>
        <p:spPr>
          <a:xfrm>
            <a:off x="6530438" y="33552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9"/>
          <p:cNvSpPr/>
          <p:nvPr/>
        </p:nvSpPr>
        <p:spPr>
          <a:xfrm>
            <a:off x="6646963" y="33552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9"/>
          <p:cNvSpPr/>
          <p:nvPr/>
        </p:nvSpPr>
        <p:spPr>
          <a:xfrm>
            <a:off x="6763488" y="33552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9"/>
          <p:cNvSpPr/>
          <p:nvPr/>
        </p:nvSpPr>
        <p:spPr>
          <a:xfrm>
            <a:off x="6880013" y="33552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19"/>
          <p:cNvSpPr/>
          <p:nvPr/>
        </p:nvSpPr>
        <p:spPr>
          <a:xfrm>
            <a:off x="5831288" y="34489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19"/>
          <p:cNvSpPr/>
          <p:nvPr/>
        </p:nvSpPr>
        <p:spPr>
          <a:xfrm>
            <a:off x="5947813" y="34489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19"/>
          <p:cNvSpPr/>
          <p:nvPr/>
        </p:nvSpPr>
        <p:spPr>
          <a:xfrm>
            <a:off x="6064338" y="34489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19"/>
          <p:cNvSpPr/>
          <p:nvPr/>
        </p:nvSpPr>
        <p:spPr>
          <a:xfrm>
            <a:off x="6180863" y="34489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19"/>
          <p:cNvSpPr/>
          <p:nvPr/>
        </p:nvSpPr>
        <p:spPr>
          <a:xfrm>
            <a:off x="6297388" y="34489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19"/>
          <p:cNvSpPr/>
          <p:nvPr/>
        </p:nvSpPr>
        <p:spPr>
          <a:xfrm>
            <a:off x="6413913" y="34489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19"/>
          <p:cNvSpPr/>
          <p:nvPr/>
        </p:nvSpPr>
        <p:spPr>
          <a:xfrm>
            <a:off x="6530438" y="34489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9"/>
          <p:cNvSpPr/>
          <p:nvPr/>
        </p:nvSpPr>
        <p:spPr>
          <a:xfrm>
            <a:off x="6646963" y="34489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9"/>
          <p:cNvSpPr/>
          <p:nvPr/>
        </p:nvSpPr>
        <p:spPr>
          <a:xfrm>
            <a:off x="6763488" y="34489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19"/>
          <p:cNvSpPr/>
          <p:nvPr/>
        </p:nvSpPr>
        <p:spPr>
          <a:xfrm>
            <a:off x="6880013" y="34489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19"/>
          <p:cNvSpPr/>
          <p:nvPr/>
        </p:nvSpPr>
        <p:spPr>
          <a:xfrm>
            <a:off x="5831288" y="35426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19"/>
          <p:cNvSpPr/>
          <p:nvPr/>
        </p:nvSpPr>
        <p:spPr>
          <a:xfrm>
            <a:off x="5947813" y="35426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19"/>
          <p:cNvSpPr/>
          <p:nvPr/>
        </p:nvSpPr>
        <p:spPr>
          <a:xfrm>
            <a:off x="6064338" y="35426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9"/>
          <p:cNvSpPr/>
          <p:nvPr/>
        </p:nvSpPr>
        <p:spPr>
          <a:xfrm>
            <a:off x="6180863" y="35426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19"/>
          <p:cNvSpPr/>
          <p:nvPr/>
        </p:nvSpPr>
        <p:spPr>
          <a:xfrm>
            <a:off x="6297388" y="35426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19"/>
          <p:cNvSpPr/>
          <p:nvPr/>
        </p:nvSpPr>
        <p:spPr>
          <a:xfrm>
            <a:off x="6413913" y="35426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9"/>
          <p:cNvSpPr/>
          <p:nvPr/>
        </p:nvSpPr>
        <p:spPr>
          <a:xfrm>
            <a:off x="6530438" y="35426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9"/>
          <p:cNvSpPr/>
          <p:nvPr/>
        </p:nvSpPr>
        <p:spPr>
          <a:xfrm>
            <a:off x="6646963" y="35426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19"/>
          <p:cNvSpPr/>
          <p:nvPr/>
        </p:nvSpPr>
        <p:spPr>
          <a:xfrm>
            <a:off x="6763488" y="35426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9"/>
          <p:cNvSpPr/>
          <p:nvPr/>
        </p:nvSpPr>
        <p:spPr>
          <a:xfrm>
            <a:off x="6880013" y="35426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19"/>
          <p:cNvSpPr/>
          <p:nvPr/>
        </p:nvSpPr>
        <p:spPr>
          <a:xfrm>
            <a:off x="5831288" y="36350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19"/>
          <p:cNvSpPr/>
          <p:nvPr/>
        </p:nvSpPr>
        <p:spPr>
          <a:xfrm>
            <a:off x="5947813" y="36350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9"/>
          <p:cNvSpPr/>
          <p:nvPr/>
        </p:nvSpPr>
        <p:spPr>
          <a:xfrm>
            <a:off x="6064338" y="36350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9"/>
          <p:cNvSpPr/>
          <p:nvPr/>
        </p:nvSpPr>
        <p:spPr>
          <a:xfrm>
            <a:off x="6180863" y="36350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9"/>
          <p:cNvSpPr/>
          <p:nvPr/>
        </p:nvSpPr>
        <p:spPr>
          <a:xfrm>
            <a:off x="6297388" y="36350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9"/>
          <p:cNvSpPr/>
          <p:nvPr/>
        </p:nvSpPr>
        <p:spPr>
          <a:xfrm>
            <a:off x="6413913" y="36350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9"/>
          <p:cNvSpPr/>
          <p:nvPr/>
        </p:nvSpPr>
        <p:spPr>
          <a:xfrm>
            <a:off x="6530438" y="36350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9"/>
          <p:cNvSpPr/>
          <p:nvPr/>
        </p:nvSpPr>
        <p:spPr>
          <a:xfrm>
            <a:off x="6646963" y="36350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9"/>
          <p:cNvSpPr/>
          <p:nvPr/>
        </p:nvSpPr>
        <p:spPr>
          <a:xfrm>
            <a:off x="6763488" y="36350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9"/>
          <p:cNvSpPr/>
          <p:nvPr/>
        </p:nvSpPr>
        <p:spPr>
          <a:xfrm>
            <a:off x="6880013" y="36350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9"/>
          <p:cNvSpPr/>
          <p:nvPr/>
        </p:nvSpPr>
        <p:spPr>
          <a:xfrm>
            <a:off x="5831288" y="37288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9"/>
          <p:cNvSpPr/>
          <p:nvPr/>
        </p:nvSpPr>
        <p:spPr>
          <a:xfrm>
            <a:off x="5947813" y="37288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19"/>
          <p:cNvSpPr/>
          <p:nvPr/>
        </p:nvSpPr>
        <p:spPr>
          <a:xfrm>
            <a:off x="6064338" y="37288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19"/>
          <p:cNvSpPr/>
          <p:nvPr/>
        </p:nvSpPr>
        <p:spPr>
          <a:xfrm>
            <a:off x="6180863" y="37288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19"/>
          <p:cNvSpPr/>
          <p:nvPr/>
        </p:nvSpPr>
        <p:spPr>
          <a:xfrm>
            <a:off x="6297388" y="37288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19"/>
          <p:cNvSpPr/>
          <p:nvPr/>
        </p:nvSpPr>
        <p:spPr>
          <a:xfrm>
            <a:off x="6413913" y="37288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19"/>
          <p:cNvSpPr/>
          <p:nvPr/>
        </p:nvSpPr>
        <p:spPr>
          <a:xfrm>
            <a:off x="6530438" y="37288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19"/>
          <p:cNvSpPr/>
          <p:nvPr/>
        </p:nvSpPr>
        <p:spPr>
          <a:xfrm>
            <a:off x="6646963" y="37288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19"/>
          <p:cNvSpPr/>
          <p:nvPr/>
        </p:nvSpPr>
        <p:spPr>
          <a:xfrm>
            <a:off x="6763488" y="37288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19"/>
          <p:cNvSpPr/>
          <p:nvPr/>
        </p:nvSpPr>
        <p:spPr>
          <a:xfrm>
            <a:off x="6880013" y="37288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9"/>
          <p:cNvSpPr txBox="1"/>
          <p:nvPr>
            <p:ph idx="1" type="subTitle"/>
          </p:nvPr>
        </p:nvSpPr>
        <p:spPr>
          <a:xfrm>
            <a:off x="720000" y="3155025"/>
            <a:ext cx="4959900" cy="792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88" name="Google Shape;1488;p19"/>
          <p:cNvSpPr/>
          <p:nvPr/>
        </p:nvSpPr>
        <p:spPr>
          <a:xfrm>
            <a:off x="7068900" y="2505025"/>
            <a:ext cx="1355100" cy="14427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19"/>
          <p:cNvSpPr/>
          <p:nvPr/>
        </p:nvSpPr>
        <p:spPr>
          <a:xfrm>
            <a:off x="8155383" y="242634"/>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9"/>
          <p:cNvSpPr/>
          <p:nvPr/>
        </p:nvSpPr>
        <p:spPr>
          <a:xfrm flipH="1">
            <a:off x="385316" y="4603500"/>
            <a:ext cx="1117950" cy="324524"/>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1" name="Google Shape;1491;p19"/>
          <p:cNvGrpSpPr/>
          <p:nvPr/>
        </p:nvGrpSpPr>
        <p:grpSpPr>
          <a:xfrm>
            <a:off x="7335076" y="1136569"/>
            <a:ext cx="855193" cy="1066885"/>
            <a:chOff x="5429123" y="1357050"/>
            <a:chExt cx="2191680" cy="2734200"/>
          </a:xfrm>
        </p:grpSpPr>
        <p:sp>
          <p:nvSpPr>
            <p:cNvPr id="1492" name="Google Shape;1492;p19"/>
            <p:cNvSpPr/>
            <p:nvPr/>
          </p:nvSpPr>
          <p:spPr>
            <a:xfrm flipH="1">
              <a:off x="5485801" y="1410300"/>
              <a:ext cx="1922581" cy="479400"/>
            </a:xfrm>
            <a:custGeom>
              <a:rect b="b" l="l" r="r" t="t"/>
              <a:pathLst>
                <a:path extrusionOk="0" h="19176" w="285038">
                  <a:moveTo>
                    <a:pt x="1" y="1"/>
                  </a:moveTo>
                  <a:lnTo>
                    <a:pt x="1" y="19175"/>
                  </a:lnTo>
                  <a:lnTo>
                    <a:pt x="13199" y="19175"/>
                  </a:lnTo>
                  <a:lnTo>
                    <a:pt x="13199" y="8960"/>
                  </a:lnTo>
                  <a:lnTo>
                    <a:pt x="244019" y="8960"/>
                  </a:lnTo>
                  <a:lnTo>
                    <a:pt x="244019" y="19175"/>
                  </a:lnTo>
                  <a:lnTo>
                    <a:pt x="248102" y="19175"/>
                  </a:lnTo>
                  <a:lnTo>
                    <a:pt x="249074" y="19165"/>
                  </a:lnTo>
                  <a:lnTo>
                    <a:pt x="250024" y="19148"/>
                  </a:lnTo>
                  <a:lnTo>
                    <a:pt x="250996" y="19126"/>
                  </a:lnTo>
                  <a:lnTo>
                    <a:pt x="251946" y="19099"/>
                  </a:lnTo>
                  <a:lnTo>
                    <a:pt x="252875" y="19066"/>
                  </a:lnTo>
                  <a:lnTo>
                    <a:pt x="253826" y="19028"/>
                  </a:lnTo>
                  <a:lnTo>
                    <a:pt x="254754" y="18984"/>
                  </a:lnTo>
                  <a:lnTo>
                    <a:pt x="255662" y="18930"/>
                  </a:lnTo>
                  <a:lnTo>
                    <a:pt x="256569" y="18875"/>
                  </a:lnTo>
                  <a:lnTo>
                    <a:pt x="257476" y="18815"/>
                  </a:lnTo>
                  <a:lnTo>
                    <a:pt x="258383" y="18744"/>
                  </a:lnTo>
                  <a:lnTo>
                    <a:pt x="259269" y="18673"/>
                  </a:lnTo>
                  <a:lnTo>
                    <a:pt x="260133" y="18596"/>
                  </a:lnTo>
                  <a:lnTo>
                    <a:pt x="260997" y="18509"/>
                  </a:lnTo>
                  <a:lnTo>
                    <a:pt x="261861" y="18422"/>
                  </a:lnTo>
                  <a:lnTo>
                    <a:pt x="262703" y="18329"/>
                  </a:lnTo>
                  <a:lnTo>
                    <a:pt x="263546" y="18230"/>
                  </a:lnTo>
                  <a:lnTo>
                    <a:pt x="264367" y="18127"/>
                  </a:lnTo>
                  <a:lnTo>
                    <a:pt x="265166" y="18017"/>
                  </a:lnTo>
                  <a:lnTo>
                    <a:pt x="265965" y="17903"/>
                  </a:lnTo>
                  <a:lnTo>
                    <a:pt x="266764" y="17788"/>
                  </a:lnTo>
                  <a:lnTo>
                    <a:pt x="267542" y="17662"/>
                  </a:lnTo>
                  <a:lnTo>
                    <a:pt x="268298" y="17537"/>
                  </a:lnTo>
                  <a:lnTo>
                    <a:pt x="269054" y="17405"/>
                  </a:lnTo>
                  <a:lnTo>
                    <a:pt x="269788" y="17269"/>
                  </a:lnTo>
                  <a:lnTo>
                    <a:pt x="270501" y="17127"/>
                  </a:lnTo>
                  <a:lnTo>
                    <a:pt x="271214" y="16985"/>
                  </a:lnTo>
                  <a:lnTo>
                    <a:pt x="271905" y="16837"/>
                  </a:lnTo>
                  <a:lnTo>
                    <a:pt x="272596" y="16684"/>
                  </a:lnTo>
                  <a:lnTo>
                    <a:pt x="273266" y="16526"/>
                  </a:lnTo>
                  <a:lnTo>
                    <a:pt x="273914" y="16368"/>
                  </a:lnTo>
                  <a:lnTo>
                    <a:pt x="274540" y="16198"/>
                  </a:lnTo>
                  <a:lnTo>
                    <a:pt x="275167" y="16034"/>
                  </a:lnTo>
                  <a:lnTo>
                    <a:pt x="275771" y="15859"/>
                  </a:lnTo>
                  <a:lnTo>
                    <a:pt x="276355" y="15685"/>
                  </a:lnTo>
                  <a:lnTo>
                    <a:pt x="276938" y="15504"/>
                  </a:lnTo>
                  <a:lnTo>
                    <a:pt x="277478" y="15319"/>
                  </a:lnTo>
                  <a:lnTo>
                    <a:pt x="278018" y="15133"/>
                  </a:lnTo>
                  <a:lnTo>
                    <a:pt x="278536" y="14947"/>
                  </a:lnTo>
                  <a:lnTo>
                    <a:pt x="279055" y="14750"/>
                  </a:lnTo>
                  <a:lnTo>
                    <a:pt x="279530" y="14554"/>
                  </a:lnTo>
                  <a:lnTo>
                    <a:pt x="280005" y="14357"/>
                  </a:lnTo>
                  <a:lnTo>
                    <a:pt x="280437" y="14155"/>
                  </a:lnTo>
                  <a:lnTo>
                    <a:pt x="280869" y="13947"/>
                  </a:lnTo>
                  <a:lnTo>
                    <a:pt x="281280" y="13740"/>
                  </a:lnTo>
                  <a:lnTo>
                    <a:pt x="281668" y="13527"/>
                  </a:lnTo>
                  <a:lnTo>
                    <a:pt x="282036" y="13314"/>
                  </a:lnTo>
                  <a:lnTo>
                    <a:pt x="282403" y="13101"/>
                  </a:lnTo>
                  <a:lnTo>
                    <a:pt x="282727" y="12882"/>
                  </a:lnTo>
                  <a:lnTo>
                    <a:pt x="283029" y="12658"/>
                  </a:lnTo>
                  <a:lnTo>
                    <a:pt x="283310" y="12434"/>
                  </a:lnTo>
                  <a:lnTo>
                    <a:pt x="283591" y="12210"/>
                  </a:lnTo>
                  <a:lnTo>
                    <a:pt x="283828" y="11981"/>
                  </a:lnTo>
                  <a:lnTo>
                    <a:pt x="284044"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16" y="9348"/>
                  </a:lnTo>
                  <a:lnTo>
                    <a:pt x="284973" y="9107"/>
                  </a:lnTo>
                  <a:lnTo>
                    <a:pt x="284930" y="8872"/>
                  </a:lnTo>
                  <a:lnTo>
                    <a:pt x="284844" y="8632"/>
                  </a:lnTo>
                  <a:lnTo>
                    <a:pt x="284736" y="8397"/>
                  </a:lnTo>
                  <a:lnTo>
                    <a:pt x="284606" y="8162"/>
                  </a:lnTo>
                  <a:lnTo>
                    <a:pt x="284476" y="7933"/>
                  </a:lnTo>
                  <a:lnTo>
                    <a:pt x="284304" y="7703"/>
                  </a:lnTo>
                  <a:lnTo>
                    <a:pt x="284109" y="7474"/>
                  </a:lnTo>
                  <a:lnTo>
                    <a:pt x="283893" y="7244"/>
                  </a:lnTo>
                  <a:lnTo>
                    <a:pt x="283656" y="7020"/>
                  </a:lnTo>
                  <a:lnTo>
                    <a:pt x="283396" y="6791"/>
                  </a:lnTo>
                  <a:lnTo>
                    <a:pt x="283116" y="6572"/>
                  </a:lnTo>
                  <a:lnTo>
                    <a:pt x="282835" y="6348"/>
                  </a:lnTo>
                  <a:lnTo>
                    <a:pt x="282511" y="6130"/>
                  </a:lnTo>
                  <a:lnTo>
                    <a:pt x="282165" y="5917"/>
                  </a:lnTo>
                  <a:lnTo>
                    <a:pt x="281798" y="5704"/>
                  </a:lnTo>
                  <a:lnTo>
                    <a:pt x="281409" y="5491"/>
                  </a:lnTo>
                  <a:lnTo>
                    <a:pt x="281020" y="5278"/>
                  </a:lnTo>
                  <a:lnTo>
                    <a:pt x="280588" y="5076"/>
                  </a:lnTo>
                  <a:lnTo>
                    <a:pt x="280135" y="4868"/>
                  </a:lnTo>
                  <a:lnTo>
                    <a:pt x="279681" y="4666"/>
                  </a:lnTo>
                  <a:lnTo>
                    <a:pt x="279184" y="4469"/>
                  </a:lnTo>
                  <a:lnTo>
                    <a:pt x="278688" y="4273"/>
                  </a:lnTo>
                  <a:lnTo>
                    <a:pt x="278147" y="4076"/>
                  </a:lnTo>
                  <a:lnTo>
                    <a:pt x="277607" y="3885"/>
                  </a:lnTo>
                  <a:lnTo>
                    <a:pt x="277046" y="3699"/>
                  </a:lnTo>
                  <a:lnTo>
                    <a:pt x="276463" y="3513"/>
                  </a:lnTo>
                  <a:lnTo>
                    <a:pt x="275858" y="3333"/>
                  </a:lnTo>
                  <a:lnTo>
                    <a:pt x="275231" y="3153"/>
                  </a:lnTo>
                  <a:lnTo>
                    <a:pt x="274583" y="2978"/>
                  </a:lnTo>
                  <a:lnTo>
                    <a:pt x="273935" y="2808"/>
                  </a:lnTo>
                  <a:lnTo>
                    <a:pt x="273244" y="2639"/>
                  </a:lnTo>
                  <a:lnTo>
                    <a:pt x="272553" y="2475"/>
                  </a:lnTo>
                  <a:lnTo>
                    <a:pt x="271862" y="2317"/>
                  </a:lnTo>
                  <a:lnTo>
                    <a:pt x="271127" y="2164"/>
                  </a:lnTo>
                  <a:lnTo>
                    <a:pt x="270415" y="2016"/>
                  </a:lnTo>
                  <a:lnTo>
                    <a:pt x="269659" y="1874"/>
                  </a:lnTo>
                  <a:lnTo>
                    <a:pt x="268903" y="1738"/>
                  </a:lnTo>
                  <a:lnTo>
                    <a:pt x="268147" y="1601"/>
                  </a:lnTo>
                  <a:lnTo>
                    <a:pt x="267369" y="1476"/>
                  </a:lnTo>
                  <a:lnTo>
                    <a:pt x="266570" y="1355"/>
                  </a:lnTo>
                  <a:lnTo>
                    <a:pt x="265771" y="1235"/>
                  </a:lnTo>
                  <a:lnTo>
                    <a:pt x="264971" y="1120"/>
                  </a:lnTo>
                  <a:lnTo>
                    <a:pt x="264151" y="1017"/>
                  </a:lnTo>
                  <a:lnTo>
                    <a:pt x="263330" y="913"/>
                  </a:lnTo>
                  <a:lnTo>
                    <a:pt x="262487" y="815"/>
                  </a:lnTo>
                  <a:lnTo>
                    <a:pt x="261645" y="722"/>
                  </a:lnTo>
                  <a:lnTo>
                    <a:pt x="260781" y="634"/>
                  </a:lnTo>
                  <a:lnTo>
                    <a:pt x="259917" y="558"/>
                  </a:lnTo>
                  <a:lnTo>
                    <a:pt x="259053" y="481"/>
                  </a:lnTo>
                  <a:lnTo>
                    <a:pt x="258167" y="410"/>
                  </a:lnTo>
                  <a:lnTo>
                    <a:pt x="257282" y="345"/>
                  </a:lnTo>
                  <a:lnTo>
                    <a:pt x="256374" y="285"/>
                  </a:lnTo>
                  <a:lnTo>
                    <a:pt x="255489" y="230"/>
                  </a:lnTo>
                  <a:lnTo>
                    <a:pt x="254582" y="181"/>
                  </a:lnTo>
                  <a:lnTo>
                    <a:pt x="253653" y="137"/>
                  </a:lnTo>
                  <a:lnTo>
                    <a:pt x="252746" y="104"/>
                  </a:lnTo>
                  <a:lnTo>
                    <a:pt x="251817" y="72"/>
                  </a:lnTo>
                  <a:lnTo>
                    <a:pt x="250888" y="44"/>
                  </a:lnTo>
                  <a:lnTo>
                    <a:pt x="249959" y="22"/>
                  </a:lnTo>
                  <a:lnTo>
                    <a:pt x="249009" y="11"/>
                  </a:lnTo>
                  <a:lnTo>
                    <a:pt x="24805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19"/>
            <p:cNvSpPr/>
            <p:nvPr/>
          </p:nvSpPr>
          <p:spPr>
            <a:xfrm flipH="1">
              <a:off x="5485801" y="1410300"/>
              <a:ext cx="1922581" cy="479400"/>
            </a:xfrm>
            <a:custGeom>
              <a:rect b="b" l="l" r="r" t="t"/>
              <a:pathLst>
                <a:path extrusionOk="0" fill="none" h="19176" w="285038">
                  <a:moveTo>
                    <a:pt x="1" y="1"/>
                  </a:moveTo>
                  <a:lnTo>
                    <a:pt x="1" y="19175"/>
                  </a:lnTo>
                  <a:lnTo>
                    <a:pt x="13199" y="19175"/>
                  </a:lnTo>
                  <a:lnTo>
                    <a:pt x="13199" y="8960"/>
                  </a:lnTo>
                  <a:lnTo>
                    <a:pt x="244019" y="8960"/>
                  </a:lnTo>
                  <a:lnTo>
                    <a:pt x="244019" y="19175"/>
                  </a:lnTo>
                  <a:lnTo>
                    <a:pt x="247108" y="19175"/>
                  </a:lnTo>
                  <a:lnTo>
                    <a:pt x="247108" y="19175"/>
                  </a:lnTo>
                  <a:lnTo>
                    <a:pt x="248102" y="19175"/>
                  </a:lnTo>
                  <a:lnTo>
                    <a:pt x="249074" y="19165"/>
                  </a:lnTo>
                  <a:lnTo>
                    <a:pt x="250024" y="19148"/>
                  </a:lnTo>
                  <a:lnTo>
                    <a:pt x="250996" y="19126"/>
                  </a:lnTo>
                  <a:lnTo>
                    <a:pt x="251946" y="19099"/>
                  </a:lnTo>
                  <a:lnTo>
                    <a:pt x="252875" y="19066"/>
                  </a:lnTo>
                  <a:lnTo>
                    <a:pt x="253826" y="19028"/>
                  </a:lnTo>
                  <a:lnTo>
                    <a:pt x="254754" y="18984"/>
                  </a:lnTo>
                  <a:lnTo>
                    <a:pt x="255662" y="18930"/>
                  </a:lnTo>
                  <a:lnTo>
                    <a:pt x="256569" y="18875"/>
                  </a:lnTo>
                  <a:lnTo>
                    <a:pt x="257476" y="18815"/>
                  </a:lnTo>
                  <a:lnTo>
                    <a:pt x="258383" y="18744"/>
                  </a:lnTo>
                  <a:lnTo>
                    <a:pt x="259269" y="18673"/>
                  </a:lnTo>
                  <a:lnTo>
                    <a:pt x="260133" y="18596"/>
                  </a:lnTo>
                  <a:lnTo>
                    <a:pt x="260997" y="18509"/>
                  </a:lnTo>
                  <a:lnTo>
                    <a:pt x="261861" y="18422"/>
                  </a:lnTo>
                  <a:lnTo>
                    <a:pt x="262703" y="18329"/>
                  </a:lnTo>
                  <a:lnTo>
                    <a:pt x="263546" y="18230"/>
                  </a:lnTo>
                  <a:lnTo>
                    <a:pt x="264367" y="18127"/>
                  </a:lnTo>
                  <a:lnTo>
                    <a:pt x="265166" y="18017"/>
                  </a:lnTo>
                  <a:lnTo>
                    <a:pt x="265965" y="17903"/>
                  </a:lnTo>
                  <a:lnTo>
                    <a:pt x="266764" y="17788"/>
                  </a:lnTo>
                  <a:lnTo>
                    <a:pt x="267542" y="17662"/>
                  </a:lnTo>
                  <a:lnTo>
                    <a:pt x="268298" y="17537"/>
                  </a:lnTo>
                  <a:lnTo>
                    <a:pt x="269054" y="17405"/>
                  </a:lnTo>
                  <a:lnTo>
                    <a:pt x="269788" y="17269"/>
                  </a:lnTo>
                  <a:lnTo>
                    <a:pt x="270501" y="17127"/>
                  </a:lnTo>
                  <a:lnTo>
                    <a:pt x="271214" y="16985"/>
                  </a:lnTo>
                  <a:lnTo>
                    <a:pt x="271905" y="16837"/>
                  </a:lnTo>
                  <a:lnTo>
                    <a:pt x="272596" y="16684"/>
                  </a:lnTo>
                  <a:lnTo>
                    <a:pt x="273266" y="16526"/>
                  </a:lnTo>
                  <a:lnTo>
                    <a:pt x="273914" y="16368"/>
                  </a:lnTo>
                  <a:lnTo>
                    <a:pt x="274540" y="16198"/>
                  </a:lnTo>
                  <a:lnTo>
                    <a:pt x="275167" y="16034"/>
                  </a:lnTo>
                  <a:lnTo>
                    <a:pt x="275771" y="15859"/>
                  </a:lnTo>
                  <a:lnTo>
                    <a:pt x="276355" y="15685"/>
                  </a:lnTo>
                  <a:lnTo>
                    <a:pt x="276938" y="15504"/>
                  </a:lnTo>
                  <a:lnTo>
                    <a:pt x="277478" y="15319"/>
                  </a:lnTo>
                  <a:lnTo>
                    <a:pt x="278018" y="15133"/>
                  </a:lnTo>
                  <a:lnTo>
                    <a:pt x="278536" y="14947"/>
                  </a:lnTo>
                  <a:lnTo>
                    <a:pt x="279055" y="14750"/>
                  </a:lnTo>
                  <a:lnTo>
                    <a:pt x="279530" y="14554"/>
                  </a:lnTo>
                  <a:lnTo>
                    <a:pt x="280005" y="14357"/>
                  </a:lnTo>
                  <a:lnTo>
                    <a:pt x="280437" y="14155"/>
                  </a:lnTo>
                  <a:lnTo>
                    <a:pt x="280869" y="13947"/>
                  </a:lnTo>
                  <a:lnTo>
                    <a:pt x="281280" y="13740"/>
                  </a:lnTo>
                  <a:lnTo>
                    <a:pt x="281668" y="13527"/>
                  </a:lnTo>
                  <a:lnTo>
                    <a:pt x="282036" y="13314"/>
                  </a:lnTo>
                  <a:lnTo>
                    <a:pt x="282403" y="13101"/>
                  </a:lnTo>
                  <a:lnTo>
                    <a:pt x="282727" y="12882"/>
                  </a:lnTo>
                  <a:lnTo>
                    <a:pt x="283029" y="12658"/>
                  </a:lnTo>
                  <a:lnTo>
                    <a:pt x="283310" y="12434"/>
                  </a:lnTo>
                  <a:lnTo>
                    <a:pt x="283591" y="12210"/>
                  </a:lnTo>
                  <a:lnTo>
                    <a:pt x="283828" y="11981"/>
                  </a:lnTo>
                  <a:lnTo>
                    <a:pt x="284044"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38" y="9588"/>
                  </a:lnTo>
                  <a:lnTo>
                    <a:pt x="285016" y="9348"/>
                  </a:lnTo>
                  <a:lnTo>
                    <a:pt x="284973" y="9107"/>
                  </a:lnTo>
                  <a:lnTo>
                    <a:pt x="284930" y="8872"/>
                  </a:lnTo>
                  <a:lnTo>
                    <a:pt x="284844" y="8632"/>
                  </a:lnTo>
                  <a:lnTo>
                    <a:pt x="284736" y="8397"/>
                  </a:lnTo>
                  <a:lnTo>
                    <a:pt x="284606" y="8162"/>
                  </a:lnTo>
                  <a:lnTo>
                    <a:pt x="284476" y="7933"/>
                  </a:lnTo>
                  <a:lnTo>
                    <a:pt x="284304" y="7703"/>
                  </a:lnTo>
                  <a:lnTo>
                    <a:pt x="284109" y="7474"/>
                  </a:lnTo>
                  <a:lnTo>
                    <a:pt x="283893" y="7244"/>
                  </a:lnTo>
                  <a:lnTo>
                    <a:pt x="283656" y="7020"/>
                  </a:lnTo>
                  <a:lnTo>
                    <a:pt x="283396" y="6791"/>
                  </a:lnTo>
                  <a:lnTo>
                    <a:pt x="283116" y="6572"/>
                  </a:lnTo>
                  <a:lnTo>
                    <a:pt x="282835" y="6348"/>
                  </a:lnTo>
                  <a:lnTo>
                    <a:pt x="282511" y="6130"/>
                  </a:lnTo>
                  <a:lnTo>
                    <a:pt x="282165" y="5917"/>
                  </a:lnTo>
                  <a:lnTo>
                    <a:pt x="281798" y="5704"/>
                  </a:lnTo>
                  <a:lnTo>
                    <a:pt x="281409" y="5491"/>
                  </a:lnTo>
                  <a:lnTo>
                    <a:pt x="281020" y="5278"/>
                  </a:lnTo>
                  <a:lnTo>
                    <a:pt x="280588" y="5076"/>
                  </a:lnTo>
                  <a:lnTo>
                    <a:pt x="280135" y="4868"/>
                  </a:lnTo>
                  <a:lnTo>
                    <a:pt x="279681" y="4666"/>
                  </a:lnTo>
                  <a:lnTo>
                    <a:pt x="279184" y="4469"/>
                  </a:lnTo>
                  <a:lnTo>
                    <a:pt x="278688" y="4273"/>
                  </a:lnTo>
                  <a:lnTo>
                    <a:pt x="278147" y="4076"/>
                  </a:lnTo>
                  <a:lnTo>
                    <a:pt x="277607" y="3885"/>
                  </a:lnTo>
                  <a:lnTo>
                    <a:pt x="277046" y="3699"/>
                  </a:lnTo>
                  <a:lnTo>
                    <a:pt x="276463" y="3513"/>
                  </a:lnTo>
                  <a:lnTo>
                    <a:pt x="275858" y="3333"/>
                  </a:lnTo>
                  <a:lnTo>
                    <a:pt x="275231" y="3153"/>
                  </a:lnTo>
                  <a:lnTo>
                    <a:pt x="274583" y="2978"/>
                  </a:lnTo>
                  <a:lnTo>
                    <a:pt x="273935" y="2808"/>
                  </a:lnTo>
                  <a:lnTo>
                    <a:pt x="273935" y="2808"/>
                  </a:lnTo>
                  <a:lnTo>
                    <a:pt x="273244" y="2639"/>
                  </a:lnTo>
                  <a:lnTo>
                    <a:pt x="272553" y="2475"/>
                  </a:lnTo>
                  <a:lnTo>
                    <a:pt x="271862" y="2317"/>
                  </a:lnTo>
                  <a:lnTo>
                    <a:pt x="271127" y="2164"/>
                  </a:lnTo>
                  <a:lnTo>
                    <a:pt x="270415" y="2016"/>
                  </a:lnTo>
                  <a:lnTo>
                    <a:pt x="269659" y="1874"/>
                  </a:lnTo>
                  <a:lnTo>
                    <a:pt x="268903" y="1738"/>
                  </a:lnTo>
                  <a:lnTo>
                    <a:pt x="268147" y="1601"/>
                  </a:lnTo>
                  <a:lnTo>
                    <a:pt x="267369" y="1476"/>
                  </a:lnTo>
                  <a:lnTo>
                    <a:pt x="266570" y="1355"/>
                  </a:lnTo>
                  <a:lnTo>
                    <a:pt x="265771" y="1235"/>
                  </a:lnTo>
                  <a:lnTo>
                    <a:pt x="264971" y="1120"/>
                  </a:lnTo>
                  <a:lnTo>
                    <a:pt x="264151" y="1017"/>
                  </a:lnTo>
                  <a:lnTo>
                    <a:pt x="263330" y="913"/>
                  </a:lnTo>
                  <a:lnTo>
                    <a:pt x="262487" y="815"/>
                  </a:lnTo>
                  <a:lnTo>
                    <a:pt x="261645" y="722"/>
                  </a:lnTo>
                  <a:lnTo>
                    <a:pt x="260781" y="634"/>
                  </a:lnTo>
                  <a:lnTo>
                    <a:pt x="259917" y="558"/>
                  </a:lnTo>
                  <a:lnTo>
                    <a:pt x="259053" y="481"/>
                  </a:lnTo>
                  <a:lnTo>
                    <a:pt x="258167" y="410"/>
                  </a:lnTo>
                  <a:lnTo>
                    <a:pt x="257282" y="345"/>
                  </a:lnTo>
                  <a:lnTo>
                    <a:pt x="256374" y="285"/>
                  </a:lnTo>
                  <a:lnTo>
                    <a:pt x="255489" y="230"/>
                  </a:lnTo>
                  <a:lnTo>
                    <a:pt x="254582" y="181"/>
                  </a:lnTo>
                  <a:lnTo>
                    <a:pt x="253653" y="137"/>
                  </a:lnTo>
                  <a:lnTo>
                    <a:pt x="252746" y="104"/>
                  </a:lnTo>
                  <a:lnTo>
                    <a:pt x="251817" y="72"/>
                  </a:lnTo>
                  <a:lnTo>
                    <a:pt x="250888" y="44"/>
                  </a:lnTo>
                  <a:lnTo>
                    <a:pt x="249959" y="22"/>
                  </a:lnTo>
                  <a:lnTo>
                    <a:pt x="249009" y="11"/>
                  </a:lnTo>
                  <a:lnTo>
                    <a:pt x="248058" y="1"/>
                  </a:lnTo>
                  <a:lnTo>
                    <a:pt x="247108"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19"/>
            <p:cNvSpPr/>
            <p:nvPr/>
          </p:nvSpPr>
          <p:spPr>
            <a:xfrm flipH="1">
              <a:off x="7408376" y="1410300"/>
              <a:ext cx="7" cy="25"/>
            </a:xfrm>
            <a:custGeom>
              <a:rect b="b" l="l" r="r" t="t"/>
              <a:pathLst>
                <a:path extrusionOk="0" fill="none" h="1" w="1">
                  <a:moveTo>
                    <a:pt x="1" y="1"/>
                  </a:move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19"/>
            <p:cNvSpPr/>
            <p:nvPr/>
          </p:nvSpPr>
          <p:spPr>
            <a:xfrm flipH="1">
              <a:off x="6116654" y="2309625"/>
              <a:ext cx="1181872" cy="258300"/>
            </a:xfrm>
            <a:custGeom>
              <a:rect b="b" l="l" r="r" t="t"/>
              <a:pathLst>
                <a:path extrusionOk="0" h="10332" w="175222">
                  <a:moveTo>
                    <a:pt x="166798" y="2126"/>
                  </a:moveTo>
                  <a:lnTo>
                    <a:pt x="166798" y="8201"/>
                  </a:lnTo>
                  <a:lnTo>
                    <a:pt x="8425" y="8201"/>
                  </a:lnTo>
                  <a:lnTo>
                    <a:pt x="8425" y="2126"/>
                  </a:lnTo>
                  <a:close/>
                  <a:moveTo>
                    <a:pt x="0" y="1"/>
                  </a:moveTo>
                  <a:lnTo>
                    <a:pt x="0" y="10331"/>
                  </a:lnTo>
                  <a:lnTo>
                    <a:pt x="175222" y="10331"/>
                  </a:lnTo>
                  <a:lnTo>
                    <a:pt x="17522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19"/>
            <p:cNvSpPr/>
            <p:nvPr/>
          </p:nvSpPr>
          <p:spPr>
            <a:xfrm flipH="1">
              <a:off x="6116654" y="2309625"/>
              <a:ext cx="1181872" cy="258300"/>
            </a:xfrm>
            <a:custGeom>
              <a:rect b="b" l="l" r="r" t="t"/>
              <a:pathLst>
                <a:path extrusionOk="0" fill="none" h="10332" w="175222">
                  <a:moveTo>
                    <a:pt x="0" y="1"/>
                  </a:moveTo>
                  <a:lnTo>
                    <a:pt x="0" y="10331"/>
                  </a:lnTo>
                  <a:lnTo>
                    <a:pt x="175222" y="10331"/>
                  </a:lnTo>
                  <a:lnTo>
                    <a:pt x="175222"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9"/>
            <p:cNvSpPr/>
            <p:nvPr/>
          </p:nvSpPr>
          <p:spPr>
            <a:xfrm flipH="1">
              <a:off x="6173474" y="2362775"/>
              <a:ext cx="1068233" cy="151875"/>
            </a:xfrm>
            <a:custGeom>
              <a:rect b="b" l="l" r="r" t="t"/>
              <a:pathLst>
                <a:path extrusionOk="0" fill="none" h="6075" w="158374">
                  <a:moveTo>
                    <a:pt x="1" y="6075"/>
                  </a:moveTo>
                  <a:lnTo>
                    <a:pt x="1" y="0"/>
                  </a:lnTo>
                  <a:lnTo>
                    <a:pt x="158374" y="0"/>
                  </a:lnTo>
                  <a:lnTo>
                    <a:pt x="158374" y="6075"/>
                  </a:lnTo>
                  <a:lnTo>
                    <a:pt x="1" y="607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9"/>
            <p:cNvSpPr/>
            <p:nvPr/>
          </p:nvSpPr>
          <p:spPr>
            <a:xfrm flipH="1">
              <a:off x="7241700" y="2514625"/>
              <a:ext cx="7" cy="25"/>
            </a:xfrm>
            <a:custGeom>
              <a:rect b="b" l="l" r="r" t="t"/>
              <a:pathLst>
                <a:path extrusionOk="0" fill="none" h="1" w="1">
                  <a:moveTo>
                    <a:pt x="1" y="1"/>
                  </a:move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9"/>
            <p:cNvSpPr/>
            <p:nvPr/>
          </p:nvSpPr>
          <p:spPr>
            <a:xfrm flipH="1">
              <a:off x="5819294" y="1863325"/>
              <a:ext cx="1443390" cy="26375"/>
            </a:xfrm>
            <a:custGeom>
              <a:rect b="b" l="l" r="r" t="t"/>
              <a:pathLst>
                <a:path extrusionOk="0" h="1055" w="213994">
                  <a:moveTo>
                    <a:pt x="0" y="0"/>
                  </a:moveTo>
                  <a:lnTo>
                    <a:pt x="0" y="1054"/>
                  </a:lnTo>
                  <a:lnTo>
                    <a:pt x="213994" y="1054"/>
                  </a:lnTo>
                  <a:lnTo>
                    <a:pt x="213994" y="0"/>
                  </a:lnTo>
                  <a:close/>
                </a:path>
              </a:pathLst>
            </a:custGeom>
            <a:solidFill>
              <a:srgbClr val="FFCC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9"/>
            <p:cNvSpPr/>
            <p:nvPr/>
          </p:nvSpPr>
          <p:spPr>
            <a:xfrm flipH="1">
              <a:off x="5819294" y="1772075"/>
              <a:ext cx="1443390" cy="38000"/>
            </a:xfrm>
            <a:custGeom>
              <a:rect b="b" l="l" r="r" t="t"/>
              <a:pathLst>
                <a:path extrusionOk="0" h="1520" w="213994">
                  <a:moveTo>
                    <a:pt x="0" y="1"/>
                  </a:moveTo>
                  <a:lnTo>
                    <a:pt x="0" y="1520"/>
                  </a:lnTo>
                  <a:lnTo>
                    <a:pt x="213994" y="1520"/>
                  </a:lnTo>
                  <a:lnTo>
                    <a:pt x="2139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19"/>
            <p:cNvSpPr/>
            <p:nvPr/>
          </p:nvSpPr>
          <p:spPr>
            <a:xfrm flipH="1">
              <a:off x="5485801" y="1818100"/>
              <a:ext cx="2078323" cy="2220025"/>
            </a:xfrm>
            <a:custGeom>
              <a:rect b="b" l="l" r="r" t="t"/>
              <a:pathLst>
                <a:path extrusionOk="0" h="88801" w="308128">
                  <a:moveTo>
                    <a:pt x="214599" y="19662"/>
                  </a:moveTo>
                  <a:lnTo>
                    <a:pt x="214599" y="29992"/>
                  </a:lnTo>
                  <a:lnTo>
                    <a:pt x="39377" y="29992"/>
                  </a:lnTo>
                  <a:lnTo>
                    <a:pt x="39377" y="19662"/>
                  </a:lnTo>
                  <a:close/>
                  <a:moveTo>
                    <a:pt x="308128" y="1"/>
                  </a:moveTo>
                  <a:lnTo>
                    <a:pt x="307307" y="279"/>
                  </a:lnTo>
                  <a:lnTo>
                    <a:pt x="306486" y="553"/>
                  </a:lnTo>
                  <a:lnTo>
                    <a:pt x="305622" y="820"/>
                  </a:lnTo>
                  <a:lnTo>
                    <a:pt x="304715" y="1083"/>
                  </a:lnTo>
                  <a:lnTo>
                    <a:pt x="303808" y="1334"/>
                  </a:lnTo>
                  <a:lnTo>
                    <a:pt x="302858" y="1580"/>
                  </a:lnTo>
                  <a:lnTo>
                    <a:pt x="301864" y="1820"/>
                  </a:lnTo>
                  <a:lnTo>
                    <a:pt x="300870" y="2055"/>
                  </a:lnTo>
                  <a:lnTo>
                    <a:pt x="299833" y="2279"/>
                  </a:lnTo>
                  <a:lnTo>
                    <a:pt x="298775" y="2497"/>
                  </a:lnTo>
                  <a:lnTo>
                    <a:pt x="297673" y="2705"/>
                  </a:lnTo>
                  <a:lnTo>
                    <a:pt x="296572" y="2907"/>
                  </a:lnTo>
                  <a:lnTo>
                    <a:pt x="295427" y="3098"/>
                  </a:lnTo>
                  <a:lnTo>
                    <a:pt x="294282" y="3284"/>
                  </a:lnTo>
                  <a:lnTo>
                    <a:pt x="293094" y="3459"/>
                  </a:lnTo>
                  <a:lnTo>
                    <a:pt x="291885" y="3628"/>
                  </a:lnTo>
                  <a:lnTo>
                    <a:pt x="290675" y="3787"/>
                  </a:lnTo>
                  <a:lnTo>
                    <a:pt x="289422" y="3934"/>
                  </a:lnTo>
                  <a:lnTo>
                    <a:pt x="288169" y="4076"/>
                  </a:lnTo>
                  <a:lnTo>
                    <a:pt x="286873" y="4207"/>
                  </a:lnTo>
                  <a:lnTo>
                    <a:pt x="285577" y="4333"/>
                  </a:lnTo>
                  <a:lnTo>
                    <a:pt x="284260" y="4442"/>
                  </a:lnTo>
                  <a:lnTo>
                    <a:pt x="282920" y="4546"/>
                  </a:lnTo>
                  <a:lnTo>
                    <a:pt x="281560" y="4639"/>
                  </a:lnTo>
                  <a:lnTo>
                    <a:pt x="280199" y="4721"/>
                  </a:lnTo>
                  <a:lnTo>
                    <a:pt x="278795" y="4792"/>
                  </a:lnTo>
                  <a:lnTo>
                    <a:pt x="277412" y="4852"/>
                  </a:lnTo>
                  <a:lnTo>
                    <a:pt x="275987" y="4901"/>
                  </a:lnTo>
                  <a:lnTo>
                    <a:pt x="274561" y="4939"/>
                  </a:lnTo>
                  <a:lnTo>
                    <a:pt x="273114" y="4972"/>
                  </a:lnTo>
                  <a:lnTo>
                    <a:pt x="271667" y="4989"/>
                  </a:lnTo>
                  <a:lnTo>
                    <a:pt x="270198" y="4994"/>
                  </a:lnTo>
                  <a:lnTo>
                    <a:pt x="0" y="4994"/>
                  </a:lnTo>
                  <a:lnTo>
                    <a:pt x="0"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6" y="88561"/>
                  </a:lnTo>
                  <a:lnTo>
                    <a:pt x="280242" y="88500"/>
                  </a:lnTo>
                  <a:lnTo>
                    <a:pt x="281128" y="88440"/>
                  </a:lnTo>
                  <a:lnTo>
                    <a:pt x="282013" y="88375"/>
                  </a:lnTo>
                  <a:lnTo>
                    <a:pt x="282877" y="88304"/>
                  </a:lnTo>
                  <a:lnTo>
                    <a:pt x="283741" y="88227"/>
                  </a:lnTo>
                  <a:lnTo>
                    <a:pt x="284584" y="88145"/>
                  </a:lnTo>
                  <a:lnTo>
                    <a:pt x="285426" y="88058"/>
                  </a:lnTo>
                  <a:lnTo>
                    <a:pt x="286247" y="87971"/>
                  </a:lnTo>
                  <a:lnTo>
                    <a:pt x="287068" y="87872"/>
                  </a:lnTo>
                  <a:lnTo>
                    <a:pt x="287867" y="87768"/>
                  </a:lnTo>
                  <a:lnTo>
                    <a:pt x="288666" y="87665"/>
                  </a:lnTo>
                  <a:lnTo>
                    <a:pt x="289444" y="87555"/>
                  </a:lnTo>
                  <a:lnTo>
                    <a:pt x="290221" y="87435"/>
                  </a:lnTo>
                  <a:lnTo>
                    <a:pt x="290977" y="87315"/>
                  </a:lnTo>
                  <a:lnTo>
                    <a:pt x="291733" y="87195"/>
                  </a:lnTo>
                  <a:lnTo>
                    <a:pt x="292468" y="87064"/>
                  </a:lnTo>
                  <a:lnTo>
                    <a:pt x="293181" y="86933"/>
                  </a:lnTo>
                  <a:lnTo>
                    <a:pt x="293893" y="86791"/>
                  </a:lnTo>
                  <a:lnTo>
                    <a:pt x="294585" y="86654"/>
                  </a:lnTo>
                  <a:lnTo>
                    <a:pt x="295276" y="86506"/>
                  </a:lnTo>
                  <a:lnTo>
                    <a:pt x="295945" y="86354"/>
                  </a:lnTo>
                  <a:lnTo>
                    <a:pt x="296593" y="86201"/>
                  </a:lnTo>
                  <a:lnTo>
                    <a:pt x="297220" y="86048"/>
                  </a:lnTo>
                  <a:lnTo>
                    <a:pt x="297846" y="85884"/>
                  </a:lnTo>
                  <a:lnTo>
                    <a:pt x="298451" y="85720"/>
                  </a:lnTo>
                  <a:lnTo>
                    <a:pt x="299056" y="85550"/>
                  </a:lnTo>
                  <a:lnTo>
                    <a:pt x="299617"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0" y="83059"/>
                  </a:lnTo>
                  <a:lnTo>
                    <a:pt x="305536" y="82846"/>
                  </a:lnTo>
                  <a:lnTo>
                    <a:pt x="305860" y="82633"/>
                  </a:lnTo>
                  <a:lnTo>
                    <a:pt x="306162" y="82415"/>
                  </a:lnTo>
                  <a:lnTo>
                    <a:pt x="306443" y="82196"/>
                  </a:lnTo>
                  <a:lnTo>
                    <a:pt x="306702" y="81972"/>
                  </a:lnTo>
                  <a:lnTo>
                    <a:pt x="306940" y="81748"/>
                  </a:lnTo>
                  <a:lnTo>
                    <a:pt x="307156" y="81524"/>
                  </a:lnTo>
                  <a:lnTo>
                    <a:pt x="307372" y="81295"/>
                  </a:lnTo>
                  <a:lnTo>
                    <a:pt x="307545" y="81065"/>
                  </a:lnTo>
                  <a:lnTo>
                    <a:pt x="307696" y="80836"/>
                  </a:lnTo>
                  <a:lnTo>
                    <a:pt x="307826" y="80601"/>
                  </a:lnTo>
                  <a:lnTo>
                    <a:pt x="307934" y="80366"/>
                  </a:lnTo>
                  <a:lnTo>
                    <a:pt x="307998" y="80126"/>
                  </a:lnTo>
                  <a:lnTo>
                    <a:pt x="308063" y="79885"/>
                  </a:lnTo>
                  <a:lnTo>
                    <a:pt x="308106" y="79645"/>
                  </a:lnTo>
                  <a:lnTo>
                    <a:pt x="308128" y="79405"/>
                  </a:lnTo>
                  <a:lnTo>
                    <a:pt x="308128" y="73313"/>
                  </a:lnTo>
                  <a:lnTo>
                    <a:pt x="294217" y="75264"/>
                  </a:lnTo>
                  <a:lnTo>
                    <a:pt x="294217" y="32210"/>
                  </a:lnTo>
                  <a:lnTo>
                    <a:pt x="308128" y="30255"/>
                  </a:lnTo>
                  <a:lnTo>
                    <a:pt x="308128" y="24540"/>
                  </a:lnTo>
                  <a:lnTo>
                    <a:pt x="307696" y="24491"/>
                  </a:lnTo>
                  <a:lnTo>
                    <a:pt x="307264" y="24437"/>
                  </a:lnTo>
                  <a:lnTo>
                    <a:pt x="306443" y="24316"/>
                  </a:lnTo>
                  <a:lnTo>
                    <a:pt x="305622"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5" y="21252"/>
                  </a:lnTo>
                  <a:lnTo>
                    <a:pt x="296010" y="20973"/>
                  </a:lnTo>
                  <a:lnTo>
                    <a:pt x="295557" y="20689"/>
                  </a:lnTo>
                  <a:lnTo>
                    <a:pt x="295146" y="20394"/>
                  </a:lnTo>
                  <a:lnTo>
                    <a:pt x="294757" y="20099"/>
                  </a:lnTo>
                  <a:lnTo>
                    <a:pt x="294412" y="19788"/>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57" y="12757"/>
                  </a:lnTo>
                  <a:lnTo>
                    <a:pt x="295146" y="12456"/>
                  </a:lnTo>
                  <a:lnTo>
                    <a:pt x="295557" y="12167"/>
                  </a:lnTo>
                  <a:lnTo>
                    <a:pt x="296010" y="11877"/>
                  </a:lnTo>
                  <a:lnTo>
                    <a:pt x="296485"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2" y="8671"/>
                  </a:lnTo>
                  <a:lnTo>
                    <a:pt x="306443" y="8539"/>
                  </a:lnTo>
                  <a:lnTo>
                    <a:pt x="307264" y="8419"/>
                  </a:lnTo>
                  <a:lnTo>
                    <a:pt x="307696" y="8365"/>
                  </a:lnTo>
                  <a:lnTo>
                    <a:pt x="308128" y="8315"/>
                  </a:lnTo>
                  <a:lnTo>
                    <a:pt x="30812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19"/>
            <p:cNvSpPr/>
            <p:nvPr/>
          </p:nvSpPr>
          <p:spPr>
            <a:xfrm flipH="1">
              <a:off x="5485801" y="1818100"/>
              <a:ext cx="2078323" cy="2220025"/>
            </a:xfrm>
            <a:custGeom>
              <a:rect b="b" l="l" r="r" t="t"/>
              <a:pathLst>
                <a:path extrusionOk="0" fill="none" h="88801" w="308128">
                  <a:moveTo>
                    <a:pt x="308128" y="1"/>
                  </a:moveTo>
                  <a:lnTo>
                    <a:pt x="308128" y="1"/>
                  </a:lnTo>
                  <a:lnTo>
                    <a:pt x="307307" y="279"/>
                  </a:lnTo>
                  <a:lnTo>
                    <a:pt x="306486" y="553"/>
                  </a:lnTo>
                  <a:lnTo>
                    <a:pt x="305622" y="820"/>
                  </a:lnTo>
                  <a:lnTo>
                    <a:pt x="304715" y="1083"/>
                  </a:lnTo>
                  <a:lnTo>
                    <a:pt x="303808" y="1334"/>
                  </a:lnTo>
                  <a:lnTo>
                    <a:pt x="302858" y="1580"/>
                  </a:lnTo>
                  <a:lnTo>
                    <a:pt x="301864" y="1820"/>
                  </a:lnTo>
                  <a:lnTo>
                    <a:pt x="300870" y="2055"/>
                  </a:lnTo>
                  <a:lnTo>
                    <a:pt x="299833" y="2279"/>
                  </a:lnTo>
                  <a:lnTo>
                    <a:pt x="298775" y="2497"/>
                  </a:lnTo>
                  <a:lnTo>
                    <a:pt x="297673" y="2705"/>
                  </a:lnTo>
                  <a:lnTo>
                    <a:pt x="296572" y="2907"/>
                  </a:lnTo>
                  <a:lnTo>
                    <a:pt x="295427" y="3098"/>
                  </a:lnTo>
                  <a:lnTo>
                    <a:pt x="294282" y="3284"/>
                  </a:lnTo>
                  <a:lnTo>
                    <a:pt x="293094" y="3459"/>
                  </a:lnTo>
                  <a:lnTo>
                    <a:pt x="291885" y="3628"/>
                  </a:lnTo>
                  <a:lnTo>
                    <a:pt x="290675" y="3787"/>
                  </a:lnTo>
                  <a:lnTo>
                    <a:pt x="289422" y="3934"/>
                  </a:lnTo>
                  <a:lnTo>
                    <a:pt x="288169" y="4076"/>
                  </a:lnTo>
                  <a:lnTo>
                    <a:pt x="286873" y="4207"/>
                  </a:lnTo>
                  <a:lnTo>
                    <a:pt x="285577" y="4333"/>
                  </a:lnTo>
                  <a:lnTo>
                    <a:pt x="284260" y="4442"/>
                  </a:lnTo>
                  <a:lnTo>
                    <a:pt x="282920" y="4546"/>
                  </a:lnTo>
                  <a:lnTo>
                    <a:pt x="281560" y="4639"/>
                  </a:lnTo>
                  <a:lnTo>
                    <a:pt x="280199" y="4721"/>
                  </a:lnTo>
                  <a:lnTo>
                    <a:pt x="278795" y="4792"/>
                  </a:lnTo>
                  <a:lnTo>
                    <a:pt x="277412" y="4852"/>
                  </a:lnTo>
                  <a:lnTo>
                    <a:pt x="275987" y="4901"/>
                  </a:lnTo>
                  <a:lnTo>
                    <a:pt x="274561" y="4939"/>
                  </a:lnTo>
                  <a:lnTo>
                    <a:pt x="273114" y="4972"/>
                  </a:lnTo>
                  <a:lnTo>
                    <a:pt x="271667" y="4989"/>
                  </a:lnTo>
                  <a:lnTo>
                    <a:pt x="270198" y="4994"/>
                  </a:lnTo>
                  <a:lnTo>
                    <a:pt x="0" y="4994"/>
                  </a:lnTo>
                  <a:lnTo>
                    <a:pt x="0" y="88801"/>
                  </a:lnTo>
                  <a:lnTo>
                    <a:pt x="270976"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6" y="88561"/>
                  </a:lnTo>
                  <a:lnTo>
                    <a:pt x="280242" y="88500"/>
                  </a:lnTo>
                  <a:lnTo>
                    <a:pt x="281128" y="88440"/>
                  </a:lnTo>
                  <a:lnTo>
                    <a:pt x="282013" y="88375"/>
                  </a:lnTo>
                  <a:lnTo>
                    <a:pt x="282877" y="88304"/>
                  </a:lnTo>
                  <a:lnTo>
                    <a:pt x="283741" y="88227"/>
                  </a:lnTo>
                  <a:lnTo>
                    <a:pt x="284584" y="88145"/>
                  </a:lnTo>
                  <a:lnTo>
                    <a:pt x="285426" y="88058"/>
                  </a:lnTo>
                  <a:lnTo>
                    <a:pt x="286247" y="87971"/>
                  </a:lnTo>
                  <a:lnTo>
                    <a:pt x="287068" y="87872"/>
                  </a:lnTo>
                  <a:lnTo>
                    <a:pt x="287867" y="87768"/>
                  </a:lnTo>
                  <a:lnTo>
                    <a:pt x="288666" y="87665"/>
                  </a:lnTo>
                  <a:lnTo>
                    <a:pt x="289444" y="87555"/>
                  </a:lnTo>
                  <a:lnTo>
                    <a:pt x="290221" y="87435"/>
                  </a:lnTo>
                  <a:lnTo>
                    <a:pt x="290977" y="87315"/>
                  </a:lnTo>
                  <a:lnTo>
                    <a:pt x="291733" y="87195"/>
                  </a:lnTo>
                  <a:lnTo>
                    <a:pt x="292468" y="87064"/>
                  </a:lnTo>
                  <a:lnTo>
                    <a:pt x="293181" y="86933"/>
                  </a:lnTo>
                  <a:lnTo>
                    <a:pt x="293893" y="86791"/>
                  </a:lnTo>
                  <a:lnTo>
                    <a:pt x="294585" y="86654"/>
                  </a:lnTo>
                  <a:lnTo>
                    <a:pt x="295276" y="86506"/>
                  </a:lnTo>
                  <a:lnTo>
                    <a:pt x="295945" y="86354"/>
                  </a:lnTo>
                  <a:lnTo>
                    <a:pt x="296593" y="86201"/>
                  </a:lnTo>
                  <a:lnTo>
                    <a:pt x="297220" y="86048"/>
                  </a:lnTo>
                  <a:lnTo>
                    <a:pt x="297846" y="85884"/>
                  </a:lnTo>
                  <a:lnTo>
                    <a:pt x="298451" y="85720"/>
                  </a:lnTo>
                  <a:lnTo>
                    <a:pt x="299056" y="85550"/>
                  </a:lnTo>
                  <a:lnTo>
                    <a:pt x="299617"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0" y="83059"/>
                  </a:lnTo>
                  <a:lnTo>
                    <a:pt x="305536" y="82846"/>
                  </a:lnTo>
                  <a:lnTo>
                    <a:pt x="305860" y="82633"/>
                  </a:lnTo>
                  <a:lnTo>
                    <a:pt x="306162" y="82415"/>
                  </a:lnTo>
                  <a:lnTo>
                    <a:pt x="306443" y="82196"/>
                  </a:lnTo>
                  <a:lnTo>
                    <a:pt x="306702" y="81972"/>
                  </a:lnTo>
                  <a:lnTo>
                    <a:pt x="306940" y="81748"/>
                  </a:lnTo>
                  <a:lnTo>
                    <a:pt x="307156" y="81524"/>
                  </a:lnTo>
                  <a:lnTo>
                    <a:pt x="307372" y="81295"/>
                  </a:lnTo>
                  <a:lnTo>
                    <a:pt x="307545" y="81065"/>
                  </a:lnTo>
                  <a:lnTo>
                    <a:pt x="307696" y="80836"/>
                  </a:lnTo>
                  <a:lnTo>
                    <a:pt x="307826" y="80601"/>
                  </a:lnTo>
                  <a:lnTo>
                    <a:pt x="307934" y="80366"/>
                  </a:lnTo>
                  <a:lnTo>
                    <a:pt x="307998" y="80126"/>
                  </a:lnTo>
                  <a:lnTo>
                    <a:pt x="308063" y="79885"/>
                  </a:lnTo>
                  <a:lnTo>
                    <a:pt x="308106" y="79645"/>
                  </a:lnTo>
                  <a:lnTo>
                    <a:pt x="308128" y="79405"/>
                  </a:lnTo>
                  <a:lnTo>
                    <a:pt x="308128" y="73313"/>
                  </a:lnTo>
                  <a:lnTo>
                    <a:pt x="294217" y="75264"/>
                  </a:lnTo>
                  <a:lnTo>
                    <a:pt x="294217" y="32210"/>
                  </a:lnTo>
                  <a:lnTo>
                    <a:pt x="308128" y="30255"/>
                  </a:lnTo>
                  <a:lnTo>
                    <a:pt x="308128" y="24540"/>
                  </a:lnTo>
                  <a:lnTo>
                    <a:pt x="308128" y="24540"/>
                  </a:lnTo>
                  <a:lnTo>
                    <a:pt x="307696" y="24491"/>
                  </a:lnTo>
                  <a:lnTo>
                    <a:pt x="307264" y="24437"/>
                  </a:lnTo>
                  <a:lnTo>
                    <a:pt x="306443" y="24316"/>
                  </a:lnTo>
                  <a:lnTo>
                    <a:pt x="305622"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5" y="21252"/>
                  </a:lnTo>
                  <a:lnTo>
                    <a:pt x="296010" y="20973"/>
                  </a:lnTo>
                  <a:lnTo>
                    <a:pt x="295557" y="20689"/>
                  </a:lnTo>
                  <a:lnTo>
                    <a:pt x="295146" y="20394"/>
                  </a:lnTo>
                  <a:lnTo>
                    <a:pt x="294757" y="20099"/>
                  </a:lnTo>
                  <a:lnTo>
                    <a:pt x="294412" y="19788"/>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57" y="12757"/>
                  </a:lnTo>
                  <a:lnTo>
                    <a:pt x="295146" y="12456"/>
                  </a:lnTo>
                  <a:lnTo>
                    <a:pt x="295557" y="12167"/>
                  </a:lnTo>
                  <a:lnTo>
                    <a:pt x="296010" y="11877"/>
                  </a:lnTo>
                  <a:lnTo>
                    <a:pt x="296485"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2" y="8671"/>
                  </a:lnTo>
                  <a:lnTo>
                    <a:pt x="306443" y="8539"/>
                  </a:lnTo>
                  <a:lnTo>
                    <a:pt x="307264" y="8419"/>
                  </a:lnTo>
                  <a:lnTo>
                    <a:pt x="307696" y="8365"/>
                  </a:lnTo>
                  <a:lnTo>
                    <a:pt x="308128" y="8315"/>
                  </a:lnTo>
                  <a:lnTo>
                    <a:pt x="308128"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9"/>
            <p:cNvSpPr/>
            <p:nvPr/>
          </p:nvSpPr>
          <p:spPr>
            <a:xfrm flipH="1">
              <a:off x="6116654" y="2309625"/>
              <a:ext cx="1181872" cy="258300"/>
            </a:xfrm>
            <a:custGeom>
              <a:rect b="b" l="l" r="r" t="t"/>
              <a:pathLst>
                <a:path extrusionOk="0" fill="none" h="10332" w="175222">
                  <a:moveTo>
                    <a:pt x="0" y="10331"/>
                  </a:moveTo>
                  <a:lnTo>
                    <a:pt x="0" y="1"/>
                  </a:lnTo>
                  <a:lnTo>
                    <a:pt x="175222" y="1"/>
                  </a:lnTo>
                  <a:lnTo>
                    <a:pt x="175222" y="10331"/>
                  </a:lnTo>
                  <a:lnTo>
                    <a:pt x="0" y="1033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19"/>
            <p:cNvSpPr/>
            <p:nvPr/>
          </p:nvSpPr>
          <p:spPr>
            <a:xfrm flipH="1">
              <a:off x="7298520" y="2567900"/>
              <a:ext cx="7" cy="25"/>
            </a:xfrm>
            <a:custGeom>
              <a:rect b="b" l="l" r="r" t="t"/>
              <a:pathLst>
                <a:path extrusionOk="0" fill="none" h="1" w="1">
                  <a:moveTo>
                    <a:pt x="0" y="0"/>
                  </a:move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9"/>
            <p:cNvSpPr/>
            <p:nvPr/>
          </p:nvSpPr>
          <p:spPr>
            <a:xfrm flipH="1">
              <a:off x="5429123" y="1357050"/>
              <a:ext cx="2191680" cy="2734200"/>
            </a:xfrm>
            <a:custGeom>
              <a:rect b="b" l="l" r="r" t="t"/>
              <a:pathLst>
                <a:path extrusionOk="0" h="109368" w="324934">
                  <a:moveTo>
                    <a:pt x="267088" y="13215"/>
                  </a:moveTo>
                  <a:lnTo>
                    <a:pt x="267088" y="14477"/>
                  </a:lnTo>
                  <a:lnTo>
                    <a:pt x="53094" y="14477"/>
                  </a:lnTo>
                  <a:lnTo>
                    <a:pt x="53094" y="13215"/>
                  </a:lnTo>
                  <a:close/>
                  <a:moveTo>
                    <a:pt x="267088" y="16602"/>
                  </a:moveTo>
                  <a:lnTo>
                    <a:pt x="267088" y="18121"/>
                  </a:lnTo>
                  <a:lnTo>
                    <a:pt x="53094" y="18121"/>
                  </a:lnTo>
                  <a:lnTo>
                    <a:pt x="53094" y="16602"/>
                  </a:lnTo>
                  <a:close/>
                  <a:moveTo>
                    <a:pt x="267088" y="20251"/>
                  </a:moveTo>
                  <a:lnTo>
                    <a:pt x="267088" y="21305"/>
                  </a:lnTo>
                  <a:lnTo>
                    <a:pt x="53094" y="21305"/>
                  </a:lnTo>
                  <a:lnTo>
                    <a:pt x="53094" y="20251"/>
                  </a:lnTo>
                  <a:close/>
                  <a:moveTo>
                    <a:pt x="279551" y="2131"/>
                  </a:moveTo>
                  <a:lnTo>
                    <a:pt x="280502" y="2141"/>
                  </a:lnTo>
                  <a:lnTo>
                    <a:pt x="281452" y="2152"/>
                  </a:lnTo>
                  <a:lnTo>
                    <a:pt x="282381" y="2174"/>
                  </a:lnTo>
                  <a:lnTo>
                    <a:pt x="283310" y="2202"/>
                  </a:lnTo>
                  <a:lnTo>
                    <a:pt x="284239" y="2234"/>
                  </a:lnTo>
                  <a:lnTo>
                    <a:pt x="285146" y="2267"/>
                  </a:lnTo>
                  <a:lnTo>
                    <a:pt x="286075" y="2311"/>
                  </a:lnTo>
                  <a:lnTo>
                    <a:pt x="286982" y="2360"/>
                  </a:lnTo>
                  <a:lnTo>
                    <a:pt x="287867" y="2415"/>
                  </a:lnTo>
                  <a:lnTo>
                    <a:pt x="288775" y="2475"/>
                  </a:lnTo>
                  <a:lnTo>
                    <a:pt x="289660" y="2540"/>
                  </a:lnTo>
                  <a:lnTo>
                    <a:pt x="290546" y="2611"/>
                  </a:lnTo>
                  <a:lnTo>
                    <a:pt x="291410" y="2688"/>
                  </a:lnTo>
                  <a:lnTo>
                    <a:pt x="292274" y="2764"/>
                  </a:lnTo>
                  <a:lnTo>
                    <a:pt x="293138" y="2852"/>
                  </a:lnTo>
                  <a:lnTo>
                    <a:pt x="293980" y="2945"/>
                  </a:lnTo>
                  <a:lnTo>
                    <a:pt x="294823" y="3043"/>
                  </a:lnTo>
                  <a:lnTo>
                    <a:pt x="295644" y="3147"/>
                  </a:lnTo>
                  <a:lnTo>
                    <a:pt x="296464" y="3250"/>
                  </a:lnTo>
                  <a:lnTo>
                    <a:pt x="297264" y="3365"/>
                  </a:lnTo>
                  <a:lnTo>
                    <a:pt x="298063" y="3485"/>
                  </a:lnTo>
                  <a:lnTo>
                    <a:pt x="298862" y="3606"/>
                  </a:lnTo>
                  <a:lnTo>
                    <a:pt x="299640" y="3731"/>
                  </a:lnTo>
                  <a:lnTo>
                    <a:pt x="300396" y="3868"/>
                  </a:lnTo>
                  <a:lnTo>
                    <a:pt x="301152" y="4004"/>
                  </a:lnTo>
                  <a:lnTo>
                    <a:pt x="301908" y="4146"/>
                  </a:lnTo>
                  <a:lnTo>
                    <a:pt x="302620" y="4294"/>
                  </a:lnTo>
                  <a:lnTo>
                    <a:pt x="303355" y="4447"/>
                  </a:lnTo>
                  <a:lnTo>
                    <a:pt x="304046" y="4605"/>
                  </a:lnTo>
                  <a:lnTo>
                    <a:pt x="304737" y="4769"/>
                  </a:lnTo>
                  <a:lnTo>
                    <a:pt x="305428" y="4938"/>
                  </a:lnTo>
                  <a:lnTo>
                    <a:pt x="306076" y="5108"/>
                  </a:lnTo>
                  <a:lnTo>
                    <a:pt x="306724" y="5283"/>
                  </a:lnTo>
                  <a:lnTo>
                    <a:pt x="307351" y="5463"/>
                  </a:lnTo>
                  <a:lnTo>
                    <a:pt x="307956" y="5643"/>
                  </a:lnTo>
                  <a:lnTo>
                    <a:pt x="308539" y="5829"/>
                  </a:lnTo>
                  <a:lnTo>
                    <a:pt x="309100" y="6015"/>
                  </a:lnTo>
                  <a:lnTo>
                    <a:pt x="309640" y="6206"/>
                  </a:lnTo>
                  <a:lnTo>
                    <a:pt x="310181" y="6403"/>
                  </a:lnTo>
                  <a:lnTo>
                    <a:pt x="310677" y="6599"/>
                  </a:lnTo>
                  <a:lnTo>
                    <a:pt x="311174" y="6796"/>
                  </a:lnTo>
                  <a:lnTo>
                    <a:pt x="311628" y="6998"/>
                  </a:lnTo>
                  <a:lnTo>
                    <a:pt x="312081" y="7206"/>
                  </a:lnTo>
                  <a:lnTo>
                    <a:pt x="312513" y="7408"/>
                  </a:lnTo>
                  <a:lnTo>
                    <a:pt x="312902" y="7621"/>
                  </a:lnTo>
                  <a:lnTo>
                    <a:pt x="313291" y="7834"/>
                  </a:lnTo>
                  <a:lnTo>
                    <a:pt x="313658" y="8047"/>
                  </a:lnTo>
                  <a:lnTo>
                    <a:pt x="314004" y="8260"/>
                  </a:lnTo>
                  <a:lnTo>
                    <a:pt x="314328" y="8478"/>
                  </a:lnTo>
                  <a:lnTo>
                    <a:pt x="314609" y="8702"/>
                  </a:lnTo>
                  <a:lnTo>
                    <a:pt x="314889" y="8921"/>
                  </a:lnTo>
                  <a:lnTo>
                    <a:pt x="315149" y="9150"/>
                  </a:lnTo>
                  <a:lnTo>
                    <a:pt x="315386" y="9374"/>
                  </a:lnTo>
                  <a:lnTo>
                    <a:pt x="315602" y="9604"/>
                  </a:lnTo>
                  <a:lnTo>
                    <a:pt x="315797" y="9833"/>
                  </a:lnTo>
                  <a:lnTo>
                    <a:pt x="315969" y="10063"/>
                  </a:lnTo>
                  <a:lnTo>
                    <a:pt x="316099" y="10292"/>
                  </a:lnTo>
                  <a:lnTo>
                    <a:pt x="316229" y="10527"/>
                  </a:lnTo>
                  <a:lnTo>
                    <a:pt x="316337" y="10762"/>
                  </a:lnTo>
                  <a:lnTo>
                    <a:pt x="316423" y="11002"/>
                  </a:lnTo>
                  <a:lnTo>
                    <a:pt x="316466" y="11237"/>
                  </a:lnTo>
                  <a:lnTo>
                    <a:pt x="316509" y="11478"/>
                  </a:lnTo>
                  <a:lnTo>
                    <a:pt x="316531" y="11718"/>
                  </a:lnTo>
                  <a:lnTo>
                    <a:pt x="316509" y="11964"/>
                  </a:lnTo>
                  <a:lnTo>
                    <a:pt x="316466" y="12210"/>
                  </a:lnTo>
                  <a:lnTo>
                    <a:pt x="316401" y="12450"/>
                  </a:lnTo>
                  <a:lnTo>
                    <a:pt x="316315" y="12696"/>
                  </a:lnTo>
                  <a:lnTo>
                    <a:pt x="316207" y="12936"/>
                  </a:lnTo>
                  <a:lnTo>
                    <a:pt x="316077" y="13177"/>
                  </a:lnTo>
                  <a:lnTo>
                    <a:pt x="315926" y="13412"/>
                  </a:lnTo>
                  <a:lnTo>
                    <a:pt x="315753" y="13646"/>
                  </a:lnTo>
                  <a:lnTo>
                    <a:pt x="315537" y="13881"/>
                  </a:lnTo>
                  <a:lnTo>
                    <a:pt x="315321" y="14111"/>
                  </a:lnTo>
                  <a:lnTo>
                    <a:pt x="315084" y="14340"/>
                  </a:lnTo>
                  <a:lnTo>
                    <a:pt x="314803" y="14564"/>
                  </a:lnTo>
                  <a:lnTo>
                    <a:pt x="314522" y="14788"/>
                  </a:lnTo>
                  <a:lnTo>
                    <a:pt x="314220" y="15012"/>
                  </a:lnTo>
                  <a:lnTo>
                    <a:pt x="313896" y="15231"/>
                  </a:lnTo>
                  <a:lnTo>
                    <a:pt x="313529" y="15444"/>
                  </a:lnTo>
                  <a:lnTo>
                    <a:pt x="313161" y="15657"/>
                  </a:lnTo>
                  <a:lnTo>
                    <a:pt x="312773" y="15870"/>
                  </a:lnTo>
                  <a:lnTo>
                    <a:pt x="312362" y="16077"/>
                  </a:lnTo>
                  <a:lnTo>
                    <a:pt x="311930" y="16285"/>
                  </a:lnTo>
                  <a:lnTo>
                    <a:pt x="311498" y="16487"/>
                  </a:lnTo>
                  <a:lnTo>
                    <a:pt x="311023" y="16684"/>
                  </a:lnTo>
                  <a:lnTo>
                    <a:pt x="310548" y="16880"/>
                  </a:lnTo>
                  <a:lnTo>
                    <a:pt x="310029" y="17077"/>
                  </a:lnTo>
                  <a:lnTo>
                    <a:pt x="309511" y="17263"/>
                  </a:lnTo>
                  <a:lnTo>
                    <a:pt x="308971" y="17449"/>
                  </a:lnTo>
                  <a:lnTo>
                    <a:pt x="308431" y="17634"/>
                  </a:lnTo>
                  <a:lnTo>
                    <a:pt x="307848" y="17815"/>
                  </a:lnTo>
                  <a:lnTo>
                    <a:pt x="307264" y="17989"/>
                  </a:lnTo>
                  <a:lnTo>
                    <a:pt x="306660" y="18164"/>
                  </a:lnTo>
                  <a:lnTo>
                    <a:pt x="306033" y="18328"/>
                  </a:lnTo>
                  <a:lnTo>
                    <a:pt x="305407" y="18498"/>
                  </a:lnTo>
                  <a:lnTo>
                    <a:pt x="304759" y="18656"/>
                  </a:lnTo>
                  <a:lnTo>
                    <a:pt x="304089" y="18814"/>
                  </a:lnTo>
                  <a:lnTo>
                    <a:pt x="303398" y="18967"/>
                  </a:lnTo>
                  <a:lnTo>
                    <a:pt x="302707" y="19115"/>
                  </a:lnTo>
                  <a:lnTo>
                    <a:pt x="301994" y="19257"/>
                  </a:lnTo>
                  <a:lnTo>
                    <a:pt x="301281" y="19399"/>
                  </a:lnTo>
                  <a:lnTo>
                    <a:pt x="300547" y="19535"/>
                  </a:lnTo>
                  <a:lnTo>
                    <a:pt x="299791" y="19667"/>
                  </a:lnTo>
                  <a:lnTo>
                    <a:pt x="299035" y="19792"/>
                  </a:lnTo>
                  <a:lnTo>
                    <a:pt x="298257" y="19918"/>
                  </a:lnTo>
                  <a:lnTo>
                    <a:pt x="297458" y="20033"/>
                  </a:lnTo>
                  <a:lnTo>
                    <a:pt x="296659" y="20147"/>
                  </a:lnTo>
                  <a:lnTo>
                    <a:pt x="295860" y="20257"/>
                  </a:lnTo>
                  <a:lnTo>
                    <a:pt x="295039" y="20360"/>
                  </a:lnTo>
                  <a:lnTo>
                    <a:pt x="294196" y="20459"/>
                  </a:lnTo>
                  <a:lnTo>
                    <a:pt x="293354" y="20552"/>
                  </a:lnTo>
                  <a:lnTo>
                    <a:pt x="292490" y="20639"/>
                  </a:lnTo>
                  <a:lnTo>
                    <a:pt x="291626" y="20726"/>
                  </a:lnTo>
                  <a:lnTo>
                    <a:pt x="290762" y="20803"/>
                  </a:lnTo>
                  <a:lnTo>
                    <a:pt x="289876" y="20874"/>
                  </a:lnTo>
                  <a:lnTo>
                    <a:pt x="288969" y="20945"/>
                  </a:lnTo>
                  <a:lnTo>
                    <a:pt x="288062" y="21005"/>
                  </a:lnTo>
                  <a:lnTo>
                    <a:pt x="287155" y="21060"/>
                  </a:lnTo>
                  <a:lnTo>
                    <a:pt x="286247" y="21114"/>
                  </a:lnTo>
                  <a:lnTo>
                    <a:pt x="285319" y="21158"/>
                  </a:lnTo>
                  <a:lnTo>
                    <a:pt x="284368" y="21196"/>
                  </a:lnTo>
                  <a:lnTo>
                    <a:pt x="283439" y="21229"/>
                  </a:lnTo>
                  <a:lnTo>
                    <a:pt x="282489" y="21256"/>
                  </a:lnTo>
                  <a:lnTo>
                    <a:pt x="281517" y="21278"/>
                  </a:lnTo>
                  <a:lnTo>
                    <a:pt x="280567" y="21295"/>
                  </a:lnTo>
                  <a:lnTo>
                    <a:pt x="279595" y="21305"/>
                  </a:lnTo>
                  <a:lnTo>
                    <a:pt x="275512" y="21305"/>
                  </a:lnTo>
                  <a:lnTo>
                    <a:pt x="275512" y="11090"/>
                  </a:lnTo>
                  <a:lnTo>
                    <a:pt x="44692" y="11090"/>
                  </a:lnTo>
                  <a:lnTo>
                    <a:pt x="44692" y="21305"/>
                  </a:lnTo>
                  <a:lnTo>
                    <a:pt x="31494" y="21305"/>
                  </a:lnTo>
                  <a:lnTo>
                    <a:pt x="31494" y="2131"/>
                  </a:lnTo>
                  <a:close/>
                  <a:moveTo>
                    <a:pt x="316531" y="29352"/>
                  </a:moveTo>
                  <a:lnTo>
                    <a:pt x="316531" y="40387"/>
                  </a:lnTo>
                  <a:lnTo>
                    <a:pt x="316164" y="40284"/>
                  </a:lnTo>
                  <a:lnTo>
                    <a:pt x="315797" y="40180"/>
                  </a:lnTo>
                  <a:lnTo>
                    <a:pt x="315429" y="40071"/>
                  </a:lnTo>
                  <a:lnTo>
                    <a:pt x="315084" y="39950"/>
                  </a:lnTo>
                  <a:lnTo>
                    <a:pt x="314760" y="39830"/>
                  </a:lnTo>
                  <a:lnTo>
                    <a:pt x="314414" y="39705"/>
                  </a:lnTo>
                  <a:lnTo>
                    <a:pt x="314090" y="39574"/>
                  </a:lnTo>
                  <a:lnTo>
                    <a:pt x="313766" y="39437"/>
                  </a:lnTo>
                  <a:lnTo>
                    <a:pt x="313464" y="39295"/>
                  </a:lnTo>
                  <a:lnTo>
                    <a:pt x="313140" y="39147"/>
                  </a:lnTo>
                  <a:lnTo>
                    <a:pt x="312859" y="39000"/>
                  </a:lnTo>
                  <a:lnTo>
                    <a:pt x="312578" y="38841"/>
                  </a:lnTo>
                  <a:lnTo>
                    <a:pt x="312297" y="38683"/>
                  </a:lnTo>
                  <a:lnTo>
                    <a:pt x="312038" y="38519"/>
                  </a:lnTo>
                  <a:lnTo>
                    <a:pt x="311779" y="38350"/>
                  </a:lnTo>
                  <a:lnTo>
                    <a:pt x="311541" y="38180"/>
                  </a:lnTo>
                  <a:lnTo>
                    <a:pt x="311304" y="38000"/>
                  </a:lnTo>
                  <a:lnTo>
                    <a:pt x="311088" y="37820"/>
                  </a:lnTo>
                  <a:lnTo>
                    <a:pt x="310872" y="37634"/>
                  </a:lnTo>
                  <a:lnTo>
                    <a:pt x="310677" y="37443"/>
                  </a:lnTo>
                  <a:lnTo>
                    <a:pt x="310505" y="37252"/>
                  </a:lnTo>
                  <a:lnTo>
                    <a:pt x="310332" y="37050"/>
                  </a:lnTo>
                  <a:lnTo>
                    <a:pt x="310181" y="36848"/>
                  </a:lnTo>
                  <a:lnTo>
                    <a:pt x="310029" y="36645"/>
                  </a:lnTo>
                  <a:lnTo>
                    <a:pt x="309900" y="36432"/>
                  </a:lnTo>
                  <a:lnTo>
                    <a:pt x="309792" y="36219"/>
                  </a:lnTo>
                  <a:lnTo>
                    <a:pt x="309705" y="36006"/>
                  </a:lnTo>
                  <a:lnTo>
                    <a:pt x="309619" y="35782"/>
                  </a:lnTo>
                  <a:lnTo>
                    <a:pt x="309554" y="35558"/>
                  </a:lnTo>
                  <a:lnTo>
                    <a:pt x="309511" y="35334"/>
                  </a:lnTo>
                  <a:lnTo>
                    <a:pt x="309489" y="35099"/>
                  </a:lnTo>
                  <a:lnTo>
                    <a:pt x="309489" y="34870"/>
                  </a:lnTo>
                  <a:lnTo>
                    <a:pt x="309489" y="34635"/>
                  </a:lnTo>
                  <a:lnTo>
                    <a:pt x="309511" y="34406"/>
                  </a:lnTo>
                  <a:lnTo>
                    <a:pt x="309554" y="34176"/>
                  </a:lnTo>
                  <a:lnTo>
                    <a:pt x="309619" y="33952"/>
                  </a:lnTo>
                  <a:lnTo>
                    <a:pt x="309705" y="33734"/>
                  </a:lnTo>
                  <a:lnTo>
                    <a:pt x="309792" y="33515"/>
                  </a:lnTo>
                  <a:lnTo>
                    <a:pt x="309900" y="33302"/>
                  </a:lnTo>
                  <a:lnTo>
                    <a:pt x="310029" y="33094"/>
                  </a:lnTo>
                  <a:lnTo>
                    <a:pt x="310181" y="32887"/>
                  </a:lnTo>
                  <a:lnTo>
                    <a:pt x="310332" y="32685"/>
                  </a:lnTo>
                  <a:lnTo>
                    <a:pt x="310505" y="32488"/>
                  </a:lnTo>
                  <a:lnTo>
                    <a:pt x="310677" y="32291"/>
                  </a:lnTo>
                  <a:lnTo>
                    <a:pt x="310872" y="32106"/>
                  </a:lnTo>
                  <a:lnTo>
                    <a:pt x="311088" y="31920"/>
                  </a:lnTo>
                  <a:lnTo>
                    <a:pt x="311304" y="31734"/>
                  </a:lnTo>
                  <a:lnTo>
                    <a:pt x="311541" y="31559"/>
                  </a:lnTo>
                  <a:lnTo>
                    <a:pt x="311779" y="31385"/>
                  </a:lnTo>
                  <a:lnTo>
                    <a:pt x="312038" y="31215"/>
                  </a:lnTo>
                  <a:lnTo>
                    <a:pt x="312297" y="31051"/>
                  </a:lnTo>
                  <a:lnTo>
                    <a:pt x="312578" y="30893"/>
                  </a:lnTo>
                  <a:lnTo>
                    <a:pt x="312859" y="30740"/>
                  </a:lnTo>
                  <a:lnTo>
                    <a:pt x="313140" y="30587"/>
                  </a:lnTo>
                  <a:lnTo>
                    <a:pt x="313464" y="30445"/>
                  </a:lnTo>
                  <a:lnTo>
                    <a:pt x="313766" y="30303"/>
                  </a:lnTo>
                  <a:lnTo>
                    <a:pt x="314090" y="30166"/>
                  </a:lnTo>
                  <a:lnTo>
                    <a:pt x="314414" y="30035"/>
                  </a:lnTo>
                  <a:lnTo>
                    <a:pt x="314760" y="29910"/>
                  </a:lnTo>
                  <a:lnTo>
                    <a:pt x="315084" y="29784"/>
                  </a:lnTo>
                  <a:lnTo>
                    <a:pt x="315429" y="29669"/>
                  </a:lnTo>
                  <a:lnTo>
                    <a:pt x="315797" y="29560"/>
                  </a:lnTo>
                  <a:lnTo>
                    <a:pt x="316164" y="29451"/>
                  </a:lnTo>
                  <a:lnTo>
                    <a:pt x="316531" y="29352"/>
                  </a:lnTo>
                  <a:close/>
                  <a:moveTo>
                    <a:pt x="316531" y="51128"/>
                  </a:moveTo>
                  <a:lnTo>
                    <a:pt x="316531" y="89319"/>
                  </a:lnTo>
                  <a:lnTo>
                    <a:pt x="311045" y="90089"/>
                  </a:lnTo>
                  <a:lnTo>
                    <a:pt x="311045" y="51898"/>
                  </a:lnTo>
                  <a:lnTo>
                    <a:pt x="316531" y="51128"/>
                  </a:lnTo>
                  <a:close/>
                  <a:moveTo>
                    <a:pt x="316531" y="18443"/>
                  </a:moveTo>
                  <a:lnTo>
                    <a:pt x="316531" y="26757"/>
                  </a:lnTo>
                  <a:lnTo>
                    <a:pt x="316099" y="26807"/>
                  </a:lnTo>
                  <a:lnTo>
                    <a:pt x="315667" y="26861"/>
                  </a:lnTo>
                  <a:lnTo>
                    <a:pt x="314846" y="26981"/>
                  </a:lnTo>
                  <a:lnTo>
                    <a:pt x="314025" y="27113"/>
                  </a:lnTo>
                  <a:lnTo>
                    <a:pt x="313248" y="27255"/>
                  </a:lnTo>
                  <a:lnTo>
                    <a:pt x="312470" y="27408"/>
                  </a:lnTo>
                  <a:lnTo>
                    <a:pt x="311714" y="27571"/>
                  </a:lnTo>
                  <a:lnTo>
                    <a:pt x="310980" y="27746"/>
                  </a:lnTo>
                  <a:lnTo>
                    <a:pt x="310267" y="27932"/>
                  </a:lnTo>
                  <a:lnTo>
                    <a:pt x="309576" y="28129"/>
                  </a:lnTo>
                  <a:lnTo>
                    <a:pt x="308906" y="28336"/>
                  </a:lnTo>
                  <a:lnTo>
                    <a:pt x="308258" y="28555"/>
                  </a:lnTo>
                  <a:lnTo>
                    <a:pt x="307632" y="28779"/>
                  </a:lnTo>
                  <a:lnTo>
                    <a:pt x="307027" y="29014"/>
                  </a:lnTo>
                  <a:lnTo>
                    <a:pt x="306444" y="29259"/>
                  </a:lnTo>
                  <a:lnTo>
                    <a:pt x="305904" y="29511"/>
                  </a:lnTo>
                  <a:lnTo>
                    <a:pt x="305385" y="29773"/>
                  </a:lnTo>
                  <a:lnTo>
                    <a:pt x="304888" y="30046"/>
                  </a:lnTo>
                  <a:lnTo>
                    <a:pt x="304413" y="30319"/>
                  </a:lnTo>
                  <a:lnTo>
                    <a:pt x="303960" y="30609"/>
                  </a:lnTo>
                  <a:lnTo>
                    <a:pt x="303549" y="30898"/>
                  </a:lnTo>
                  <a:lnTo>
                    <a:pt x="303160" y="31199"/>
                  </a:lnTo>
                  <a:lnTo>
                    <a:pt x="302815" y="31505"/>
                  </a:lnTo>
                  <a:lnTo>
                    <a:pt x="302491" y="31816"/>
                  </a:lnTo>
                  <a:lnTo>
                    <a:pt x="302210" y="32133"/>
                  </a:lnTo>
                  <a:lnTo>
                    <a:pt x="301951" y="32461"/>
                  </a:lnTo>
                  <a:lnTo>
                    <a:pt x="301713" y="32789"/>
                  </a:lnTo>
                  <a:lnTo>
                    <a:pt x="301519" y="33122"/>
                  </a:lnTo>
                  <a:lnTo>
                    <a:pt x="301368" y="33466"/>
                  </a:lnTo>
                  <a:lnTo>
                    <a:pt x="301238" y="33810"/>
                  </a:lnTo>
                  <a:lnTo>
                    <a:pt x="301152" y="34160"/>
                  </a:lnTo>
                  <a:lnTo>
                    <a:pt x="301087" y="34509"/>
                  </a:lnTo>
                  <a:lnTo>
                    <a:pt x="301065" y="34870"/>
                  </a:lnTo>
                  <a:lnTo>
                    <a:pt x="301087" y="35225"/>
                  </a:lnTo>
                  <a:lnTo>
                    <a:pt x="301152" y="35580"/>
                  </a:lnTo>
                  <a:lnTo>
                    <a:pt x="301238" y="35924"/>
                  </a:lnTo>
                  <a:lnTo>
                    <a:pt x="301368" y="36274"/>
                  </a:lnTo>
                  <a:lnTo>
                    <a:pt x="301519" y="36613"/>
                  </a:lnTo>
                  <a:lnTo>
                    <a:pt x="301713" y="36946"/>
                  </a:lnTo>
                  <a:lnTo>
                    <a:pt x="301951" y="37279"/>
                  </a:lnTo>
                  <a:lnTo>
                    <a:pt x="302210" y="37601"/>
                  </a:lnTo>
                  <a:lnTo>
                    <a:pt x="302491" y="37918"/>
                  </a:lnTo>
                  <a:lnTo>
                    <a:pt x="302815" y="38230"/>
                  </a:lnTo>
                  <a:lnTo>
                    <a:pt x="303160" y="38541"/>
                  </a:lnTo>
                  <a:lnTo>
                    <a:pt x="303549" y="38836"/>
                  </a:lnTo>
                  <a:lnTo>
                    <a:pt x="303960" y="39131"/>
                  </a:lnTo>
                  <a:lnTo>
                    <a:pt x="304413" y="39415"/>
                  </a:lnTo>
                  <a:lnTo>
                    <a:pt x="304888" y="39694"/>
                  </a:lnTo>
                  <a:lnTo>
                    <a:pt x="305385" y="39961"/>
                  </a:lnTo>
                  <a:lnTo>
                    <a:pt x="305904" y="40224"/>
                  </a:lnTo>
                  <a:lnTo>
                    <a:pt x="306444" y="40480"/>
                  </a:lnTo>
                  <a:lnTo>
                    <a:pt x="307027" y="40726"/>
                  </a:lnTo>
                  <a:lnTo>
                    <a:pt x="307632" y="40961"/>
                  </a:lnTo>
                  <a:lnTo>
                    <a:pt x="308258" y="41185"/>
                  </a:lnTo>
                  <a:lnTo>
                    <a:pt x="308906" y="41404"/>
                  </a:lnTo>
                  <a:lnTo>
                    <a:pt x="309576" y="41611"/>
                  </a:lnTo>
                  <a:lnTo>
                    <a:pt x="310267" y="41808"/>
                  </a:lnTo>
                  <a:lnTo>
                    <a:pt x="310980" y="41994"/>
                  </a:lnTo>
                  <a:lnTo>
                    <a:pt x="311714" y="42168"/>
                  </a:lnTo>
                  <a:lnTo>
                    <a:pt x="312470" y="42332"/>
                  </a:lnTo>
                  <a:lnTo>
                    <a:pt x="313248" y="42485"/>
                  </a:lnTo>
                  <a:lnTo>
                    <a:pt x="314025" y="42627"/>
                  </a:lnTo>
                  <a:lnTo>
                    <a:pt x="314846" y="42758"/>
                  </a:lnTo>
                  <a:lnTo>
                    <a:pt x="315667" y="42879"/>
                  </a:lnTo>
                  <a:lnTo>
                    <a:pt x="316099" y="42933"/>
                  </a:lnTo>
                  <a:lnTo>
                    <a:pt x="316531" y="42982"/>
                  </a:lnTo>
                  <a:lnTo>
                    <a:pt x="316531" y="48697"/>
                  </a:lnTo>
                  <a:lnTo>
                    <a:pt x="302620" y="50652"/>
                  </a:lnTo>
                  <a:lnTo>
                    <a:pt x="302620" y="93706"/>
                  </a:lnTo>
                  <a:lnTo>
                    <a:pt x="316531" y="91755"/>
                  </a:lnTo>
                  <a:lnTo>
                    <a:pt x="316531" y="97847"/>
                  </a:lnTo>
                  <a:lnTo>
                    <a:pt x="316509" y="98087"/>
                  </a:lnTo>
                  <a:lnTo>
                    <a:pt x="316466" y="98327"/>
                  </a:lnTo>
                  <a:lnTo>
                    <a:pt x="316401" y="98568"/>
                  </a:lnTo>
                  <a:lnTo>
                    <a:pt x="316337" y="98808"/>
                  </a:lnTo>
                  <a:lnTo>
                    <a:pt x="316229" y="99043"/>
                  </a:lnTo>
                  <a:lnTo>
                    <a:pt x="316099" y="99278"/>
                  </a:lnTo>
                  <a:lnTo>
                    <a:pt x="315948" y="99507"/>
                  </a:lnTo>
                  <a:lnTo>
                    <a:pt x="315775" y="99737"/>
                  </a:lnTo>
                  <a:lnTo>
                    <a:pt x="315559" y="99966"/>
                  </a:lnTo>
                  <a:lnTo>
                    <a:pt x="315343" y="100190"/>
                  </a:lnTo>
                  <a:lnTo>
                    <a:pt x="315105" y="100414"/>
                  </a:lnTo>
                  <a:lnTo>
                    <a:pt x="314846" y="100638"/>
                  </a:lnTo>
                  <a:lnTo>
                    <a:pt x="314565" y="100857"/>
                  </a:lnTo>
                  <a:lnTo>
                    <a:pt x="314263" y="101075"/>
                  </a:lnTo>
                  <a:lnTo>
                    <a:pt x="313939" y="101288"/>
                  </a:lnTo>
                  <a:lnTo>
                    <a:pt x="313593" y="101501"/>
                  </a:lnTo>
                  <a:lnTo>
                    <a:pt x="313226" y="101709"/>
                  </a:lnTo>
                  <a:lnTo>
                    <a:pt x="312859" y="101917"/>
                  </a:lnTo>
                  <a:lnTo>
                    <a:pt x="312449" y="102119"/>
                  </a:lnTo>
                  <a:lnTo>
                    <a:pt x="312038" y="102321"/>
                  </a:lnTo>
                  <a:lnTo>
                    <a:pt x="311585" y="102517"/>
                  </a:lnTo>
                  <a:lnTo>
                    <a:pt x="311131" y="102714"/>
                  </a:lnTo>
                  <a:lnTo>
                    <a:pt x="310656" y="102905"/>
                  </a:lnTo>
                  <a:lnTo>
                    <a:pt x="310159" y="103097"/>
                  </a:lnTo>
                  <a:lnTo>
                    <a:pt x="309662" y="103282"/>
                  </a:lnTo>
                  <a:lnTo>
                    <a:pt x="309122" y="103463"/>
                  </a:lnTo>
                  <a:lnTo>
                    <a:pt x="308582" y="103643"/>
                  </a:lnTo>
                  <a:lnTo>
                    <a:pt x="308020" y="103818"/>
                  </a:lnTo>
                  <a:lnTo>
                    <a:pt x="307459" y="103992"/>
                  </a:lnTo>
                  <a:lnTo>
                    <a:pt x="306854" y="104162"/>
                  </a:lnTo>
                  <a:lnTo>
                    <a:pt x="306249" y="104326"/>
                  </a:lnTo>
                  <a:lnTo>
                    <a:pt x="305623" y="104490"/>
                  </a:lnTo>
                  <a:lnTo>
                    <a:pt x="304996" y="104643"/>
                  </a:lnTo>
                  <a:lnTo>
                    <a:pt x="304348" y="104796"/>
                  </a:lnTo>
                  <a:lnTo>
                    <a:pt x="303679" y="104948"/>
                  </a:lnTo>
                  <a:lnTo>
                    <a:pt x="302988" y="105096"/>
                  </a:lnTo>
                  <a:lnTo>
                    <a:pt x="302296" y="105233"/>
                  </a:lnTo>
                  <a:lnTo>
                    <a:pt x="301584" y="105375"/>
                  </a:lnTo>
                  <a:lnTo>
                    <a:pt x="300871" y="105506"/>
                  </a:lnTo>
                  <a:lnTo>
                    <a:pt x="300136" y="105637"/>
                  </a:lnTo>
                  <a:lnTo>
                    <a:pt x="299380" y="105757"/>
                  </a:lnTo>
                  <a:lnTo>
                    <a:pt x="298624" y="105877"/>
                  </a:lnTo>
                  <a:lnTo>
                    <a:pt x="297847" y="105997"/>
                  </a:lnTo>
                  <a:lnTo>
                    <a:pt x="297069" y="106107"/>
                  </a:lnTo>
                  <a:lnTo>
                    <a:pt x="296270" y="106210"/>
                  </a:lnTo>
                  <a:lnTo>
                    <a:pt x="295471" y="106314"/>
                  </a:lnTo>
                  <a:lnTo>
                    <a:pt x="294650" y="106413"/>
                  </a:lnTo>
                  <a:lnTo>
                    <a:pt x="293829" y="106500"/>
                  </a:lnTo>
                  <a:lnTo>
                    <a:pt x="292987" y="106587"/>
                  </a:lnTo>
                  <a:lnTo>
                    <a:pt x="292144" y="106669"/>
                  </a:lnTo>
                  <a:lnTo>
                    <a:pt x="291280" y="106746"/>
                  </a:lnTo>
                  <a:lnTo>
                    <a:pt x="290416" y="106817"/>
                  </a:lnTo>
                  <a:lnTo>
                    <a:pt x="289531" y="106882"/>
                  </a:lnTo>
                  <a:lnTo>
                    <a:pt x="288645" y="106942"/>
                  </a:lnTo>
                  <a:lnTo>
                    <a:pt x="287759" y="107003"/>
                  </a:lnTo>
                  <a:lnTo>
                    <a:pt x="286852" y="107052"/>
                  </a:lnTo>
                  <a:lnTo>
                    <a:pt x="285945" y="107095"/>
                  </a:lnTo>
                  <a:lnTo>
                    <a:pt x="285038" y="107134"/>
                  </a:lnTo>
                  <a:lnTo>
                    <a:pt x="284109" y="107166"/>
                  </a:lnTo>
                  <a:lnTo>
                    <a:pt x="283180" y="107194"/>
                  </a:lnTo>
                  <a:lnTo>
                    <a:pt x="282230" y="107216"/>
                  </a:lnTo>
                  <a:lnTo>
                    <a:pt x="281301" y="107227"/>
                  </a:lnTo>
                  <a:lnTo>
                    <a:pt x="280351" y="107237"/>
                  </a:lnTo>
                  <a:lnTo>
                    <a:pt x="279379" y="107243"/>
                  </a:lnTo>
                  <a:lnTo>
                    <a:pt x="8403" y="107243"/>
                  </a:lnTo>
                  <a:lnTo>
                    <a:pt x="8403" y="23436"/>
                  </a:lnTo>
                  <a:lnTo>
                    <a:pt x="278601" y="23436"/>
                  </a:lnTo>
                  <a:lnTo>
                    <a:pt x="280070" y="23431"/>
                  </a:lnTo>
                  <a:lnTo>
                    <a:pt x="281517" y="23414"/>
                  </a:lnTo>
                  <a:lnTo>
                    <a:pt x="282964" y="23381"/>
                  </a:lnTo>
                  <a:lnTo>
                    <a:pt x="284390" y="23343"/>
                  </a:lnTo>
                  <a:lnTo>
                    <a:pt x="285815" y="23294"/>
                  </a:lnTo>
                  <a:lnTo>
                    <a:pt x="287198" y="23234"/>
                  </a:lnTo>
                  <a:lnTo>
                    <a:pt x="288602" y="23163"/>
                  </a:lnTo>
                  <a:lnTo>
                    <a:pt x="289963" y="23081"/>
                  </a:lnTo>
                  <a:lnTo>
                    <a:pt x="291323" y="22988"/>
                  </a:lnTo>
                  <a:lnTo>
                    <a:pt x="292663" y="22884"/>
                  </a:lnTo>
                  <a:lnTo>
                    <a:pt x="293980" y="22775"/>
                  </a:lnTo>
                  <a:lnTo>
                    <a:pt x="295276" y="22649"/>
                  </a:lnTo>
                  <a:lnTo>
                    <a:pt x="296572" y="22518"/>
                  </a:lnTo>
                  <a:lnTo>
                    <a:pt x="297825" y="22376"/>
                  </a:lnTo>
                  <a:lnTo>
                    <a:pt x="299078" y="22229"/>
                  </a:lnTo>
                  <a:lnTo>
                    <a:pt x="300288" y="22070"/>
                  </a:lnTo>
                  <a:lnTo>
                    <a:pt x="301497" y="21901"/>
                  </a:lnTo>
                  <a:lnTo>
                    <a:pt x="302685" y="21726"/>
                  </a:lnTo>
                  <a:lnTo>
                    <a:pt x="303830" y="21540"/>
                  </a:lnTo>
                  <a:lnTo>
                    <a:pt x="304975" y="21349"/>
                  </a:lnTo>
                  <a:lnTo>
                    <a:pt x="306076" y="21147"/>
                  </a:lnTo>
                  <a:lnTo>
                    <a:pt x="307178" y="20939"/>
                  </a:lnTo>
                  <a:lnTo>
                    <a:pt x="308236" y="20721"/>
                  </a:lnTo>
                  <a:lnTo>
                    <a:pt x="309273" y="20497"/>
                  </a:lnTo>
                  <a:lnTo>
                    <a:pt x="310267" y="20262"/>
                  </a:lnTo>
                  <a:lnTo>
                    <a:pt x="311261" y="20022"/>
                  </a:lnTo>
                  <a:lnTo>
                    <a:pt x="312211" y="19776"/>
                  </a:lnTo>
                  <a:lnTo>
                    <a:pt x="313118" y="19525"/>
                  </a:lnTo>
                  <a:lnTo>
                    <a:pt x="314025" y="19262"/>
                  </a:lnTo>
                  <a:lnTo>
                    <a:pt x="314889" y="18995"/>
                  </a:lnTo>
                  <a:lnTo>
                    <a:pt x="315710" y="18721"/>
                  </a:lnTo>
                  <a:lnTo>
                    <a:pt x="316531" y="18443"/>
                  </a:lnTo>
                  <a:close/>
                  <a:moveTo>
                    <a:pt x="23070" y="0"/>
                  </a:moveTo>
                  <a:lnTo>
                    <a:pt x="23070" y="21305"/>
                  </a:lnTo>
                  <a:lnTo>
                    <a:pt x="1" y="21305"/>
                  </a:lnTo>
                  <a:lnTo>
                    <a:pt x="1" y="109368"/>
                  </a:lnTo>
                  <a:lnTo>
                    <a:pt x="279379" y="109368"/>
                  </a:lnTo>
                  <a:lnTo>
                    <a:pt x="280567" y="109363"/>
                  </a:lnTo>
                  <a:lnTo>
                    <a:pt x="281733" y="109352"/>
                  </a:lnTo>
                  <a:lnTo>
                    <a:pt x="282878" y="109335"/>
                  </a:lnTo>
                  <a:lnTo>
                    <a:pt x="284044" y="109308"/>
                  </a:lnTo>
                  <a:lnTo>
                    <a:pt x="285189" y="109275"/>
                  </a:lnTo>
                  <a:lnTo>
                    <a:pt x="286312" y="109237"/>
                  </a:lnTo>
                  <a:lnTo>
                    <a:pt x="287435" y="109188"/>
                  </a:lnTo>
                  <a:lnTo>
                    <a:pt x="288559" y="109133"/>
                  </a:lnTo>
                  <a:lnTo>
                    <a:pt x="289660" y="109073"/>
                  </a:lnTo>
                  <a:lnTo>
                    <a:pt x="290762" y="109002"/>
                  </a:lnTo>
                  <a:lnTo>
                    <a:pt x="291842" y="108931"/>
                  </a:lnTo>
                  <a:lnTo>
                    <a:pt x="292922" y="108849"/>
                  </a:lnTo>
                  <a:lnTo>
                    <a:pt x="293980" y="108762"/>
                  </a:lnTo>
                  <a:lnTo>
                    <a:pt x="295039" y="108669"/>
                  </a:lnTo>
                  <a:lnTo>
                    <a:pt x="296076" y="108565"/>
                  </a:lnTo>
                  <a:lnTo>
                    <a:pt x="297091" y="108461"/>
                  </a:lnTo>
                  <a:lnTo>
                    <a:pt x="298106" y="108346"/>
                  </a:lnTo>
                  <a:lnTo>
                    <a:pt x="299121" y="108232"/>
                  </a:lnTo>
                  <a:lnTo>
                    <a:pt x="300093" y="108106"/>
                  </a:lnTo>
                  <a:lnTo>
                    <a:pt x="301087" y="107975"/>
                  </a:lnTo>
                  <a:lnTo>
                    <a:pt x="302037" y="107838"/>
                  </a:lnTo>
                  <a:lnTo>
                    <a:pt x="302988" y="107696"/>
                  </a:lnTo>
                  <a:lnTo>
                    <a:pt x="303916" y="107549"/>
                  </a:lnTo>
                  <a:lnTo>
                    <a:pt x="304824" y="107396"/>
                  </a:lnTo>
                  <a:lnTo>
                    <a:pt x="305731" y="107237"/>
                  </a:lnTo>
                  <a:lnTo>
                    <a:pt x="306616" y="107074"/>
                  </a:lnTo>
                  <a:lnTo>
                    <a:pt x="307480" y="106910"/>
                  </a:lnTo>
                  <a:lnTo>
                    <a:pt x="308344" y="106735"/>
                  </a:lnTo>
                  <a:lnTo>
                    <a:pt x="309165" y="106555"/>
                  </a:lnTo>
                  <a:lnTo>
                    <a:pt x="309986" y="106369"/>
                  </a:lnTo>
                  <a:lnTo>
                    <a:pt x="310785" y="106183"/>
                  </a:lnTo>
                  <a:lnTo>
                    <a:pt x="311585" y="105992"/>
                  </a:lnTo>
                  <a:lnTo>
                    <a:pt x="312341" y="105790"/>
                  </a:lnTo>
                  <a:lnTo>
                    <a:pt x="313075" y="105588"/>
                  </a:lnTo>
                  <a:lnTo>
                    <a:pt x="313809" y="105380"/>
                  </a:lnTo>
                  <a:lnTo>
                    <a:pt x="314522" y="105172"/>
                  </a:lnTo>
                  <a:lnTo>
                    <a:pt x="315213" y="104954"/>
                  </a:lnTo>
                  <a:lnTo>
                    <a:pt x="315861" y="104735"/>
                  </a:lnTo>
                  <a:lnTo>
                    <a:pt x="316509" y="104511"/>
                  </a:lnTo>
                  <a:lnTo>
                    <a:pt x="317136" y="104282"/>
                  </a:lnTo>
                  <a:lnTo>
                    <a:pt x="317741" y="104053"/>
                  </a:lnTo>
                  <a:lnTo>
                    <a:pt x="318324" y="103818"/>
                  </a:lnTo>
                  <a:lnTo>
                    <a:pt x="318885" y="103577"/>
                  </a:lnTo>
                  <a:lnTo>
                    <a:pt x="319425" y="103331"/>
                  </a:lnTo>
                  <a:lnTo>
                    <a:pt x="319944" y="103086"/>
                  </a:lnTo>
                  <a:lnTo>
                    <a:pt x="320441" y="102834"/>
                  </a:lnTo>
                  <a:lnTo>
                    <a:pt x="320894" y="102583"/>
                  </a:lnTo>
                  <a:lnTo>
                    <a:pt x="321348" y="102326"/>
                  </a:lnTo>
                  <a:lnTo>
                    <a:pt x="321758" y="102070"/>
                  </a:lnTo>
                  <a:lnTo>
                    <a:pt x="322169" y="101802"/>
                  </a:lnTo>
                  <a:lnTo>
                    <a:pt x="322536" y="101540"/>
                  </a:lnTo>
                  <a:lnTo>
                    <a:pt x="322881" y="101266"/>
                  </a:lnTo>
                  <a:lnTo>
                    <a:pt x="323205" y="100999"/>
                  </a:lnTo>
                  <a:lnTo>
                    <a:pt x="323486" y="100720"/>
                  </a:lnTo>
                  <a:lnTo>
                    <a:pt x="323767" y="100447"/>
                  </a:lnTo>
                  <a:lnTo>
                    <a:pt x="324005" y="100163"/>
                  </a:lnTo>
                  <a:lnTo>
                    <a:pt x="324221" y="99884"/>
                  </a:lnTo>
                  <a:lnTo>
                    <a:pt x="324393" y="99600"/>
                  </a:lnTo>
                  <a:lnTo>
                    <a:pt x="324566" y="99311"/>
                  </a:lnTo>
                  <a:lnTo>
                    <a:pt x="324696" y="99021"/>
                  </a:lnTo>
                  <a:lnTo>
                    <a:pt x="324804" y="98732"/>
                  </a:lnTo>
                  <a:lnTo>
                    <a:pt x="324869" y="98437"/>
                  </a:lnTo>
                  <a:lnTo>
                    <a:pt x="324912" y="98142"/>
                  </a:lnTo>
                  <a:lnTo>
                    <a:pt x="324933" y="97847"/>
                  </a:lnTo>
                  <a:lnTo>
                    <a:pt x="324933" y="11718"/>
                  </a:lnTo>
                  <a:lnTo>
                    <a:pt x="324912" y="11423"/>
                  </a:lnTo>
                  <a:lnTo>
                    <a:pt x="324869" y="11133"/>
                  </a:lnTo>
                  <a:lnTo>
                    <a:pt x="324804" y="10838"/>
                  </a:lnTo>
                  <a:lnTo>
                    <a:pt x="324696" y="10554"/>
                  </a:lnTo>
                  <a:lnTo>
                    <a:pt x="324588" y="10265"/>
                  </a:lnTo>
                  <a:lnTo>
                    <a:pt x="324437" y="9981"/>
                  </a:lnTo>
                  <a:lnTo>
                    <a:pt x="324242" y="9697"/>
                  </a:lnTo>
                  <a:lnTo>
                    <a:pt x="324048" y="9413"/>
                  </a:lnTo>
                  <a:lnTo>
                    <a:pt x="323810" y="9134"/>
                  </a:lnTo>
                  <a:lnTo>
                    <a:pt x="323551" y="8855"/>
                  </a:lnTo>
                  <a:lnTo>
                    <a:pt x="323249" y="8577"/>
                  </a:lnTo>
                  <a:lnTo>
                    <a:pt x="322946" y="8304"/>
                  </a:lnTo>
                  <a:lnTo>
                    <a:pt x="322601" y="8031"/>
                  </a:lnTo>
                  <a:lnTo>
                    <a:pt x="322233" y="7763"/>
                  </a:lnTo>
                  <a:lnTo>
                    <a:pt x="321845" y="7495"/>
                  </a:lnTo>
                  <a:lnTo>
                    <a:pt x="321434" y="7233"/>
                  </a:lnTo>
                  <a:lnTo>
                    <a:pt x="320981" y="6971"/>
                  </a:lnTo>
                  <a:lnTo>
                    <a:pt x="320505" y="6708"/>
                  </a:lnTo>
                  <a:lnTo>
                    <a:pt x="320030" y="6452"/>
                  </a:lnTo>
                  <a:lnTo>
                    <a:pt x="319490" y="6200"/>
                  </a:lnTo>
                  <a:lnTo>
                    <a:pt x="318950" y="5949"/>
                  </a:lnTo>
                  <a:lnTo>
                    <a:pt x="318389" y="5703"/>
                  </a:lnTo>
                  <a:lnTo>
                    <a:pt x="317784" y="5463"/>
                  </a:lnTo>
                  <a:lnTo>
                    <a:pt x="317179" y="5223"/>
                  </a:lnTo>
                  <a:lnTo>
                    <a:pt x="316531" y="4982"/>
                  </a:lnTo>
                  <a:lnTo>
                    <a:pt x="315861" y="4753"/>
                  </a:lnTo>
                  <a:lnTo>
                    <a:pt x="315170" y="4523"/>
                  </a:lnTo>
                  <a:lnTo>
                    <a:pt x="314457" y="4294"/>
                  </a:lnTo>
                  <a:lnTo>
                    <a:pt x="313723" y="4075"/>
                  </a:lnTo>
                  <a:lnTo>
                    <a:pt x="312945" y="3857"/>
                  </a:lnTo>
                  <a:lnTo>
                    <a:pt x="312168" y="3644"/>
                  </a:lnTo>
                  <a:lnTo>
                    <a:pt x="311369" y="3431"/>
                  </a:lnTo>
                  <a:lnTo>
                    <a:pt x="310526" y="3229"/>
                  </a:lnTo>
                  <a:lnTo>
                    <a:pt x="309684" y="3032"/>
                  </a:lnTo>
                  <a:lnTo>
                    <a:pt x="308820" y="2835"/>
                  </a:lnTo>
                  <a:lnTo>
                    <a:pt x="307956" y="2650"/>
                  </a:lnTo>
                  <a:lnTo>
                    <a:pt x="307048" y="2469"/>
                  </a:lnTo>
                  <a:lnTo>
                    <a:pt x="306141" y="2294"/>
                  </a:lnTo>
                  <a:lnTo>
                    <a:pt x="305234" y="2125"/>
                  </a:lnTo>
                  <a:lnTo>
                    <a:pt x="304284" y="1961"/>
                  </a:lnTo>
                  <a:lnTo>
                    <a:pt x="303355" y="1808"/>
                  </a:lnTo>
                  <a:lnTo>
                    <a:pt x="302383" y="1655"/>
                  </a:lnTo>
                  <a:lnTo>
                    <a:pt x="301411" y="1513"/>
                  </a:lnTo>
                  <a:lnTo>
                    <a:pt x="300417" y="1377"/>
                  </a:lnTo>
                  <a:lnTo>
                    <a:pt x="299424" y="1246"/>
                  </a:lnTo>
                  <a:lnTo>
                    <a:pt x="298408" y="1120"/>
                  </a:lnTo>
                  <a:lnTo>
                    <a:pt x="297372" y="1000"/>
                  </a:lnTo>
                  <a:lnTo>
                    <a:pt x="296356" y="885"/>
                  </a:lnTo>
                  <a:lnTo>
                    <a:pt x="295298" y="781"/>
                  </a:lnTo>
                  <a:lnTo>
                    <a:pt x="294240" y="683"/>
                  </a:lnTo>
                  <a:lnTo>
                    <a:pt x="293181" y="590"/>
                  </a:lnTo>
                  <a:lnTo>
                    <a:pt x="292101" y="503"/>
                  </a:lnTo>
                  <a:lnTo>
                    <a:pt x="291021" y="426"/>
                  </a:lnTo>
                  <a:lnTo>
                    <a:pt x="289919" y="350"/>
                  </a:lnTo>
                  <a:lnTo>
                    <a:pt x="288818" y="284"/>
                  </a:lnTo>
                  <a:lnTo>
                    <a:pt x="287716" y="224"/>
                  </a:lnTo>
                  <a:lnTo>
                    <a:pt x="286593" y="175"/>
                  </a:lnTo>
                  <a:lnTo>
                    <a:pt x="285470" y="131"/>
                  </a:lnTo>
                  <a:lnTo>
                    <a:pt x="284347" y="87"/>
                  </a:lnTo>
                  <a:lnTo>
                    <a:pt x="283202" y="60"/>
                  </a:lnTo>
                  <a:lnTo>
                    <a:pt x="282079" y="33"/>
                  </a:lnTo>
                  <a:lnTo>
                    <a:pt x="280912" y="16"/>
                  </a:lnTo>
                  <a:lnTo>
                    <a:pt x="279767" y="5"/>
                  </a:lnTo>
                  <a:lnTo>
                    <a:pt x="27860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9"/>
            <p:cNvSpPr/>
            <p:nvPr/>
          </p:nvSpPr>
          <p:spPr>
            <a:xfrm flipH="1">
              <a:off x="5485801" y="1410300"/>
              <a:ext cx="1922581" cy="479400"/>
            </a:xfrm>
            <a:custGeom>
              <a:rect b="b" l="l" r="r" t="t"/>
              <a:pathLst>
                <a:path extrusionOk="0" fill="none" h="19176" w="285038">
                  <a:moveTo>
                    <a:pt x="285038" y="9588"/>
                  </a:moveTo>
                  <a:lnTo>
                    <a:pt x="285038" y="9588"/>
                  </a:lnTo>
                  <a:lnTo>
                    <a:pt x="285016" y="9834"/>
                  </a:lnTo>
                  <a:lnTo>
                    <a:pt x="284973" y="10080"/>
                  </a:lnTo>
                  <a:lnTo>
                    <a:pt x="284908" y="10320"/>
                  </a:lnTo>
                  <a:lnTo>
                    <a:pt x="284822" y="10566"/>
                  </a:lnTo>
                  <a:lnTo>
                    <a:pt x="284714" y="10806"/>
                  </a:lnTo>
                  <a:lnTo>
                    <a:pt x="284584" y="11047"/>
                  </a:lnTo>
                  <a:lnTo>
                    <a:pt x="284433" y="11282"/>
                  </a:lnTo>
                  <a:lnTo>
                    <a:pt x="284260" y="11516"/>
                  </a:lnTo>
                  <a:lnTo>
                    <a:pt x="284044" y="11751"/>
                  </a:lnTo>
                  <a:lnTo>
                    <a:pt x="283828" y="11981"/>
                  </a:lnTo>
                  <a:lnTo>
                    <a:pt x="283591" y="12210"/>
                  </a:lnTo>
                  <a:lnTo>
                    <a:pt x="283310" y="12434"/>
                  </a:lnTo>
                  <a:lnTo>
                    <a:pt x="283029" y="12658"/>
                  </a:lnTo>
                  <a:lnTo>
                    <a:pt x="282727" y="12882"/>
                  </a:lnTo>
                  <a:lnTo>
                    <a:pt x="282403" y="13101"/>
                  </a:lnTo>
                  <a:lnTo>
                    <a:pt x="282036" y="13314"/>
                  </a:lnTo>
                  <a:lnTo>
                    <a:pt x="281668" y="13527"/>
                  </a:lnTo>
                  <a:lnTo>
                    <a:pt x="281280" y="13740"/>
                  </a:lnTo>
                  <a:lnTo>
                    <a:pt x="280869" y="13947"/>
                  </a:lnTo>
                  <a:lnTo>
                    <a:pt x="280437" y="14155"/>
                  </a:lnTo>
                  <a:lnTo>
                    <a:pt x="280005" y="14357"/>
                  </a:lnTo>
                  <a:lnTo>
                    <a:pt x="279530" y="14554"/>
                  </a:lnTo>
                  <a:lnTo>
                    <a:pt x="279055" y="14750"/>
                  </a:lnTo>
                  <a:lnTo>
                    <a:pt x="278536" y="14947"/>
                  </a:lnTo>
                  <a:lnTo>
                    <a:pt x="278018" y="15133"/>
                  </a:lnTo>
                  <a:lnTo>
                    <a:pt x="277478" y="15319"/>
                  </a:lnTo>
                  <a:lnTo>
                    <a:pt x="276938" y="15504"/>
                  </a:lnTo>
                  <a:lnTo>
                    <a:pt x="276355" y="15685"/>
                  </a:lnTo>
                  <a:lnTo>
                    <a:pt x="275771" y="15859"/>
                  </a:lnTo>
                  <a:lnTo>
                    <a:pt x="275167" y="16034"/>
                  </a:lnTo>
                  <a:lnTo>
                    <a:pt x="274540" y="16198"/>
                  </a:lnTo>
                  <a:lnTo>
                    <a:pt x="273914" y="16368"/>
                  </a:lnTo>
                  <a:lnTo>
                    <a:pt x="273266" y="16526"/>
                  </a:lnTo>
                  <a:lnTo>
                    <a:pt x="272596" y="16684"/>
                  </a:lnTo>
                  <a:lnTo>
                    <a:pt x="271905" y="16837"/>
                  </a:lnTo>
                  <a:lnTo>
                    <a:pt x="271214" y="16985"/>
                  </a:lnTo>
                  <a:lnTo>
                    <a:pt x="270501" y="17127"/>
                  </a:lnTo>
                  <a:lnTo>
                    <a:pt x="269788" y="17269"/>
                  </a:lnTo>
                  <a:lnTo>
                    <a:pt x="269054" y="17405"/>
                  </a:lnTo>
                  <a:lnTo>
                    <a:pt x="268298" y="17537"/>
                  </a:lnTo>
                  <a:lnTo>
                    <a:pt x="267542" y="17662"/>
                  </a:lnTo>
                  <a:lnTo>
                    <a:pt x="266764" y="17788"/>
                  </a:lnTo>
                  <a:lnTo>
                    <a:pt x="265965" y="17903"/>
                  </a:lnTo>
                  <a:lnTo>
                    <a:pt x="265166" y="18017"/>
                  </a:lnTo>
                  <a:lnTo>
                    <a:pt x="264367" y="18127"/>
                  </a:lnTo>
                  <a:lnTo>
                    <a:pt x="263546" y="18230"/>
                  </a:lnTo>
                  <a:lnTo>
                    <a:pt x="262703" y="18329"/>
                  </a:lnTo>
                  <a:lnTo>
                    <a:pt x="261861" y="18422"/>
                  </a:lnTo>
                  <a:lnTo>
                    <a:pt x="260997" y="18509"/>
                  </a:lnTo>
                  <a:lnTo>
                    <a:pt x="260133" y="18596"/>
                  </a:lnTo>
                  <a:lnTo>
                    <a:pt x="259269" y="18673"/>
                  </a:lnTo>
                  <a:lnTo>
                    <a:pt x="258383" y="18744"/>
                  </a:lnTo>
                  <a:lnTo>
                    <a:pt x="257476" y="18815"/>
                  </a:lnTo>
                  <a:lnTo>
                    <a:pt x="256569" y="18875"/>
                  </a:lnTo>
                  <a:lnTo>
                    <a:pt x="255662" y="18930"/>
                  </a:lnTo>
                  <a:lnTo>
                    <a:pt x="254754" y="18984"/>
                  </a:lnTo>
                  <a:lnTo>
                    <a:pt x="253826" y="19028"/>
                  </a:lnTo>
                  <a:lnTo>
                    <a:pt x="252875" y="19066"/>
                  </a:lnTo>
                  <a:lnTo>
                    <a:pt x="251946" y="19099"/>
                  </a:lnTo>
                  <a:lnTo>
                    <a:pt x="250996" y="19126"/>
                  </a:lnTo>
                  <a:lnTo>
                    <a:pt x="250024" y="19148"/>
                  </a:lnTo>
                  <a:lnTo>
                    <a:pt x="249074" y="19165"/>
                  </a:lnTo>
                  <a:lnTo>
                    <a:pt x="248102" y="19175"/>
                  </a:lnTo>
                  <a:lnTo>
                    <a:pt x="247108" y="19175"/>
                  </a:lnTo>
                  <a:lnTo>
                    <a:pt x="244019" y="19175"/>
                  </a:lnTo>
                  <a:lnTo>
                    <a:pt x="244019" y="8960"/>
                  </a:lnTo>
                  <a:lnTo>
                    <a:pt x="13199" y="8960"/>
                  </a:lnTo>
                  <a:lnTo>
                    <a:pt x="13199" y="19175"/>
                  </a:lnTo>
                  <a:lnTo>
                    <a:pt x="1" y="19175"/>
                  </a:lnTo>
                  <a:lnTo>
                    <a:pt x="1" y="1"/>
                  </a:lnTo>
                  <a:lnTo>
                    <a:pt x="247108" y="1"/>
                  </a:lnTo>
                  <a:lnTo>
                    <a:pt x="247108" y="1"/>
                  </a:lnTo>
                  <a:lnTo>
                    <a:pt x="248058" y="1"/>
                  </a:lnTo>
                  <a:lnTo>
                    <a:pt x="249009" y="11"/>
                  </a:lnTo>
                  <a:lnTo>
                    <a:pt x="249959" y="22"/>
                  </a:lnTo>
                  <a:lnTo>
                    <a:pt x="250888" y="44"/>
                  </a:lnTo>
                  <a:lnTo>
                    <a:pt x="251817" y="72"/>
                  </a:lnTo>
                  <a:lnTo>
                    <a:pt x="252746" y="104"/>
                  </a:lnTo>
                  <a:lnTo>
                    <a:pt x="253653" y="137"/>
                  </a:lnTo>
                  <a:lnTo>
                    <a:pt x="254582" y="181"/>
                  </a:lnTo>
                  <a:lnTo>
                    <a:pt x="255489" y="230"/>
                  </a:lnTo>
                  <a:lnTo>
                    <a:pt x="256374" y="285"/>
                  </a:lnTo>
                  <a:lnTo>
                    <a:pt x="257282" y="345"/>
                  </a:lnTo>
                  <a:lnTo>
                    <a:pt x="258167" y="410"/>
                  </a:lnTo>
                  <a:lnTo>
                    <a:pt x="259053" y="481"/>
                  </a:lnTo>
                  <a:lnTo>
                    <a:pt x="259917" y="558"/>
                  </a:lnTo>
                  <a:lnTo>
                    <a:pt x="260781" y="634"/>
                  </a:lnTo>
                  <a:lnTo>
                    <a:pt x="261645" y="722"/>
                  </a:lnTo>
                  <a:lnTo>
                    <a:pt x="262487" y="815"/>
                  </a:lnTo>
                  <a:lnTo>
                    <a:pt x="263330" y="913"/>
                  </a:lnTo>
                  <a:lnTo>
                    <a:pt x="264151" y="1017"/>
                  </a:lnTo>
                  <a:lnTo>
                    <a:pt x="264971" y="1120"/>
                  </a:lnTo>
                  <a:lnTo>
                    <a:pt x="265771" y="1235"/>
                  </a:lnTo>
                  <a:lnTo>
                    <a:pt x="266570" y="1355"/>
                  </a:lnTo>
                  <a:lnTo>
                    <a:pt x="267369" y="1476"/>
                  </a:lnTo>
                  <a:lnTo>
                    <a:pt x="268147" y="1601"/>
                  </a:lnTo>
                  <a:lnTo>
                    <a:pt x="268903" y="1738"/>
                  </a:lnTo>
                  <a:lnTo>
                    <a:pt x="269659" y="1874"/>
                  </a:lnTo>
                  <a:lnTo>
                    <a:pt x="270415" y="2016"/>
                  </a:lnTo>
                  <a:lnTo>
                    <a:pt x="271127" y="2164"/>
                  </a:lnTo>
                  <a:lnTo>
                    <a:pt x="271862" y="2317"/>
                  </a:lnTo>
                  <a:lnTo>
                    <a:pt x="272553" y="2475"/>
                  </a:lnTo>
                  <a:lnTo>
                    <a:pt x="273244" y="2639"/>
                  </a:lnTo>
                  <a:lnTo>
                    <a:pt x="273935" y="2808"/>
                  </a:lnTo>
                  <a:lnTo>
                    <a:pt x="273935" y="2808"/>
                  </a:lnTo>
                  <a:lnTo>
                    <a:pt x="274583" y="2978"/>
                  </a:lnTo>
                  <a:lnTo>
                    <a:pt x="275231" y="3153"/>
                  </a:lnTo>
                  <a:lnTo>
                    <a:pt x="275858" y="3333"/>
                  </a:lnTo>
                  <a:lnTo>
                    <a:pt x="276463" y="3513"/>
                  </a:lnTo>
                  <a:lnTo>
                    <a:pt x="277046" y="3699"/>
                  </a:lnTo>
                  <a:lnTo>
                    <a:pt x="277607" y="3885"/>
                  </a:lnTo>
                  <a:lnTo>
                    <a:pt x="278147" y="4076"/>
                  </a:lnTo>
                  <a:lnTo>
                    <a:pt x="278688" y="4273"/>
                  </a:lnTo>
                  <a:lnTo>
                    <a:pt x="279184" y="4469"/>
                  </a:lnTo>
                  <a:lnTo>
                    <a:pt x="279681" y="4666"/>
                  </a:lnTo>
                  <a:lnTo>
                    <a:pt x="280135" y="4868"/>
                  </a:lnTo>
                  <a:lnTo>
                    <a:pt x="280588" y="5076"/>
                  </a:lnTo>
                  <a:lnTo>
                    <a:pt x="281020" y="5278"/>
                  </a:lnTo>
                  <a:lnTo>
                    <a:pt x="281409" y="5491"/>
                  </a:lnTo>
                  <a:lnTo>
                    <a:pt x="281798" y="5704"/>
                  </a:lnTo>
                  <a:lnTo>
                    <a:pt x="282165" y="5917"/>
                  </a:lnTo>
                  <a:lnTo>
                    <a:pt x="282511" y="6130"/>
                  </a:lnTo>
                  <a:lnTo>
                    <a:pt x="282835" y="6348"/>
                  </a:lnTo>
                  <a:lnTo>
                    <a:pt x="283116" y="6572"/>
                  </a:lnTo>
                  <a:lnTo>
                    <a:pt x="283396" y="6791"/>
                  </a:lnTo>
                  <a:lnTo>
                    <a:pt x="283656" y="7020"/>
                  </a:lnTo>
                  <a:lnTo>
                    <a:pt x="283893" y="7244"/>
                  </a:lnTo>
                  <a:lnTo>
                    <a:pt x="284109" y="7474"/>
                  </a:lnTo>
                  <a:lnTo>
                    <a:pt x="284304" y="7703"/>
                  </a:lnTo>
                  <a:lnTo>
                    <a:pt x="284476" y="7933"/>
                  </a:lnTo>
                  <a:lnTo>
                    <a:pt x="284606" y="8162"/>
                  </a:lnTo>
                  <a:lnTo>
                    <a:pt x="284736" y="8397"/>
                  </a:lnTo>
                  <a:lnTo>
                    <a:pt x="284844" y="8632"/>
                  </a:lnTo>
                  <a:lnTo>
                    <a:pt x="284930" y="8872"/>
                  </a:lnTo>
                  <a:lnTo>
                    <a:pt x="284973" y="9107"/>
                  </a:lnTo>
                  <a:lnTo>
                    <a:pt x="285016" y="9348"/>
                  </a:lnTo>
                  <a:lnTo>
                    <a:pt x="285038" y="9588"/>
                  </a:lnTo>
                  <a:lnTo>
                    <a:pt x="285038" y="958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9"/>
            <p:cNvSpPr/>
            <p:nvPr/>
          </p:nvSpPr>
          <p:spPr>
            <a:xfrm flipH="1">
              <a:off x="5485801" y="1818100"/>
              <a:ext cx="2078323" cy="2220025"/>
            </a:xfrm>
            <a:custGeom>
              <a:rect b="b" l="l" r="r" t="t"/>
              <a:pathLst>
                <a:path extrusionOk="0" fill="none" h="88801" w="308128">
                  <a:moveTo>
                    <a:pt x="308128" y="8315"/>
                  </a:moveTo>
                  <a:lnTo>
                    <a:pt x="308128" y="8315"/>
                  </a:lnTo>
                  <a:lnTo>
                    <a:pt x="307696" y="8365"/>
                  </a:lnTo>
                  <a:lnTo>
                    <a:pt x="307264" y="8419"/>
                  </a:lnTo>
                  <a:lnTo>
                    <a:pt x="306443" y="8539"/>
                  </a:lnTo>
                  <a:lnTo>
                    <a:pt x="305622" y="8671"/>
                  </a:lnTo>
                  <a:lnTo>
                    <a:pt x="304845" y="8813"/>
                  </a:lnTo>
                  <a:lnTo>
                    <a:pt x="304067" y="8966"/>
                  </a:lnTo>
                  <a:lnTo>
                    <a:pt x="303311" y="9129"/>
                  </a:lnTo>
                  <a:lnTo>
                    <a:pt x="302577" y="9304"/>
                  </a:lnTo>
                  <a:lnTo>
                    <a:pt x="301864" y="9490"/>
                  </a:lnTo>
                  <a:lnTo>
                    <a:pt x="301173" y="9687"/>
                  </a:lnTo>
                  <a:lnTo>
                    <a:pt x="300503" y="9894"/>
                  </a:lnTo>
                  <a:lnTo>
                    <a:pt x="299855" y="10113"/>
                  </a:lnTo>
                  <a:lnTo>
                    <a:pt x="299229" y="10337"/>
                  </a:lnTo>
                  <a:lnTo>
                    <a:pt x="298624" y="10572"/>
                  </a:lnTo>
                  <a:lnTo>
                    <a:pt x="298041" y="10817"/>
                  </a:lnTo>
                  <a:lnTo>
                    <a:pt x="297501" y="11069"/>
                  </a:lnTo>
                  <a:lnTo>
                    <a:pt x="296982" y="11331"/>
                  </a:lnTo>
                  <a:lnTo>
                    <a:pt x="296485" y="11604"/>
                  </a:lnTo>
                  <a:lnTo>
                    <a:pt x="296010" y="11877"/>
                  </a:lnTo>
                  <a:lnTo>
                    <a:pt x="295557" y="12167"/>
                  </a:lnTo>
                  <a:lnTo>
                    <a:pt x="295146" y="12456"/>
                  </a:lnTo>
                  <a:lnTo>
                    <a:pt x="294757" y="12757"/>
                  </a:lnTo>
                  <a:lnTo>
                    <a:pt x="294412" y="13063"/>
                  </a:lnTo>
                  <a:lnTo>
                    <a:pt x="294088" y="13374"/>
                  </a:lnTo>
                  <a:lnTo>
                    <a:pt x="293807" y="13691"/>
                  </a:lnTo>
                  <a:lnTo>
                    <a:pt x="293548" y="14019"/>
                  </a:lnTo>
                  <a:lnTo>
                    <a:pt x="293310" y="14347"/>
                  </a:lnTo>
                  <a:lnTo>
                    <a:pt x="293116" y="14680"/>
                  </a:lnTo>
                  <a:lnTo>
                    <a:pt x="292965" y="15024"/>
                  </a:lnTo>
                  <a:lnTo>
                    <a:pt x="292835" y="15368"/>
                  </a:lnTo>
                  <a:lnTo>
                    <a:pt x="292749" y="15718"/>
                  </a:lnTo>
                  <a:lnTo>
                    <a:pt x="292684" y="16067"/>
                  </a:lnTo>
                  <a:lnTo>
                    <a:pt x="292662" y="16428"/>
                  </a:lnTo>
                  <a:lnTo>
                    <a:pt x="292662" y="16428"/>
                  </a:lnTo>
                  <a:lnTo>
                    <a:pt x="292684" y="16783"/>
                  </a:lnTo>
                  <a:lnTo>
                    <a:pt x="292749" y="17138"/>
                  </a:lnTo>
                  <a:lnTo>
                    <a:pt x="292835" y="17482"/>
                  </a:lnTo>
                  <a:lnTo>
                    <a:pt x="292965" y="17832"/>
                  </a:lnTo>
                  <a:lnTo>
                    <a:pt x="293116" y="18171"/>
                  </a:lnTo>
                  <a:lnTo>
                    <a:pt x="293310" y="18504"/>
                  </a:lnTo>
                  <a:lnTo>
                    <a:pt x="293548" y="18837"/>
                  </a:lnTo>
                  <a:lnTo>
                    <a:pt x="293807" y="19159"/>
                  </a:lnTo>
                  <a:lnTo>
                    <a:pt x="294088" y="19476"/>
                  </a:lnTo>
                  <a:lnTo>
                    <a:pt x="294412" y="19788"/>
                  </a:lnTo>
                  <a:lnTo>
                    <a:pt x="294757" y="20099"/>
                  </a:lnTo>
                  <a:lnTo>
                    <a:pt x="295146" y="20394"/>
                  </a:lnTo>
                  <a:lnTo>
                    <a:pt x="295557" y="20689"/>
                  </a:lnTo>
                  <a:lnTo>
                    <a:pt x="296010" y="20973"/>
                  </a:lnTo>
                  <a:lnTo>
                    <a:pt x="296485" y="21252"/>
                  </a:lnTo>
                  <a:lnTo>
                    <a:pt x="296982" y="21519"/>
                  </a:lnTo>
                  <a:lnTo>
                    <a:pt x="297501" y="21782"/>
                  </a:lnTo>
                  <a:lnTo>
                    <a:pt x="298041" y="22038"/>
                  </a:lnTo>
                  <a:lnTo>
                    <a:pt x="298624" y="22284"/>
                  </a:lnTo>
                  <a:lnTo>
                    <a:pt x="299229" y="22519"/>
                  </a:lnTo>
                  <a:lnTo>
                    <a:pt x="299855" y="22743"/>
                  </a:lnTo>
                  <a:lnTo>
                    <a:pt x="300503" y="22962"/>
                  </a:lnTo>
                  <a:lnTo>
                    <a:pt x="301173" y="23169"/>
                  </a:lnTo>
                  <a:lnTo>
                    <a:pt x="301864" y="23366"/>
                  </a:lnTo>
                  <a:lnTo>
                    <a:pt x="302577" y="23552"/>
                  </a:lnTo>
                  <a:lnTo>
                    <a:pt x="303311" y="23726"/>
                  </a:lnTo>
                  <a:lnTo>
                    <a:pt x="304067" y="23890"/>
                  </a:lnTo>
                  <a:lnTo>
                    <a:pt x="304845" y="24043"/>
                  </a:lnTo>
                  <a:lnTo>
                    <a:pt x="305622" y="24185"/>
                  </a:lnTo>
                  <a:lnTo>
                    <a:pt x="306443" y="24316"/>
                  </a:lnTo>
                  <a:lnTo>
                    <a:pt x="307264" y="24437"/>
                  </a:lnTo>
                  <a:lnTo>
                    <a:pt x="307696" y="24491"/>
                  </a:lnTo>
                  <a:lnTo>
                    <a:pt x="308128" y="24540"/>
                  </a:lnTo>
                  <a:lnTo>
                    <a:pt x="308128" y="30255"/>
                  </a:lnTo>
                  <a:lnTo>
                    <a:pt x="294217" y="32210"/>
                  </a:lnTo>
                  <a:lnTo>
                    <a:pt x="294217" y="75264"/>
                  </a:lnTo>
                  <a:lnTo>
                    <a:pt x="308128" y="73313"/>
                  </a:lnTo>
                  <a:lnTo>
                    <a:pt x="308128" y="79405"/>
                  </a:lnTo>
                  <a:lnTo>
                    <a:pt x="308128" y="79405"/>
                  </a:lnTo>
                  <a:lnTo>
                    <a:pt x="308106" y="79645"/>
                  </a:lnTo>
                  <a:lnTo>
                    <a:pt x="308063" y="79885"/>
                  </a:lnTo>
                  <a:lnTo>
                    <a:pt x="307998" y="80126"/>
                  </a:lnTo>
                  <a:lnTo>
                    <a:pt x="307934" y="80366"/>
                  </a:lnTo>
                  <a:lnTo>
                    <a:pt x="307826" y="80601"/>
                  </a:lnTo>
                  <a:lnTo>
                    <a:pt x="307696" y="80836"/>
                  </a:lnTo>
                  <a:lnTo>
                    <a:pt x="307545" y="81065"/>
                  </a:lnTo>
                  <a:lnTo>
                    <a:pt x="307372" y="81295"/>
                  </a:lnTo>
                  <a:lnTo>
                    <a:pt x="307156" y="81524"/>
                  </a:lnTo>
                  <a:lnTo>
                    <a:pt x="306940" y="81748"/>
                  </a:lnTo>
                  <a:lnTo>
                    <a:pt x="306702" y="81972"/>
                  </a:lnTo>
                  <a:lnTo>
                    <a:pt x="306443" y="82196"/>
                  </a:lnTo>
                  <a:lnTo>
                    <a:pt x="306162" y="82415"/>
                  </a:lnTo>
                  <a:lnTo>
                    <a:pt x="305860" y="82633"/>
                  </a:lnTo>
                  <a:lnTo>
                    <a:pt x="305536" y="82846"/>
                  </a:lnTo>
                  <a:lnTo>
                    <a:pt x="305190" y="83059"/>
                  </a:lnTo>
                  <a:lnTo>
                    <a:pt x="304823" y="83267"/>
                  </a:lnTo>
                  <a:lnTo>
                    <a:pt x="304456" y="83475"/>
                  </a:lnTo>
                  <a:lnTo>
                    <a:pt x="304046" y="83677"/>
                  </a:lnTo>
                  <a:lnTo>
                    <a:pt x="303635" y="83879"/>
                  </a:lnTo>
                  <a:lnTo>
                    <a:pt x="303182" y="84075"/>
                  </a:lnTo>
                  <a:lnTo>
                    <a:pt x="302728" y="84272"/>
                  </a:lnTo>
                  <a:lnTo>
                    <a:pt x="302253" y="84463"/>
                  </a:lnTo>
                  <a:lnTo>
                    <a:pt x="301756" y="84655"/>
                  </a:lnTo>
                  <a:lnTo>
                    <a:pt x="301259" y="84840"/>
                  </a:lnTo>
                  <a:lnTo>
                    <a:pt x="300719" y="85021"/>
                  </a:lnTo>
                  <a:lnTo>
                    <a:pt x="300179" y="85201"/>
                  </a:lnTo>
                  <a:lnTo>
                    <a:pt x="299617" y="85376"/>
                  </a:lnTo>
                  <a:lnTo>
                    <a:pt x="299056" y="85550"/>
                  </a:lnTo>
                  <a:lnTo>
                    <a:pt x="298451" y="85720"/>
                  </a:lnTo>
                  <a:lnTo>
                    <a:pt x="297846" y="85884"/>
                  </a:lnTo>
                  <a:lnTo>
                    <a:pt x="297220" y="86048"/>
                  </a:lnTo>
                  <a:lnTo>
                    <a:pt x="296593" y="86201"/>
                  </a:lnTo>
                  <a:lnTo>
                    <a:pt x="295945" y="86354"/>
                  </a:lnTo>
                  <a:lnTo>
                    <a:pt x="295276" y="86506"/>
                  </a:lnTo>
                  <a:lnTo>
                    <a:pt x="294585" y="86654"/>
                  </a:lnTo>
                  <a:lnTo>
                    <a:pt x="293893" y="86791"/>
                  </a:lnTo>
                  <a:lnTo>
                    <a:pt x="293181" y="86933"/>
                  </a:lnTo>
                  <a:lnTo>
                    <a:pt x="292468" y="87064"/>
                  </a:lnTo>
                  <a:lnTo>
                    <a:pt x="291733" y="87195"/>
                  </a:lnTo>
                  <a:lnTo>
                    <a:pt x="290977" y="87315"/>
                  </a:lnTo>
                  <a:lnTo>
                    <a:pt x="290221" y="87435"/>
                  </a:lnTo>
                  <a:lnTo>
                    <a:pt x="289444" y="87555"/>
                  </a:lnTo>
                  <a:lnTo>
                    <a:pt x="288666" y="87665"/>
                  </a:lnTo>
                  <a:lnTo>
                    <a:pt x="287867" y="87768"/>
                  </a:lnTo>
                  <a:lnTo>
                    <a:pt x="287068" y="87872"/>
                  </a:lnTo>
                  <a:lnTo>
                    <a:pt x="286247" y="87971"/>
                  </a:lnTo>
                  <a:lnTo>
                    <a:pt x="285426" y="88058"/>
                  </a:lnTo>
                  <a:lnTo>
                    <a:pt x="284584" y="88145"/>
                  </a:lnTo>
                  <a:lnTo>
                    <a:pt x="283741" y="88227"/>
                  </a:lnTo>
                  <a:lnTo>
                    <a:pt x="282877" y="88304"/>
                  </a:lnTo>
                  <a:lnTo>
                    <a:pt x="282013" y="88375"/>
                  </a:lnTo>
                  <a:lnTo>
                    <a:pt x="281128" y="88440"/>
                  </a:lnTo>
                  <a:lnTo>
                    <a:pt x="280242" y="88500"/>
                  </a:lnTo>
                  <a:lnTo>
                    <a:pt x="279356" y="88561"/>
                  </a:lnTo>
                  <a:lnTo>
                    <a:pt x="278449" y="88610"/>
                  </a:lnTo>
                  <a:lnTo>
                    <a:pt x="277542" y="88653"/>
                  </a:lnTo>
                  <a:lnTo>
                    <a:pt x="276635" y="88692"/>
                  </a:lnTo>
                  <a:lnTo>
                    <a:pt x="275706" y="88724"/>
                  </a:lnTo>
                  <a:lnTo>
                    <a:pt x="274777" y="88752"/>
                  </a:lnTo>
                  <a:lnTo>
                    <a:pt x="273827" y="88774"/>
                  </a:lnTo>
                  <a:lnTo>
                    <a:pt x="272898" y="88785"/>
                  </a:lnTo>
                  <a:lnTo>
                    <a:pt x="271948" y="88795"/>
                  </a:lnTo>
                  <a:lnTo>
                    <a:pt x="270976" y="88801"/>
                  </a:lnTo>
                  <a:lnTo>
                    <a:pt x="0" y="88801"/>
                  </a:lnTo>
                  <a:lnTo>
                    <a:pt x="0" y="4994"/>
                  </a:lnTo>
                  <a:lnTo>
                    <a:pt x="270198" y="4994"/>
                  </a:lnTo>
                  <a:lnTo>
                    <a:pt x="270198" y="4994"/>
                  </a:lnTo>
                  <a:lnTo>
                    <a:pt x="271667" y="4989"/>
                  </a:lnTo>
                  <a:lnTo>
                    <a:pt x="273114" y="4972"/>
                  </a:lnTo>
                  <a:lnTo>
                    <a:pt x="274561" y="4939"/>
                  </a:lnTo>
                  <a:lnTo>
                    <a:pt x="275987" y="4901"/>
                  </a:lnTo>
                  <a:lnTo>
                    <a:pt x="277412" y="4852"/>
                  </a:lnTo>
                  <a:lnTo>
                    <a:pt x="278795" y="4792"/>
                  </a:lnTo>
                  <a:lnTo>
                    <a:pt x="280199" y="4721"/>
                  </a:lnTo>
                  <a:lnTo>
                    <a:pt x="281560" y="4639"/>
                  </a:lnTo>
                  <a:lnTo>
                    <a:pt x="282920" y="4546"/>
                  </a:lnTo>
                  <a:lnTo>
                    <a:pt x="284260" y="4442"/>
                  </a:lnTo>
                  <a:lnTo>
                    <a:pt x="285577" y="4333"/>
                  </a:lnTo>
                  <a:lnTo>
                    <a:pt x="286873" y="4207"/>
                  </a:lnTo>
                  <a:lnTo>
                    <a:pt x="288169" y="4076"/>
                  </a:lnTo>
                  <a:lnTo>
                    <a:pt x="289422" y="3934"/>
                  </a:lnTo>
                  <a:lnTo>
                    <a:pt x="290675" y="3787"/>
                  </a:lnTo>
                  <a:lnTo>
                    <a:pt x="291885" y="3628"/>
                  </a:lnTo>
                  <a:lnTo>
                    <a:pt x="293094" y="3459"/>
                  </a:lnTo>
                  <a:lnTo>
                    <a:pt x="294282" y="3284"/>
                  </a:lnTo>
                  <a:lnTo>
                    <a:pt x="295427" y="3098"/>
                  </a:lnTo>
                  <a:lnTo>
                    <a:pt x="296572" y="2907"/>
                  </a:lnTo>
                  <a:lnTo>
                    <a:pt x="297673" y="2705"/>
                  </a:lnTo>
                  <a:lnTo>
                    <a:pt x="298775" y="2497"/>
                  </a:lnTo>
                  <a:lnTo>
                    <a:pt x="299833" y="2279"/>
                  </a:lnTo>
                  <a:lnTo>
                    <a:pt x="300870" y="2055"/>
                  </a:lnTo>
                  <a:lnTo>
                    <a:pt x="301864" y="1820"/>
                  </a:lnTo>
                  <a:lnTo>
                    <a:pt x="302858" y="1580"/>
                  </a:lnTo>
                  <a:lnTo>
                    <a:pt x="303808" y="1334"/>
                  </a:lnTo>
                  <a:lnTo>
                    <a:pt x="304715" y="1083"/>
                  </a:lnTo>
                  <a:lnTo>
                    <a:pt x="305622" y="820"/>
                  </a:lnTo>
                  <a:lnTo>
                    <a:pt x="306486" y="553"/>
                  </a:lnTo>
                  <a:lnTo>
                    <a:pt x="307307" y="279"/>
                  </a:lnTo>
                  <a:lnTo>
                    <a:pt x="308128" y="1"/>
                  </a:lnTo>
                  <a:lnTo>
                    <a:pt x="308128" y="831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9"/>
            <p:cNvSpPr/>
            <p:nvPr/>
          </p:nvSpPr>
          <p:spPr>
            <a:xfrm flipH="1">
              <a:off x="5429123" y="1357050"/>
              <a:ext cx="2191680" cy="2734200"/>
            </a:xfrm>
            <a:custGeom>
              <a:rect b="b" l="l" r="r" t="t"/>
              <a:pathLst>
                <a:path extrusionOk="0" fill="none" h="109368" w="324934">
                  <a:moveTo>
                    <a:pt x="1" y="21305"/>
                  </a:moveTo>
                  <a:lnTo>
                    <a:pt x="1" y="109368"/>
                  </a:lnTo>
                  <a:lnTo>
                    <a:pt x="279379" y="109368"/>
                  </a:lnTo>
                  <a:lnTo>
                    <a:pt x="279379" y="109368"/>
                  </a:lnTo>
                  <a:lnTo>
                    <a:pt x="280567" y="109363"/>
                  </a:lnTo>
                  <a:lnTo>
                    <a:pt x="281733" y="109352"/>
                  </a:lnTo>
                  <a:lnTo>
                    <a:pt x="282878" y="109335"/>
                  </a:lnTo>
                  <a:lnTo>
                    <a:pt x="284044" y="109308"/>
                  </a:lnTo>
                  <a:lnTo>
                    <a:pt x="285189" y="109275"/>
                  </a:lnTo>
                  <a:lnTo>
                    <a:pt x="286312" y="109237"/>
                  </a:lnTo>
                  <a:lnTo>
                    <a:pt x="287435" y="109188"/>
                  </a:lnTo>
                  <a:lnTo>
                    <a:pt x="288559" y="109133"/>
                  </a:lnTo>
                  <a:lnTo>
                    <a:pt x="289660" y="109073"/>
                  </a:lnTo>
                  <a:lnTo>
                    <a:pt x="290762" y="109002"/>
                  </a:lnTo>
                  <a:lnTo>
                    <a:pt x="291842" y="108931"/>
                  </a:lnTo>
                  <a:lnTo>
                    <a:pt x="292922" y="108849"/>
                  </a:lnTo>
                  <a:lnTo>
                    <a:pt x="293980" y="108762"/>
                  </a:lnTo>
                  <a:lnTo>
                    <a:pt x="295039" y="108669"/>
                  </a:lnTo>
                  <a:lnTo>
                    <a:pt x="296076" y="108565"/>
                  </a:lnTo>
                  <a:lnTo>
                    <a:pt x="297091" y="108461"/>
                  </a:lnTo>
                  <a:lnTo>
                    <a:pt x="298106" y="108346"/>
                  </a:lnTo>
                  <a:lnTo>
                    <a:pt x="299121" y="108232"/>
                  </a:lnTo>
                  <a:lnTo>
                    <a:pt x="300093" y="108106"/>
                  </a:lnTo>
                  <a:lnTo>
                    <a:pt x="301087" y="107975"/>
                  </a:lnTo>
                  <a:lnTo>
                    <a:pt x="302037" y="107838"/>
                  </a:lnTo>
                  <a:lnTo>
                    <a:pt x="302988" y="107696"/>
                  </a:lnTo>
                  <a:lnTo>
                    <a:pt x="303916" y="107549"/>
                  </a:lnTo>
                  <a:lnTo>
                    <a:pt x="304824" y="107396"/>
                  </a:lnTo>
                  <a:lnTo>
                    <a:pt x="305731" y="107237"/>
                  </a:lnTo>
                  <a:lnTo>
                    <a:pt x="306616" y="107074"/>
                  </a:lnTo>
                  <a:lnTo>
                    <a:pt x="307480" y="106910"/>
                  </a:lnTo>
                  <a:lnTo>
                    <a:pt x="308344" y="106735"/>
                  </a:lnTo>
                  <a:lnTo>
                    <a:pt x="309165" y="106555"/>
                  </a:lnTo>
                  <a:lnTo>
                    <a:pt x="309986" y="106369"/>
                  </a:lnTo>
                  <a:lnTo>
                    <a:pt x="310785" y="106183"/>
                  </a:lnTo>
                  <a:lnTo>
                    <a:pt x="311585" y="105992"/>
                  </a:lnTo>
                  <a:lnTo>
                    <a:pt x="312341" y="105790"/>
                  </a:lnTo>
                  <a:lnTo>
                    <a:pt x="313075" y="105588"/>
                  </a:lnTo>
                  <a:lnTo>
                    <a:pt x="313809" y="105380"/>
                  </a:lnTo>
                  <a:lnTo>
                    <a:pt x="314522" y="105172"/>
                  </a:lnTo>
                  <a:lnTo>
                    <a:pt x="315213" y="104954"/>
                  </a:lnTo>
                  <a:lnTo>
                    <a:pt x="315861" y="104735"/>
                  </a:lnTo>
                  <a:lnTo>
                    <a:pt x="316509" y="104511"/>
                  </a:lnTo>
                  <a:lnTo>
                    <a:pt x="317136" y="104282"/>
                  </a:lnTo>
                  <a:lnTo>
                    <a:pt x="317741" y="104053"/>
                  </a:lnTo>
                  <a:lnTo>
                    <a:pt x="318324" y="103818"/>
                  </a:lnTo>
                  <a:lnTo>
                    <a:pt x="318885" y="103577"/>
                  </a:lnTo>
                  <a:lnTo>
                    <a:pt x="319425" y="103331"/>
                  </a:lnTo>
                  <a:lnTo>
                    <a:pt x="319944" y="103086"/>
                  </a:lnTo>
                  <a:lnTo>
                    <a:pt x="320441" y="102834"/>
                  </a:lnTo>
                  <a:lnTo>
                    <a:pt x="320894" y="102583"/>
                  </a:lnTo>
                  <a:lnTo>
                    <a:pt x="321348" y="102326"/>
                  </a:lnTo>
                  <a:lnTo>
                    <a:pt x="321758" y="102070"/>
                  </a:lnTo>
                  <a:lnTo>
                    <a:pt x="322169" y="101802"/>
                  </a:lnTo>
                  <a:lnTo>
                    <a:pt x="322536" y="101540"/>
                  </a:lnTo>
                  <a:lnTo>
                    <a:pt x="322881" y="101266"/>
                  </a:lnTo>
                  <a:lnTo>
                    <a:pt x="323205" y="100999"/>
                  </a:lnTo>
                  <a:lnTo>
                    <a:pt x="323486" y="100720"/>
                  </a:lnTo>
                  <a:lnTo>
                    <a:pt x="323767" y="100447"/>
                  </a:lnTo>
                  <a:lnTo>
                    <a:pt x="324005" y="100163"/>
                  </a:lnTo>
                  <a:lnTo>
                    <a:pt x="324221" y="99884"/>
                  </a:lnTo>
                  <a:lnTo>
                    <a:pt x="324393" y="99600"/>
                  </a:lnTo>
                  <a:lnTo>
                    <a:pt x="324566" y="99311"/>
                  </a:lnTo>
                  <a:lnTo>
                    <a:pt x="324696" y="99021"/>
                  </a:lnTo>
                  <a:lnTo>
                    <a:pt x="324804" y="98732"/>
                  </a:lnTo>
                  <a:lnTo>
                    <a:pt x="324869" y="98437"/>
                  </a:lnTo>
                  <a:lnTo>
                    <a:pt x="324912" y="98142"/>
                  </a:lnTo>
                  <a:lnTo>
                    <a:pt x="324933" y="97847"/>
                  </a:lnTo>
                  <a:lnTo>
                    <a:pt x="324933" y="11718"/>
                  </a:lnTo>
                  <a:lnTo>
                    <a:pt x="324933" y="11718"/>
                  </a:lnTo>
                  <a:lnTo>
                    <a:pt x="324912" y="11423"/>
                  </a:lnTo>
                  <a:lnTo>
                    <a:pt x="324869" y="11133"/>
                  </a:lnTo>
                  <a:lnTo>
                    <a:pt x="324804" y="10838"/>
                  </a:lnTo>
                  <a:lnTo>
                    <a:pt x="324696" y="10554"/>
                  </a:lnTo>
                  <a:lnTo>
                    <a:pt x="324588" y="10265"/>
                  </a:lnTo>
                  <a:lnTo>
                    <a:pt x="324437" y="9981"/>
                  </a:lnTo>
                  <a:lnTo>
                    <a:pt x="324242" y="9697"/>
                  </a:lnTo>
                  <a:lnTo>
                    <a:pt x="324048" y="9413"/>
                  </a:lnTo>
                  <a:lnTo>
                    <a:pt x="323810" y="9134"/>
                  </a:lnTo>
                  <a:lnTo>
                    <a:pt x="323551" y="8855"/>
                  </a:lnTo>
                  <a:lnTo>
                    <a:pt x="323249" y="8577"/>
                  </a:lnTo>
                  <a:lnTo>
                    <a:pt x="322946" y="8304"/>
                  </a:lnTo>
                  <a:lnTo>
                    <a:pt x="322601" y="8031"/>
                  </a:lnTo>
                  <a:lnTo>
                    <a:pt x="322233" y="7763"/>
                  </a:lnTo>
                  <a:lnTo>
                    <a:pt x="321845" y="7495"/>
                  </a:lnTo>
                  <a:lnTo>
                    <a:pt x="321434" y="7233"/>
                  </a:lnTo>
                  <a:lnTo>
                    <a:pt x="320981" y="6971"/>
                  </a:lnTo>
                  <a:lnTo>
                    <a:pt x="320505" y="6708"/>
                  </a:lnTo>
                  <a:lnTo>
                    <a:pt x="320030" y="6452"/>
                  </a:lnTo>
                  <a:lnTo>
                    <a:pt x="319490" y="6200"/>
                  </a:lnTo>
                  <a:lnTo>
                    <a:pt x="318950" y="5949"/>
                  </a:lnTo>
                  <a:lnTo>
                    <a:pt x="318389" y="5703"/>
                  </a:lnTo>
                  <a:lnTo>
                    <a:pt x="317784" y="5463"/>
                  </a:lnTo>
                  <a:lnTo>
                    <a:pt x="317179" y="5223"/>
                  </a:lnTo>
                  <a:lnTo>
                    <a:pt x="316531" y="4982"/>
                  </a:lnTo>
                  <a:lnTo>
                    <a:pt x="315861" y="4753"/>
                  </a:lnTo>
                  <a:lnTo>
                    <a:pt x="315170" y="4523"/>
                  </a:lnTo>
                  <a:lnTo>
                    <a:pt x="314457" y="4294"/>
                  </a:lnTo>
                  <a:lnTo>
                    <a:pt x="313723" y="4075"/>
                  </a:lnTo>
                  <a:lnTo>
                    <a:pt x="312945" y="3857"/>
                  </a:lnTo>
                  <a:lnTo>
                    <a:pt x="312168" y="3644"/>
                  </a:lnTo>
                  <a:lnTo>
                    <a:pt x="311369" y="3431"/>
                  </a:lnTo>
                  <a:lnTo>
                    <a:pt x="311369" y="3431"/>
                  </a:lnTo>
                  <a:lnTo>
                    <a:pt x="310526" y="3229"/>
                  </a:lnTo>
                  <a:lnTo>
                    <a:pt x="309684" y="3032"/>
                  </a:lnTo>
                  <a:lnTo>
                    <a:pt x="308820" y="2835"/>
                  </a:lnTo>
                  <a:lnTo>
                    <a:pt x="307956" y="2650"/>
                  </a:lnTo>
                  <a:lnTo>
                    <a:pt x="307048" y="2469"/>
                  </a:lnTo>
                  <a:lnTo>
                    <a:pt x="306141" y="2294"/>
                  </a:lnTo>
                  <a:lnTo>
                    <a:pt x="305234" y="2125"/>
                  </a:lnTo>
                  <a:lnTo>
                    <a:pt x="304284" y="1961"/>
                  </a:lnTo>
                  <a:lnTo>
                    <a:pt x="303355" y="1808"/>
                  </a:lnTo>
                  <a:lnTo>
                    <a:pt x="302383" y="1655"/>
                  </a:lnTo>
                  <a:lnTo>
                    <a:pt x="301411" y="1513"/>
                  </a:lnTo>
                  <a:lnTo>
                    <a:pt x="300417" y="1377"/>
                  </a:lnTo>
                  <a:lnTo>
                    <a:pt x="299424" y="1246"/>
                  </a:lnTo>
                  <a:lnTo>
                    <a:pt x="298408" y="1120"/>
                  </a:lnTo>
                  <a:lnTo>
                    <a:pt x="297372" y="1000"/>
                  </a:lnTo>
                  <a:lnTo>
                    <a:pt x="296356" y="885"/>
                  </a:lnTo>
                  <a:lnTo>
                    <a:pt x="295298" y="781"/>
                  </a:lnTo>
                  <a:lnTo>
                    <a:pt x="294240" y="683"/>
                  </a:lnTo>
                  <a:lnTo>
                    <a:pt x="293181" y="590"/>
                  </a:lnTo>
                  <a:lnTo>
                    <a:pt x="292101" y="503"/>
                  </a:lnTo>
                  <a:lnTo>
                    <a:pt x="291021" y="426"/>
                  </a:lnTo>
                  <a:lnTo>
                    <a:pt x="289919" y="350"/>
                  </a:lnTo>
                  <a:lnTo>
                    <a:pt x="288818" y="284"/>
                  </a:lnTo>
                  <a:lnTo>
                    <a:pt x="287716" y="224"/>
                  </a:lnTo>
                  <a:lnTo>
                    <a:pt x="286593" y="175"/>
                  </a:lnTo>
                  <a:lnTo>
                    <a:pt x="285470" y="131"/>
                  </a:lnTo>
                  <a:lnTo>
                    <a:pt x="284347" y="87"/>
                  </a:lnTo>
                  <a:lnTo>
                    <a:pt x="283202" y="60"/>
                  </a:lnTo>
                  <a:lnTo>
                    <a:pt x="282079" y="33"/>
                  </a:lnTo>
                  <a:lnTo>
                    <a:pt x="280912" y="16"/>
                  </a:lnTo>
                  <a:lnTo>
                    <a:pt x="279767" y="5"/>
                  </a:lnTo>
                  <a:lnTo>
                    <a:pt x="278601" y="0"/>
                  </a:lnTo>
                  <a:lnTo>
                    <a:pt x="23070" y="0"/>
                  </a:lnTo>
                  <a:lnTo>
                    <a:pt x="23070" y="21305"/>
                  </a:lnTo>
                  <a:lnTo>
                    <a:pt x="1" y="2130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9"/>
            <p:cNvSpPr/>
            <p:nvPr/>
          </p:nvSpPr>
          <p:spPr>
            <a:xfrm flipH="1">
              <a:off x="5485801" y="2090850"/>
              <a:ext cx="47498" cy="275900"/>
            </a:xfrm>
            <a:custGeom>
              <a:rect b="b" l="l" r="r" t="t"/>
              <a:pathLst>
                <a:path extrusionOk="0" fill="none" h="11036" w="7042">
                  <a:moveTo>
                    <a:pt x="0" y="5518"/>
                  </a:moveTo>
                  <a:lnTo>
                    <a:pt x="0" y="5518"/>
                  </a:lnTo>
                  <a:lnTo>
                    <a:pt x="0" y="5283"/>
                  </a:lnTo>
                  <a:lnTo>
                    <a:pt x="22" y="5054"/>
                  </a:lnTo>
                  <a:lnTo>
                    <a:pt x="65" y="4824"/>
                  </a:lnTo>
                  <a:lnTo>
                    <a:pt x="130" y="4600"/>
                  </a:lnTo>
                  <a:lnTo>
                    <a:pt x="216" y="4382"/>
                  </a:lnTo>
                  <a:lnTo>
                    <a:pt x="303" y="4163"/>
                  </a:lnTo>
                  <a:lnTo>
                    <a:pt x="411" y="3950"/>
                  </a:lnTo>
                  <a:lnTo>
                    <a:pt x="540" y="3742"/>
                  </a:lnTo>
                  <a:lnTo>
                    <a:pt x="692" y="3535"/>
                  </a:lnTo>
                  <a:lnTo>
                    <a:pt x="843" y="3333"/>
                  </a:lnTo>
                  <a:lnTo>
                    <a:pt x="1016" y="3136"/>
                  </a:lnTo>
                  <a:lnTo>
                    <a:pt x="1188" y="2939"/>
                  </a:lnTo>
                  <a:lnTo>
                    <a:pt x="1383" y="2754"/>
                  </a:lnTo>
                  <a:lnTo>
                    <a:pt x="1599" y="2568"/>
                  </a:lnTo>
                  <a:lnTo>
                    <a:pt x="1815" y="2382"/>
                  </a:lnTo>
                  <a:lnTo>
                    <a:pt x="2052" y="2207"/>
                  </a:lnTo>
                  <a:lnTo>
                    <a:pt x="2290" y="2033"/>
                  </a:lnTo>
                  <a:lnTo>
                    <a:pt x="2549" y="1863"/>
                  </a:lnTo>
                  <a:lnTo>
                    <a:pt x="2808" y="1699"/>
                  </a:lnTo>
                  <a:lnTo>
                    <a:pt x="3089" y="1541"/>
                  </a:lnTo>
                  <a:lnTo>
                    <a:pt x="3370" y="1388"/>
                  </a:lnTo>
                  <a:lnTo>
                    <a:pt x="3651" y="1235"/>
                  </a:lnTo>
                  <a:lnTo>
                    <a:pt x="3975" y="1093"/>
                  </a:lnTo>
                  <a:lnTo>
                    <a:pt x="4277" y="951"/>
                  </a:lnTo>
                  <a:lnTo>
                    <a:pt x="4601" y="814"/>
                  </a:lnTo>
                  <a:lnTo>
                    <a:pt x="4925" y="683"/>
                  </a:lnTo>
                  <a:lnTo>
                    <a:pt x="5271" y="558"/>
                  </a:lnTo>
                  <a:lnTo>
                    <a:pt x="5595" y="432"/>
                  </a:lnTo>
                  <a:lnTo>
                    <a:pt x="5940" y="317"/>
                  </a:lnTo>
                  <a:lnTo>
                    <a:pt x="6308" y="208"/>
                  </a:lnTo>
                  <a:lnTo>
                    <a:pt x="6675" y="99"/>
                  </a:lnTo>
                  <a:lnTo>
                    <a:pt x="7042" y="0"/>
                  </a:lnTo>
                  <a:lnTo>
                    <a:pt x="7042" y="11035"/>
                  </a:lnTo>
                  <a:lnTo>
                    <a:pt x="7042" y="11035"/>
                  </a:lnTo>
                  <a:lnTo>
                    <a:pt x="6675" y="10932"/>
                  </a:lnTo>
                  <a:lnTo>
                    <a:pt x="6308" y="10828"/>
                  </a:lnTo>
                  <a:lnTo>
                    <a:pt x="5940" y="10719"/>
                  </a:lnTo>
                  <a:lnTo>
                    <a:pt x="5595" y="10598"/>
                  </a:lnTo>
                  <a:lnTo>
                    <a:pt x="5271" y="10478"/>
                  </a:lnTo>
                  <a:lnTo>
                    <a:pt x="4925" y="10353"/>
                  </a:lnTo>
                  <a:lnTo>
                    <a:pt x="4601" y="10222"/>
                  </a:lnTo>
                  <a:lnTo>
                    <a:pt x="4277" y="10085"/>
                  </a:lnTo>
                  <a:lnTo>
                    <a:pt x="3975" y="9943"/>
                  </a:lnTo>
                  <a:lnTo>
                    <a:pt x="3651" y="9795"/>
                  </a:lnTo>
                  <a:lnTo>
                    <a:pt x="3370" y="9648"/>
                  </a:lnTo>
                  <a:lnTo>
                    <a:pt x="3089" y="9489"/>
                  </a:lnTo>
                  <a:lnTo>
                    <a:pt x="2808" y="9331"/>
                  </a:lnTo>
                  <a:lnTo>
                    <a:pt x="2549" y="9167"/>
                  </a:lnTo>
                  <a:lnTo>
                    <a:pt x="2290" y="8998"/>
                  </a:lnTo>
                  <a:lnTo>
                    <a:pt x="2052" y="8828"/>
                  </a:lnTo>
                  <a:lnTo>
                    <a:pt x="1815" y="8648"/>
                  </a:lnTo>
                  <a:lnTo>
                    <a:pt x="1599" y="8468"/>
                  </a:lnTo>
                  <a:lnTo>
                    <a:pt x="1383" y="8282"/>
                  </a:lnTo>
                  <a:lnTo>
                    <a:pt x="1188" y="8091"/>
                  </a:lnTo>
                  <a:lnTo>
                    <a:pt x="1016" y="7900"/>
                  </a:lnTo>
                  <a:lnTo>
                    <a:pt x="843" y="7698"/>
                  </a:lnTo>
                  <a:lnTo>
                    <a:pt x="692" y="7496"/>
                  </a:lnTo>
                  <a:lnTo>
                    <a:pt x="540" y="7293"/>
                  </a:lnTo>
                  <a:lnTo>
                    <a:pt x="411" y="7080"/>
                  </a:lnTo>
                  <a:lnTo>
                    <a:pt x="303" y="6867"/>
                  </a:lnTo>
                  <a:lnTo>
                    <a:pt x="216" y="6654"/>
                  </a:lnTo>
                  <a:lnTo>
                    <a:pt x="130" y="6430"/>
                  </a:lnTo>
                  <a:lnTo>
                    <a:pt x="65" y="6206"/>
                  </a:lnTo>
                  <a:lnTo>
                    <a:pt x="22" y="5982"/>
                  </a:lnTo>
                  <a:lnTo>
                    <a:pt x="0" y="5747"/>
                  </a:lnTo>
                  <a:lnTo>
                    <a:pt x="0" y="5518"/>
                  </a:lnTo>
                  <a:lnTo>
                    <a:pt x="0" y="551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9"/>
            <p:cNvSpPr/>
            <p:nvPr/>
          </p:nvSpPr>
          <p:spPr>
            <a:xfrm flipH="1">
              <a:off x="5485801" y="2635225"/>
              <a:ext cx="37010" cy="974075"/>
            </a:xfrm>
            <a:custGeom>
              <a:rect b="b" l="l" r="r" t="t"/>
              <a:pathLst>
                <a:path extrusionOk="0" fill="none" h="38963" w="5487">
                  <a:moveTo>
                    <a:pt x="1" y="38962"/>
                  </a:moveTo>
                  <a:lnTo>
                    <a:pt x="1" y="771"/>
                  </a:lnTo>
                  <a:lnTo>
                    <a:pt x="5487" y="1"/>
                  </a:lnTo>
                  <a:lnTo>
                    <a:pt x="5487" y="38192"/>
                  </a:lnTo>
                  <a:lnTo>
                    <a:pt x="1" y="3896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9"/>
            <p:cNvSpPr/>
            <p:nvPr/>
          </p:nvSpPr>
          <p:spPr>
            <a:xfrm flipH="1">
              <a:off x="5522804" y="3609275"/>
              <a:ext cx="7" cy="25"/>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9"/>
            <p:cNvSpPr/>
            <p:nvPr/>
          </p:nvSpPr>
          <p:spPr>
            <a:xfrm flipH="1">
              <a:off x="5522804" y="2654475"/>
              <a:ext cx="7" cy="25"/>
            </a:xfrm>
            <a:custGeom>
              <a:rect b="b" l="l" r="r" t="t"/>
              <a:pathLst>
                <a:path extrusionOk="0" fill="none" h="1" w="1">
                  <a:moveTo>
                    <a:pt x="1" y="1"/>
                  </a:move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9"/>
            <p:cNvSpPr/>
            <p:nvPr/>
          </p:nvSpPr>
          <p:spPr>
            <a:xfrm flipH="1">
              <a:off x="5485801" y="2090850"/>
              <a:ext cx="47498" cy="275900"/>
            </a:xfrm>
            <a:custGeom>
              <a:rect b="b" l="l" r="r" t="t"/>
              <a:pathLst>
                <a:path extrusionOk="0" h="11036" w="7042">
                  <a:moveTo>
                    <a:pt x="7042" y="0"/>
                  </a:moveTo>
                  <a:lnTo>
                    <a:pt x="6675" y="99"/>
                  </a:lnTo>
                  <a:lnTo>
                    <a:pt x="6308" y="208"/>
                  </a:lnTo>
                  <a:lnTo>
                    <a:pt x="5940" y="317"/>
                  </a:lnTo>
                  <a:lnTo>
                    <a:pt x="5595" y="432"/>
                  </a:lnTo>
                  <a:lnTo>
                    <a:pt x="5271" y="558"/>
                  </a:lnTo>
                  <a:lnTo>
                    <a:pt x="4925" y="683"/>
                  </a:lnTo>
                  <a:lnTo>
                    <a:pt x="4601" y="814"/>
                  </a:lnTo>
                  <a:lnTo>
                    <a:pt x="4277" y="951"/>
                  </a:lnTo>
                  <a:lnTo>
                    <a:pt x="3975" y="1093"/>
                  </a:lnTo>
                  <a:lnTo>
                    <a:pt x="3651" y="1235"/>
                  </a:lnTo>
                  <a:lnTo>
                    <a:pt x="3370" y="1388"/>
                  </a:lnTo>
                  <a:lnTo>
                    <a:pt x="3089" y="1541"/>
                  </a:lnTo>
                  <a:lnTo>
                    <a:pt x="2808" y="1699"/>
                  </a:lnTo>
                  <a:lnTo>
                    <a:pt x="2549" y="1863"/>
                  </a:lnTo>
                  <a:lnTo>
                    <a:pt x="2290" y="2033"/>
                  </a:lnTo>
                  <a:lnTo>
                    <a:pt x="2052" y="2207"/>
                  </a:lnTo>
                  <a:lnTo>
                    <a:pt x="1815" y="2382"/>
                  </a:lnTo>
                  <a:lnTo>
                    <a:pt x="1599" y="2568"/>
                  </a:lnTo>
                  <a:lnTo>
                    <a:pt x="1383" y="2754"/>
                  </a:lnTo>
                  <a:lnTo>
                    <a:pt x="1188" y="2939"/>
                  </a:lnTo>
                  <a:lnTo>
                    <a:pt x="1016" y="3136"/>
                  </a:lnTo>
                  <a:lnTo>
                    <a:pt x="843" y="3333"/>
                  </a:lnTo>
                  <a:lnTo>
                    <a:pt x="692" y="3535"/>
                  </a:lnTo>
                  <a:lnTo>
                    <a:pt x="540" y="3742"/>
                  </a:lnTo>
                  <a:lnTo>
                    <a:pt x="411" y="3950"/>
                  </a:lnTo>
                  <a:lnTo>
                    <a:pt x="303" y="4163"/>
                  </a:lnTo>
                  <a:lnTo>
                    <a:pt x="216" y="4382"/>
                  </a:lnTo>
                  <a:lnTo>
                    <a:pt x="130" y="4600"/>
                  </a:lnTo>
                  <a:lnTo>
                    <a:pt x="65" y="4824"/>
                  </a:lnTo>
                  <a:lnTo>
                    <a:pt x="22" y="5054"/>
                  </a:lnTo>
                  <a:lnTo>
                    <a:pt x="0" y="5283"/>
                  </a:lnTo>
                  <a:lnTo>
                    <a:pt x="0" y="5518"/>
                  </a:lnTo>
                  <a:lnTo>
                    <a:pt x="0" y="5747"/>
                  </a:lnTo>
                  <a:lnTo>
                    <a:pt x="22" y="5982"/>
                  </a:lnTo>
                  <a:lnTo>
                    <a:pt x="65" y="6206"/>
                  </a:lnTo>
                  <a:lnTo>
                    <a:pt x="130" y="6430"/>
                  </a:lnTo>
                  <a:lnTo>
                    <a:pt x="216" y="6654"/>
                  </a:lnTo>
                  <a:lnTo>
                    <a:pt x="303" y="6867"/>
                  </a:lnTo>
                  <a:lnTo>
                    <a:pt x="411" y="7080"/>
                  </a:lnTo>
                  <a:lnTo>
                    <a:pt x="540" y="7293"/>
                  </a:lnTo>
                  <a:lnTo>
                    <a:pt x="692" y="7496"/>
                  </a:lnTo>
                  <a:lnTo>
                    <a:pt x="843" y="7698"/>
                  </a:lnTo>
                  <a:lnTo>
                    <a:pt x="1016" y="7900"/>
                  </a:lnTo>
                  <a:lnTo>
                    <a:pt x="1188" y="8091"/>
                  </a:lnTo>
                  <a:lnTo>
                    <a:pt x="1383" y="8282"/>
                  </a:lnTo>
                  <a:lnTo>
                    <a:pt x="1599" y="8468"/>
                  </a:lnTo>
                  <a:lnTo>
                    <a:pt x="1815" y="8648"/>
                  </a:lnTo>
                  <a:lnTo>
                    <a:pt x="2052" y="8828"/>
                  </a:lnTo>
                  <a:lnTo>
                    <a:pt x="2290" y="8998"/>
                  </a:lnTo>
                  <a:lnTo>
                    <a:pt x="2549" y="9167"/>
                  </a:lnTo>
                  <a:lnTo>
                    <a:pt x="2808"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40" y="10719"/>
                  </a:lnTo>
                  <a:lnTo>
                    <a:pt x="6308" y="10828"/>
                  </a:lnTo>
                  <a:lnTo>
                    <a:pt x="6675" y="10932"/>
                  </a:lnTo>
                  <a:lnTo>
                    <a:pt x="7042" y="11035"/>
                  </a:lnTo>
                  <a:lnTo>
                    <a:pt x="704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19"/>
            <p:cNvSpPr/>
            <p:nvPr/>
          </p:nvSpPr>
          <p:spPr>
            <a:xfrm flipH="1">
              <a:off x="5485801" y="2090850"/>
              <a:ext cx="7" cy="25"/>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19"/>
            <p:cNvSpPr/>
            <p:nvPr/>
          </p:nvSpPr>
          <p:spPr>
            <a:xfrm flipH="1">
              <a:off x="5819294" y="1687400"/>
              <a:ext cx="1443390" cy="31575"/>
            </a:xfrm>
            <a:custGeom>
              <a:rect b="b" l="l" r="r" t="t"/>
              <a:pathLst>
                <a:path extrusionOk="0" fill="none" h="1263" w="213994">
                  <a:moveTo>
                    <a:pt x="0" y="1263"/>
                  </a:moveTo>
                  <a:lnTo>
                    <a:pt x="0" y="1"/>
                  </a:lnTo>
                  <a:lnTo>
                    <a:pt x="213994" y="1"/>
                  </a:lnTo>
                  <a:lnTo>
                    <a:pt x="213994" y="1263"/>
                  </a:lnTo>
                  <a:lnTo>
                    <a:pt x="0" y="1263"/>
                  </a:lnTo>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9"/>
            <p:cNvSpPr/>
            <p:nvPr/>
          </p:nvSpPr>
          <p:spPr>
            <a:xfrm flipH="1">
              <a:off x="5819294" y="1687400"/>
              <a:ext cx="1443390" cy="31575"/>
            </a:xfrm>
            <a:custGeom>
              <a:rect b="b" l="l" r="r" t="t"/>
              <a:pathLst>
                <a:path extrusionOk="0" h="1263" w="213994">
                  <a:moveTo>
                    <a:pt x="0" y="1"/>
                  </a:moveTo>
                  <a:lnTo>
                    <a:pt x="0" y="1263"/>
                  </a:lnTo>
                  <a:lnTo>
                    <a:pt x="213994" y="1263"/>
                  </a:lnTo>
                  <a:lnTo>
                    <a:pt x="2139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19"/>
            <p:cNvSpPr/>
            <p:nvPr/>
          </p:nvSpPr>
          <p:spPr>
            <a:xfrm flipH="1">
              <a:off x="5485801" y="2635225"/>
              <a:ext cx="37010" cy="974075"/>
            </a:xfrm>
            <a:custGeom>
              <a:rect b="b" l="l" r="r" t="t"/>
              <a:pathLst>
                <a:path extrusionOk="0" fill="none" h="38963" w="5487">
                  <a:moveTo>
                    <a:pt x="1" y="771"/>
                  </a:moveTo>
                  <a:lnTo>
                    <a:pt x="1" y="38962"/>
                  </a:lnTo>
                  <a:lnTo>
                    <a:pt x="5487" y="38192"/>
                  </a:lnTo>
                  <a:lnTo>
                    <a:pt x="5487" y="1"/>
                  </a:lnTo>
                  <a:lnTo>
                    <a:pt x="1" y="771"/>
                  </a:lnTo>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19"/>
            <p:cNvSpPr/>
            <p:nvPr/>
          </p:nvSpPr>
          <p:spPr>
            <a:xfrm flipH="1">
              <a:off x="5485801" y="2090850"/>
              <a:ext cx="47498" cy="275900"/>
            </a:xfrm>
            <a:custGeom>
              <a:rect b="b" l="l" r="r" t="t"/>
              <a:pathLst>
                <a:path extrusionOk="0" fill="none" h="11036" w="7042">
                  <a:moveTo>
                    <a:pt x="7042" y="0"/>
                  </a:moveTo>
                  <a:lnTo>
                    <a:pt x="7042" y="0"/>
                  </a:lnTo>
                  <a:lnTo>
                    <a:pt x="6675" y="99"/>
                  </a:lnTo>
                  <a:lnTo>
                    <a:pt x="6308" y="208"/>
                  </a:lnTo>
                  <a:lnTo>
                    <a:pt x="5940" y="317"/>
                  </a:lnTo>
                  <a:lnTo>
                    <a:pt x="5595" y="432"/>
                  </a:lnTo>
                  <a:lnTo>
                    <a:pt x="5271" y="558"/>
                  </a:lnTo>
                  <a:lnTo>
                    <a:pt x="4925" y="683"/>
                  </a:lnTo>
                  <a:lnTo>
                    <a:pt x="4601" y="814"/>
                  </a:lnTo>
                  <a:lnTo>
                    <a:pt x="4277" y="951"/>
                  </a:lnTo>
                  <a:lnTo>
                    <a:pt x="3975" y="1093"/>
                  </a:lnTo>
                  <a:lnTo>
                    <a:pt x="3651" y="1235"/>
                  </a:lnTo>
                  <a:lnTo>
                    <a:pt x="3370" y="1388"/>
                  </a:lnTo>
                  <a:lnTo>
                    <a:pt x="3089" y="1541"/>
                  </a:lnTo>
                  <a:lnTo>
                    <a:pt x="2808" y="1699"/>
                  </a:lnTo>
                  <a:lnTo>
                    <a:pt x="2549" y="1863"/>
                  </a:lnTo>
                  <a:lnTo>
                    <a:pt x="2290" y="2033"/>
                  </a:lnTo>
                  <a:lnTo>
                    <a:pt x="2052" y="2207"/>
                  </a:lnTo>
                  <a:lnTo>
                    <a:pt x="1815" y="2382"/>
                  </a:lnTo>
                  <a:lnTo>
                    <a:pt x="1599" y="2568"/>
                  </a:lnTo>
                  <a:lnTo>
                    <a:pt x="1383" y="2754"/>
                  </a:lnTo>
                  <a:lnTo>
                    <a:pt x="1188" y="2939"/>
                  </a:lnTo>
                  <a:lnTo>
                    <a:pt x="1016" y="3136"/>
                  </a:lnTo>
                  <a:lnTo>
                    <a:pt x="843" y="3333"/>
                  </a:lnTo>
                  <a:lnTo>
                    <a:pt x="692" y="3535"/>
                  </a:lnTo>
                  <a:lnTo>
                    <a:pt x="540" y="3742"/>
                  </a:lnTo>
                  <a:lnTo>
                    <a:pt x="411" y="3950"/>
                  </a:lnTo>
                  <a:lnTo>
                    <a:pt x="303" y="4163"/>
                  </a:lnTo>
                  <a:lnTo>
                    <a:pt x="216" y="4382"/>
                  </a:lnTo>
                  <a:lnTo>
                    <a:pt x="130" y="4600"/>
                  </a:lnTo>
                  <a:lnTo>
                    <a:pt x="65" y="4824"/>
                  </a:lnTo>
                  <a:lnTo>
                    <a:pt x="22" y="5054"/>
                  </a:lnTo>
                  <a:lnTo>
                    <a:pt x="0" y="5283"/>
                  </a:lnTo>
                  <a:lnTo>
                    <a:pt x="0" y="5518"/>
                  </a:lnTo>
                  <a:lnTo>
                    <a:pt x="0" y="5518"/>
                  </a:lnTo>
                  <a:lnTo>
                    <a:pt x="0" y="5747"/>
                  </a:lnTo>
                  <a:lnTo>
                    <a:pt x="22" y="5982"/>
                  </a:lnTo>
                  <a:lnTo>
                    <a:pt x="65" y="6206"/>
                  </a:lnTo>
                  <a:lnTo>
                    <a:pt x="130" y="6430"/>
                  </a:lnTo>
                  <a:lnTo>
                    <a:pt x="216" y="6654"/>
                  </a:lnTo>
                  <a:lnTo>
                    <a:pt x="303" y="6867"/>
                  </a:lnTo>
                  <a:lnTo>
                    <a:pt x="411" y="7080"/>
                  </a:lnTo>
                  <a:lnTo>
                    <a:pt x="540" y="7293"/>
                  </a:lnTo>
                  <a:lnTo>
                    <a:pt x="692" y="7496"/>
                  </a:lnTo>
                  <a:lnTo>
                    <a:pt x="843" y="7698"/>
                  </a:lnTo>
                  <a:lnTo>
                    <a:pt x="1016" y="7900"/>
                  </a:lnTo>
                  <a:lnTo>
                    <a:pt x="1188" y="8091"/>
                  </a:lnTo>
                  <a:lnTo>
                    <a:pt x="1383" y="8282"/>
                  </a:lnTo>
                  <a:lnTo>
                    <a:pt x="1599" y="8468"/>
                  </a:lnTo>
                  <a:lnTo>
                    <a:pt x="1815" y="8648"/>
                  </a:lnTo>
                  <a:lnTo>
                    <a:pt x="2052" y="8828"/>
                  </a:lnTo>
                  <a:lnTo>
                    <a:pt x="2290" y="8998"/>
                  </a:lnTo>
                  <a:lnTo>
                    <a:pt x="2549" y="9167"/>
                  </a:lnTo>
                  <a:lnTo>
                    <a:pt x="2808"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40" y="10719"/>
                  </a:lnTo>
                  <a:lnTo>
                    <a:pt x="6308" y="10828"/>
                  </a:lnTo>
                  <a:lnTo>
                    <a:pt x="6675" y="10932"/>
                  </a:lnTo>
                  <a:lnTo>
                    <a:pt x="7042" y="11035"/>
                  </a:lnTo>
                  <a:lnTo>
                    <a:pt x="7042"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9"/>
            <p:cNvSpPr/>
            <p:nvPr/>
          </p:nvSpPr>
          <p:spPr>
            <a:xfrm flipH="1">
              <a:off x="5485801" y="2635225"/>
              <a:ext cx="37010" cy="974075"/>
            </a:xfrm>
            <a:custGeom>
              <a:rect b="b" l="l" r="r" t="t"/>
              <a:pathLst>
                <a:path extrusionOk="0" h="38963" w="5487">
                  <a:moveTo>
                    <a:pt x="5487" y="1"/>
                  </a:moveTo>
                  <a:lnTo>
                    <a:pt x="1" y="771"/>
                  </a:lnTo>
                  <a:lnTo>
                    <a:pt x="1" y="38962"/>
                  </a:lnTo>
                  <a:lnTo>
                    <a:pt x="5487" y="38192"/>
                  </a:lnTo>
                  <a:lnTo>
                    <a:pt x="548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19"/>
            <p:cNvSpPr/>
            <p:nvPr/>
          </p:nvSpPr>
          <p:spPr>
            <a:xfrm flipH="1">
              <a:off x="6173474" y="2362775"/>
              <a:ext cx="1068233" cy="151875"/>
            </a:xfrm>
            <a:custGeom>
              <a:rect b="b" l="l" r="r" t="t"/>
              <a:pathLst>
                <a:path extrusionOk="0" h="6075" w="158374">
                  <a:moveTo>
                    <a:pt x="1" y="0"/>
                  </a:moveTo>
                  <a:lnTo>
                    <a:pt x="1" y="6075"/>
                  </a:lnTo>
                  <a:lnTo>
                    <a:pt x="158374" y="6075"/>
                  </a:lnTo>
                  <a:lnTo>
                    <a:pt x="158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1" name="Google Shape;1521;p19"/>
          <p:cNvSpPr/>
          <p:nvPr/>
        </p:nvSpPr>
        <p:spPr>
          <a:xfrm flipH="1">
            <a:off x="7487192" y="1334046"/>
            <a:ext cx="563339" cy="12321"/>
          </a:xfrm>
          <a:custGeom>
            <a:rect b="b" l="l" r="r" t="t"/>
            <a:pathLst>
              <a:path extrusionOk="0" h="1263" w="213994">
                <a:moveTo>
                  <a:pt x="0" y="1"/>
                </a:moveTo>
                <a:lnTo>
                  <a:pt x="0" y="1263"/>
                </a:lnTo>
                <a:lnTo>
                  <a:pt x="213994" y="1263"/>
                </a:lnTo>
                <a:lnTo>
                  <a:pt x="2139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4">
  <p:cSld name="Title only 14">
    <p:spTree>
      <p:nvGrpSpPr>
        <p:cNvPr id="1522" name="Shape 1522"/>
        <p:cNvGrpSpPr/>
        <p:nvPr/>
      </p:nvGrpSpPr>
      <p:grpSpPr>
        <a:xfrm>
          <a:off x="0" y="0"/>
          <a:ext cx="0" cy="0"/>
          <a:chOff x="0" y="0"/>
          <a:chExt cx="0" cy="0"/>
        </a:xfrm>
      </p:grpSpPr>
      <p:sp>
        <p:nvSpPr>
          <p:cNvPr id="1523" name="Google Shape;1523;p20"/>
          <p:cNvSpPr/>
          <p:nvPr/>
        </p:nvSpPr>
        <p:spPr>
          <a:xfrm>
            <a:off x="283025" y="921025"/>
            <a:ext cx="7764600" cy="4118700"/>
          </a:xfrm>
          <a:prstGeom prst="rect">
            <a:avLst/>
          </a:pr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20"/>
          <p:cNvSpPr/>
          <p:nvPr/>
        </p:nvSpPr>
        <p:spPr>
          <a:xfrm>
            <a:off x="497225" y="726925"/>
            <a:ext cx="7737000" cy="41004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20"/>
          <p:cNvSpPr/>
          <p:nvPr/>
        </p:nvSpPr>
        <p:spPr>
          <a:xfrm>
            <a:off x="650950" y="540000"/>
            <a:ext cx="7708200" cy="40635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20"/>
          <p:cNvSpPr/>
          <p:nvPr/>
        </p:nvSpPr>
        <p:spPr>
          <a:xfrm>
            <a:off x="650950" y="540000"/>
            <a:ext cx="3806700" cy="8553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20"/>
          <p:cNvSpPr txBox="1"/>
          <p:nvPr>
            <p:ph type="title"/>
          </p:nvPr>
        </p:nvSpPr>
        <p:spPr>
          <a:xfrm>
            <a:off x="650950" y="540000"/>
            <a:ext cx="3806700" cy="85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3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1528" name="Google Shape;1528;p20"/>
          <p:cNvGrpSpPr/>
          <p:nvPr/>
        </p:nvGrpSpPr>
        <p:grpSpPr>
          <a:xfrm>
            <a:off x="4457695" y="100488"/>
            <a:ext cx="500507" cy="157674"/>
            <a:chOff x="1489842" y="2250175"/>
            <a:chExt cx="4263261" cy="1343050"/>
          </a:xfrm>
        </p:grpSpPr>
        <p:sp>
          <p:nvSpPr>
            <p:cNvPr id="1529" name="Google Shape;1529;p20"/>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20"/>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1" name="Google Shape;1531;p20"/>
          <p:cNvSpPr/>
          <p:nvPr/>
        </p:nvSpPr>
        <p:spPr>
          <a:xfrm flipH="1">
            <a:off x="8234213" y="197250"/>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20"/>
          <p:cNvSpPr/>
          <p:nvPr/>
        </p:nvSpPr>
        <p:spPr>
          <a:xfrm>
            <a:off x="192908" y="258159"/>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3" name="Google Shape;1533;p20"/>
          <p:cNvGrpSpPr/>
          <p:nvPr/>
        </p:nvGrpSpPr>
        <p:grpSpPr>
          <a:xfrm>
            <a:off x="8385482" y="4882063"/>
            <a:ext cx="500507" cy="157674"/>
            <a:chOff x="1489842" y="2250175"/>
            <a:chExt cx="4263261" cy="1343050"/>
          </a:xfrm>
        </p:grpSpPr>
        <p:sp>
          <p:nvSpPr>
            <p:cNvPr id="1534" name="Google Shape;1534;p20"/>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20"/>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6" name="Google Shape;1536;p20"/>
          <p:cNvSpPr/>
          <p:nvPr/>
        </p:nvSpPr>
        <p:spPr>
          <a:xfrm>
            <a:off x="4640278" y="626425"/>
            <a:ext cx="621811" cy="686650"/>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solidFill>
                  <a:schemeClr val="accent4"/>
                </a:solidFill>
                <a:latin typeface="Montserrat"/>
              </a:rPr>
              <a:t>C</a:t>
            </a:r>
          </a:p>
        </p:txBody>
      </p:sp>
      <p:sp>
        <p:nvSpPr>
          <p:cNvPr id="1537" name="Google Shape;1537;p20"/>
          <p:cNvSpPr/>
          <p:nvPr/>
        </p:nvSpPr>
        <p:spPr>
          <a:xfrm>
            <a:off x="4457700" y="540000"/>
            <a:ext cx="1004100" cy="85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20"/>
          <p:cNvSpPr/>
          <p:nvPr/>
        </p:nvSpPr>
        <p:spPr>
          <a:xfrm>
            <a:off x="5461800" y="540000"/>
            <a:ext cx="2897400" cy="85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9" name="Google Shape;1539;p20"/>
          <p:cNvGrpSpPr/>
          <p:nvPr/>
        </p:nvGrpSpPr>
        <p:grpSpPr>
          <a:xfrm>
            <a:off x="5625888" y="667325"/>
            <a:ext cx="2565425" cy="620125"/>
            <a:chOff x="5625888" y="667325"/>
            <a:chExt cx="2565425" cy="620125"/>
          </a:xfrm>
        </p:grpSpPr>
        <p:sp>
          <p:nvSpPr>
            <p:cNvPr id="1540" name="Google Shape;1540;p20"/>
            <p:cNvSpPr/>
            <p:nvPr/>
          </p:nvSpPr>
          <p:spPr>
            <a:xfrm rot="5400000">
              <a:off x="8153813"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20"/>
            <p:cNvSpPr/>
            <p:nvPr/>
          </p:nvSpPr>
          <p:spPr>
            <a:xfrm rot="5400000">
              <a:off x="8153813"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20"/>
            <p:cNvSpPr/>
            <p:nvPr/>
          </p:nvSpPr>
          <p:spPr>
            <a:xfrm rot="5400000">
              <a:off x="8153813"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20"/>
            <p:cNvSpPr/>
            <p:nvPr/>
          </p:nvSpPr>
          <p:spPr>
            <a:xfrm rot="5400000">
              <a:off x="8153813"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20"/>
            <p:cNvSpPr/>
            <p:nvPr/>
          </p:nvSpPr>
          <p:spPr>
            <a:xfrm rot="5400000">
              <a:off x="8153813"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20"/>
            <p:cNvSpPr/>
            <p:nvPr/>
          </p:nvSpPr>
          <p:spPr>
            <a:xfrm rot="5400000">
              <a:off x="8153813"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20"/>
            <p:cNvSpPr/>
            <p:nvPr/>
          </p:nvSpPr>
          <p:spPr>
            <a:xfrm rot="5400000">
              <a:off x="8060088"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20"/>
            <p:cNvSpPr/>
            <p:nvPr/>
          </p:nvSpPr>
          <p:spPr>
            <a:xfrm rot="5400000">
              <a:off x="8060088"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20"/>
            <p:cNvSpPr/>
            <p:nvPr/>
          </p:nvSpPr>
          <p:spPr>
            <a:xfrm rot="5400000">
              <a:off x="8060088"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20"/>
            <p:cNvSpPr/>
            <p:nvPr/>
          </p:nvSpPr>
          <p:spPr>
            <a:xfrm rot="5400000">
              <a:off x="8060088"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20"/>
            <p:cNvSpPr/>
            <p:nvPr/>
          </p:nvSpPr>
          <p:spPr>
            <a:xfrm rot="5400000">
              <a:off x="8060088"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20"/>
            <p:cNvSpPr/>
            <p:nvPr/>
          </p:nvSpPr>
          <p:spPr>
            <a:xfrm rot="5400000">
              <a:off x="8060088"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20"/>
            <p:cNvSpPr/>
            <p:nvPr/>
          </p:nvSpPr>
          <p:spPr>
            <a:xfrm rot="5400000">
              <a:off x="7966363"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20"/>
            <p:cNvSpPr/>
            <p:nvPr/>
          </p:nvSpPr>
          <p:spPr>
            <a:xfrm rot="5400000">
              <a:off x="7966363"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20"/>
            <p:cNvSpPr/>
            <p:nvPr/>
          </p:nvSpPr>
          <p:spPr>
            <a:xfrm rot="5400000">
              <a:off x="7966363"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20"/>
            <p:cNvSpPr/>
            <p:nvPr/>
          </p:nvSpPr>
          <p:spPr>
            <a:xfrm rot="5400000">
              <a:off x="7966363"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20"/>
            <p:cNvSpPr/>
            <p:nvPr/>
          </p:nvSpPr>
          <p:spPr>
            <a:xfrm rot="5400000">
              <a:off x="7966363"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20"/>
            <p:cNvSpPr/>
            <p:nvPr/>
          </p:nvSpPr>
          <p:spPr>
            <a:xfrm rot="5400000">
              <a:off x="7966363"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20"/>
            <p:cNvSpPr/>
            <p:nvPr/>
          </p:nvSpPr>
          <p:spPr>
            <a:xfrm rot="5400000">
              <a:off x="7872638"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20"/>
            <p:cNvSpPr/>
            <p:nvPr/>
          </p:nvSpPr>
          <p:spPr>
            <a:xfrm rot="5400000">
              <a:off x="7872638"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20"/>
            <p:cNvSpPr/>
            <p:nvPr/>
          </p:nvSpPr>
          <p:spPr>
            <a:xfrm rot="5400000">
              <a:off x="7872638"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20"/>
            <p:cNvSpPr/>
            <p:nvPr/>
          </p:nvSpPr>
          <p:spPr>
            <a:xfrm rot="5400000">
              <a:off x="7872638"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20"/>
            <p:cNvSpPr/>
            <p:nvPr/>
          </p:nvSpPr>
          <p:spPr>
            <a:xfrm rot="5400000">
              <a:off x="7872638"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20"/>
            <p:cNvSpPr/>
            <p:nvPr/>
          </p:nvSpPr>
          <p:spPr>
            <a:xfrm rot="5400000">
              <a:off x="7872638"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20"/>
            <p:cNvSpPr/>
            <p:nvPr/>
          </p:nvSpPr>
          <p:spPr>
            <a:xfrm rot="5400000">
              <a:off x="7778913"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20"/>
            <p:cNvSpPr/>
            <p:nvPr/>
          </p:nvSpPr>
          <p:spPr>
            <a:xfrm rot="5400000">
              <a:off x="7778913"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20"/>
            <p:cNvSpPr/>
            <p:nvPr/>
          </p:nvSpPr>
          <p:spPr>
            <a:xfrm rot="5400000">
              <a:off x="7778913"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20"/>
            <p:cNvSpPr/>
            <p:nvPr/>
          </p:nvSpPr>
          <p:spPr>
            <a:xfrm rot="5400000">
              <a:off x="7778913"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20"/>
            <p:cNvSpPr/>
            <p:nvPr/>
          </p:nvSpPr>
          <p:spPr>
            <a:xfrm rot="5400000">
              <a:off x="7778913"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20"/>
            <p:cNvSpPr/>
            <p:nvPr/>
          </p:nvSpPr>
          <p:spPr>
            <a:xfrm rot="5400000">
              <a:off x="7778913"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20"/>
            <p:cNvSpPr/>
            <p:nvPr/>
          </p:nvSpPr>
          <p:spPr>
            <a:xfrm rot="5400000">
              <a:off x="7685188"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20"/>
            <p:cNvSpPr/>
            <p:nvPr/>
          </p:nvSpPr>
          <p:spPr>
            <a:xfrm rot="5400000">
              <a:off x="7685188"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20"/>
            <p:cNvSpPr/>
            <p:nvPr/>
          </p:nvSpPr>
          <p:spPr>
            <a:xfrm rot="5400000">
              <a:off x="7685188"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20"/>
            <p:cNvSpPr/>
            <p:nvPr/>
          </p:nvSpPr>
          <p:spPr>
            <a:xfrm rot="5400000">
              <a:off x="7685188"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20"/>
            <p:cNvSpPr/>
            <p:nvPr/>
          </p:nvSpPr>
          <p:spPr>
            <a:xfrm rot="5400000">
              <a:off x="7685188"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20"/>
            <p:cNvSpPr/>
            <p:nvPr/>
          </p:nvSpPr>
          <p:spPr>
            <a:xfrm rot="5400000">
              <a:off x="7685188"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20"/>
            <p:cNvSpPr/>
            <p:nvPr/>
          </p:nvSpPr>
          <p:spPr>
            <a:xfrm rot="5400000">
              <a:off x="7591463"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20"/>
            <p:cNvSpPr/>
            <p:nvPr/>
          </p:nvSpPr>
          <p:spPr>
            <a:xfrm rot="5400000">
              <a:off x="7591463"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20"/>
            <p:cNvSpPr/>
            <p:nvPr/>
          </p:nvSpPr>
          <p:spPr>
            <a:xfrm rot="5400000">
              <a:off x="7591463"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20"/>
            <p:cNvSpPr/>
            <p:nvPr/>
          </p:nvSpPr>
          <p:spPr>
            <a:xfrm rot="5400000">
              <a:off x="7591463"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20"/>
            <p:cNvSpPr/>
            <p:nvPr/>
          </p:nvSpPr>
          <p:spPr>
            <a:xfrm rot="5400000">
              <a:off x="7591463"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20"/>
            <p:cNvSpPr/>
            <p:nvPr/>
          </p:nvSpPr>
          <p:spPr>
            <a:xfrm rot="5400000">
              <a:off x="7591463"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20"/>
            <p:cNvSpPr/>
            <p:nvPr/>
          </p:nvSpPr>
          <p:spPr>
            <a:xfrm rot="5400000">
              <a:off x="7499063"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20"/>
            <p:cNvSpPr/>
            <p:nvPr/>
          </p:nvSpPr>
          <p:spPr>
            <a:xfrm rot="5400000">
              <a:off x="7499063"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20"/>
            <p:cNvSpPr/>
            <p:nvPr/>
          </p:nvSpPr>
          <p:spPr>
            <a:xfrm rot="5400000">
              <a:off x="7499063"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20"/>
            <p:cNvSpPr/>
            <p:nvPr/>
          </p:nvSpPr>
          <p:spPr>
            <a:xfrm rot="5400000">
              <a:off x="7499063"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20"/>
            <p:cNvSpPr/>
            <p:nvPr/>
          </p:nvSpPr>
          <p:spPr>
            <a:xfrm rot="5400000">
              <a:off x="7499063"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20"/>
            <p:cNvSpPr/>
            <p:nvPr/>
          </p:nvSpPr>
          <p:spPr>
            <a:xfrm rot="5400000">
              <a:off x="7499063"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20"/>
            <p:cNvSpPr/>
            <p:nvPr/>
          </p:nvSpPr>
          <p:spPr>
            <a:xfrm rot="5400000">
              <a:off x="7405338"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20"/>
            <p:cNvSpPr/>
            <p:nvPr/>
          </p:nvSpPr>
          <p:spPr>
            <a:xfrm rot="5400000">
              <a:off x="7405338"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20"/>
            <p:cNvSpPr/>
            <p:nvPr/>
          </p:nvSpPr>
          <p:spPr>
            <a:xfrm rot="5400000">
              <a:off x="7405338"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20"/>
            <p:cNvSpPr/>
            <p:nvPr/>
          </p:nvSpPr>
          <p:spPr>
            <a:xfrm rot="5400000">
              <a:off x="7405338"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20"/>
            <p:cNvSpPr/>
            <p:nvPr/>
          </p:nvSpPr>
          <p:spPr>
            <a:xfrm rot="5400000">
              <a:off x="7405338"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20"/>
            <p:cNvSpPr/>
            <p:nvPr/>
          </p:nvSpPr>
          <p:spPr>
            <a:xfrm rot="5400000">
              <a:off x="7405338"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20"/>
            <p:cNvSpPr/>
            <p:nvPr/>
          </p:nvSpPr>
          <p:spPr>
            <a:xfrm rot="5400000">
              <a:off x="7311613"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20"/>
            <p:cNvSpPr/>
            <p:nvPr/>
          </p:nvSpPr>
          <p:spPr>
            <a:xfrm rot="5400000">
              <a:off x="7311613"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20"/>
            <p:cNvSpPr/>
            <p:nvPr/>
          </p:nvSpPr>
          <p:spPr>
            <a:xfrm rot="5400000">
              <a:off x="7311613"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20"/>
            <p:cNvSpPr/>
            <p:nvPr/>
          </p:nvSpPr>
          <p:spPr>
            <a:xfrm rot="5400000">
              <a:off x="7311613"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20"/>
            <p:cNvSpPr/>
            <p:nvPr/>
          </p:nvSpPr>
          <p:spPr>
            <a:xfrm rot="5400000">
              <a:off x="7311613"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20"/>
            <p:cNvSpPr/>
            <p:nvPr/>
          </p:nvSpPr>
          <p:spPr>
            <a:xfrm rot="5400000">
              <a:off x="7311613"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20"/>
            <p:cNvSpPr/>
            <p:nvPr/>
          </p:nvSpPr>
          <p:spPr>
            <a:xfrm rot="5400000">
              <a:off x="7217888"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20"/>
            <p:cNvSpPr/>
            <p:nvPr/>
          </p:nvSpPr>
          <p:spPr>
            <a:xfrm rot="5400000">
              <a:off x="7217888"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20"/>
            <p:cNvSpPr/>
            <p:nvPr/>
          </p:nvSpPr>
          <p:spPr>
            <a:xfrm rot="5400000">
              <a:off x="7217888"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20"/>
            <p:cNvSpPr/>
            <p:nvPr/>
          </p:nvSpPr>
          <p:spPr>
            <a:xfrm rot="5400000">
              <a:off x="7217888"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20"/>
            <p:cNvSpPr/>
            <p:nvPr/>
          </p:nvSpPr>
          <p:spPr>
            <a:xfrm rot="5400000">
              <a:off x="7217888"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20"/>
            <p:cNvSpPr/>
            <p:nvPr/>
          </p:nvSpPr>
          <p:spPr>
            <a:xfrm rot="5400000">
              <a:off x="7217888"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20"/>
            <p:cNvSpPr/>
            <p:nvPr/>
          </p:nvSpPr>
          <p:spPr>
            <a:xfrm rot="5400000">
              <a:off x="7124175"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20"/>
            <p:cNvSpPr/>
            <p:nvPr/>
          </p:nvSpPr>
          <p:spPr>
            <a:xfrm rot="5400000">
              <a:off x="7124175"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20"/>
            <p:cNvSpPr/>
            <p:nvPr/>
          </p:nvSpPr>
          <p:spPr>
            <a:xfrm rot="5400000">
              <a:off x="7124175"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20"/>
            <p:cNvSpPr/>
            <p:nvPr/>
          </p:nvSpPr>
          <p:spPr>
            <a:xfrm rot="5400000">
              <a:off x="7124175"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20"/>
            <p:cNvSpPr/>
            <p:nvPr/>
          </p:nvSpPr>
          <p:spPr>
            <a:xfrm rot="5400000">
              <a:off x="7124175"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20"/>
            <p:cNvSpPr/>
            <p:nvPr/>
          </p:nvSpPr>
          <p:spPr>
            <a:xfrm rot="5400000">
              <a:off x="7124175"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20"/>
            <p:cNvSpPr/>
            <p:nvPr/>
          </p:nvSpPr>
          <p:spPr>
            <a:xfrm rot="5400000">
              <a:off x="7030450"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20"/>
            <p:cNvSpPr/>
            <p:nvPr/>
          </p:nvSpPr>
          <p:spPr>
            <a:xfrm rot="5400000">
              <a:off x="7030450"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20"/>
            <p:cNvSpPr/>
            <p:nvPr/>
          </p:nvSpPr>
          <p:spPr>
            <a:xfrm rot="5400000">
              <a:off x="7030450"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20"/>
            <p:cNvSpPr/>
            <p:nvPr/>
          </p:nvSpPr>
          <p:spPr>
            <a:xfrm rot="5400000">
              <a:off x="7030450"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20"/>
            <p:cNvSpPr/>
            <p:nvPr/>
          </p:nvSpPr>
          <p:spPr>
            <a:xfrm rot="5400000">
              <a:off x="7030450"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20"/>
            <p:cNvSpPr/>
            <p:nvPr/>
          </p:nvSpPr>
          <p:spPr>
            <a:xfrm rot="5400000">
              <a:off x="7030450"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20"/>
            <p:cNvSpPr/>
            <p:nvPr/>
          </p:nvSpPr>
          <p:spPr>
            <a:xfrm rot="5400000">
              <a:off x="6936725"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20"/>
            <p:cNvSpPr/>
            <p:nvPr/>
          </p:nvSpPr>
          <p:spPr>
            <a:xfrm rot="5400000">
              <a:off x="6936725"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20"/>
            <p:cNvSpPr/>
            <p:nvPr/>
          </p:nvSpPr>
          <p:spPr>
            <a:xfrm rot="5400000">
              <a:off x="6936725"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20"/>
            <p:cNvSpPr/>
            <p:nvPr/>
          </p:nvSpPr>
          <p:spPr>
            <a:xfrm rot="5400000">
              <a:off x="6936725"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20"/>
            <p:cNvSpPr/>
            <p:nvPr/>
          </p:nvSpPr>
          <p:spPr>
            <a:xfrm rot="5400000">
              <a:off x="6936725"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20"/>
            <p:cNvSpPr/>
            <p:nvPr/>
          </p:nvSpPr>
          <p:spPr>
            <a:xfrm rot="5400000">
              <a:off x="6936725"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20"/>
            <p:cNvSpPr/>
            <p:nvPr/>
          </p:nvSpPr>
          <p:spPr>
            <a:xfrm rot="5400000">
              <a:off x="6843000"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20"/>
            <p:cNvSpPr/>
            <p:nvPr/>
          </p:nvSpPr>
          <p:spPr>
            <a:xfrm rot="5400000">
              <a:off x="6843000"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20"/>
            <p:cNvSpPr/>
            <p:nvPr/>
          </p:nvSpPr>
          <p:spPr>
            <a:xfrm rot="5400000">
              <a:off x="6843000"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20"/>
            <p:cNvSpPr/>
            <p:nvPr/>
          </p:nvSpPr>
          <p:spPr>
            <a:xfrm rot="5400000">
              <a:off x="6843000"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20"/>
            <p:cNvSpPr/>
            <p:nvPr/>
          </p:nvSpPr>
          <p:spPr>
            <a:xfrm rot="5400000">
              <a:off x="6843000"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20"/>
            <p:cNvSpPr/>
            <p:nvPr/>
          </p:nvSpPr>
          <p:spPr>
            <a:xfrm rot="5400000">
              <a:off x="6843000"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20"/>
            <p:cNvSpPr/>
            <p:nvPr/>
          </p:nvSpPr>
          <p:spPr>
            <a:xfrm rot="5400000">
              <a:off x="6749275"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20"/>
            <p:cNvSpPr/>
            <p:nvPr/>
          </p:nvSpPr>
          <p:spPr>
            <a:xfrm rot="5400000">
              <a:off x="6749275"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20"/>
            <p:cNvSpPr/>
            <p:nvPr/>
          </p:nvSpPr>
          <p:spPr>
            <a:xfrm rot="5400000">
              <a:off x="6749275"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20"/>
            <p:cNvSpPr/>
            <p:nvPr/>
          </p:nvSpPr>
          <p:spPr>
            <a:xfrm rot="5400000">
              <a:off x="6749275"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20"/>
            <p:cNvSpPr/>
            <p:nvPr/>
          </p:nvSpPr>
          <p:spPr>
            <a:xfrm rot="5400000">
              <a:off x="6749275"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20"/>
            <p:cNvSpPr/>
            <p:nvPr/>
          </p:nvSpPr>
          <p:spPr>
            <a:xfrm rot="5400000">
              <a:off x="6749275"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20"/>
            <p:cNvSpPr/>
            <p:nvPr/>
          </p:nvSpPr>
          <p:spPr>
            <a:xfrm rot="5400000">
              <a:off x="6655550"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20"/>
            <p:cNvSpPr/>
            <p:nvPr/>
          </p:nvSpPr>
          <p:spPr>
            <a:xfrm rot="5400000">
              <a:off x="6655550"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20"/>
            <p:cNvSpPr/>
            <p:nvPr/>
          </p:nvSpPr>
          <p:spPr>
            <a:xfrm rot="5400000">
              <a:off x="6655550"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20"/>
            <p:cNvSpPr/>
            <p:nvPr/>
          </p:nvSpPr>
          <p:spPr>
            <a:xfrm rot="5400000">
              <a:off x="6655550"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20"/>
            <p:cNvSpPr/>
            <p:nvPr/>
          </p:nvSpPr>
          <p:spPr>
            <a:xfrm rot="5400000">
              <a:off x="6655550"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20"/>
            <p:cNvSpPr/>
            <p:nvPr/>
          </p:nvSpPr>
          <p:spPr>
            <a:xfrm rot="5400000">
              <a:off x="6655550"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20"/>
            <p:cNvSpPr/>
            <p:nvPr/>
          </p:nvSpPr>
          <p:spPr>
            <a:xfrm rot="5400000">
              <a:off x="6561825"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20"/>
            <p:cNvSpPr/>
            <p:nvPr/>
          </p:nvSpPr>
          <p:spPr>
            <a:xfrm rot="5400000">
              <a:off x="6561825"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20"/>
            <p:cNvSpPr/>
            <p:nvPr/>
          </p:nvSpPr>
          <p:spPr>
            <a:xfrm rot="5400000">
              <a:off x="6561825"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20"/>
            <p:cNvSpPr/>
            <p:nvPr/>
          </p:nvSpPr>
          <p:spPr>
            <a:xfrm rot="5400000">
              <a:off x="6561825"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20"/>
            <p:cNvSpPr/>
            <p:nvPr/>
          </p:nvSpPr>
          <p:spPr>
            <a:xfrm rot="5400000">
              <a:off x="6561825"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20"/>
            <p:cNvSpPr/>
            <p:nvPr/>
          </p:nvSpPr>
          <p:spPr>
            <a:xfrm rot="5400000">
              <a:off x="6561825"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20"/>
            <p:cNvSpPr/>
            <p:nvPr/>
          </p:nvSpPr>
          <p:spPr>
            <a:xfrm rot="5400000">
              <a:off x="6469425"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20"/>
            <p:cNvSpPr/>
            <p:nvPr/>
          </p:nvSpPr>
          <p:spPr>
            <a:xfrm rot="5400000">
              <a:off x="6469425"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20"/>
            <p:cNvSpPr/>
            <p:nvPr/>
          </p:nvSpPr>
          <p:spPr>
            <a:xfrm rot="5400000">
              <a:off x="6469425"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20"/>
            <p:cNvSpPr/>
            <p:nvPr/>
          </p:nvSpPr>
          <p:spPr>
            <a:xfrm rot="5400000">
              <a:off x="6469425"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20"/>
            <p:cNvSpPr/>
            <p:nvPr/>
          </p:nvSpPr>
          <p:spPr>
            <a:xfrm rot="5400000">
              <a:off x="6469425"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20"/>
            <p:cNvSpPr/>
            <p:nvPr/>
          </p:nvSpPr>
          <p:spPr>
            <a:xfrm rot="5400000">
              <a:off x="6469425"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20"/>
            <p:cNvSpPr/>
            <p:nvPr/>
          </p:nvSpPr>
          <p:spPr>
            <a:xfrm rot="5400000">
              <a:off x="6375700"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20"/>
            <p:cNvSpPr/>
            <p:nvPr/>
          </p:nvSpPr>
          <p:spPr>
            <a:xfrm rot="5400000">
              <a:off x="6375700"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20"/>
            <p:cNvSpPr/>
            <p:nvPr/>
          </p:nvSpPr>
          <p:spPr>
            <a:xfrm rot="5400000">
              <a:off x="6375700"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20"/>
            <p:cNvSpPr/>
            <p:nvPr/>
          </p:nvSpPr>
          <p:spPr>
            <a:xfrm rot="5400000">
              <a:off x="6375700"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20"/>
            <p:cNvSpPr/>
            <p:nvPr/>
          </p:nvSpPr>
          <p:spPr>
            <a:xfrm rot="5400000">
              <a:off x="6375700"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20"/>
            <p:cNvSpPr/>
            <p:nvPr/>
          </p:nvSpPr>
          <p:spPr>
            <a:xfrm rot="5400000">
              <a:off x="6375700"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20"/>
            <p:cNvSpPr/>
            <p:nvPr/>
          </p:nvSpPr>
          <p:spPr>
            <a:xfrm rot="5400000">
              <a:off x="6281975"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20"/>
            <p:cNvSpPr/>
            <p:nvPr/>
          </p:nvSpPr>
          <p:spPr>
            <a:xfrm rot="5400000">
              <a:off x="6281975"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20"/>
            <p:cNvSpPr/>
            <p:nvPr/>
          </p:nvSpPr>
          <p:spPr>
            <a:xfrm rot="5400000">
              <a:off x="6281975"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20"/>
            <p:cNvSpPr/>
            <p:nvPr/>
          </p:nvSpPr>
          <p:spPr>
            <a:xfrm rot="5400000">
              <a:off x="6281975"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20"/>
            <p:cNvSpPr/>
            <p:nvPr/>
          </p:nvSpPr>
          <p:spPr>
            <a:xfrm rot="5400000">
              <a:off x="6281975"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20"/>
            <p:cNvSpPr/>
            <p:nvPr/>
          </p:nvSpPr>
          <p:spPr>
            <a:xfrm rot="5400000">
              <a:off x="6281975"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20"/>
            <p:cNvSpPr/>
            <p:nvPr/>
          </p:nvSpPr>
          <p:spPr>
            <a:xfrm rot="5400000">
              <a:off x="6188250"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20"/>
            <p:cNvSpPr/>
            <p:nvPr/>
          </p:nvSpPr>
          <p:spPr>
            <a:xfrm rot="5400000">
              <a:off x="6188250"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20"/>
            <p:cNvSpPr/>
            <p:nvPr/>
          </p:nvSpPr>
          <p:spPr>
            <a:xfrm rot="5400000">
              <a:off x="6188250"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20"/>
            <p:cNvSpPr/>
            <p:nvPr/>
          </p:nvSpPr>
          <p:spPr>
            <a:xfrm rot="5400000">
              <a:off x="6188250"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20"/>
            <p:cNvSpPr/>
            <p:nvPr/>
          </p:nvSpPr>
          <p:spPr>
            <a:xfrm rot="5400000">
              <a:off x="6188250"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20"/>
            <p:cNvSpPr/>
            <p:nvPr/>
          </p:nvSpPr>
          <p:spPr>
            <a:xfrm rot="5400000">
              <a:off x="6188250"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20"/>
            <p:cNvSpPr/>
            <p:nvPr/>
          </p:nvSpPr>
          <p:spPr>
            <a:xfrm rot="5400000">
              <a:off x="6094513"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20"/>
            <p:cNvSpPr/>
            <p:nvPr/>
          </p:nvSpPr>
          <p:spPr>
            <a:xfrm rot="5400000">
              <a:off x="6094513"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20"/>
            <p:cNvSpPr/>
            <p:nvPr/>
          </p:nvSpPr>
          <p:spPr>
            <a:xfrm rot="5400000">
              <a:off x="6094513"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20"/>
            <p:cNvSpPr/>
            <p:nvPr/>
          </p:nvSpPr>
          <p:spPr>
            <a:xfrm rot="5400000">
              <a:off x="6094513"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20"/>
            <p:cNvSpPr/>
            <p:nvPr/>
          </p:nvSpPr>
          <p:spPr>
            <a:xfrm rot="5400000">
              <a:off x="6094513"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20"/>
            <p:cNvSpPr/>
            <p:nvPr/>
          </p:nvSpPr>
          <p:spPr>
            <a:xfrm rot="5400000">
              <a:off x="6094513"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20"/>
            <p:cNvSpPr/>
            <p:nvPr/>
          </p:nvSpPr>
          <p:spPr>
            <a:xfrm rot="5400000">
              <a:off x="6000788"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20"/>
            <p:cNvSpPr/>
            <p:nvPr/>
          </p:nvSpPr>
          <p:spPr>
            <a:xfrm rot="5400000">
              <a:off x="6000788"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20"/>
            <p:cNvSpPr/>
            <p:nvPr/>
          </p:nvSpPr>
          <p:spPr>
            <a:xfrm rot="5400000">
              <a:off x="6000788"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20"/>
            <p:cNvSpPr/>
            <p:nvPr/>
          </p:nvSpPr>
          <p:spPr>
            <a:xfrm rot="5400000">
              <a:off x="6000788"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20"/>
            <p:cNvSpPr/>
            <p:nvPr/>
          </p:nvSpPr>
          <p:spPr>
            <a:xfrm rot="5400000">
              <a:off x="6000788"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20"/>
            <p:cNvSpPr/>
            <p:nvPr/>
          </p:nvSpPr>
          <p:spPr>
            <a:xfrm rot="5400000">
              <a:off x="6000788"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20"/>
            <p:cNvSpPr/>
            <p:nvPr/>
          </p:nvSpPr>
          <p:spPr>
            <a:xfrm rot="5400000">
              <a:off x="5907063"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20"/>
            <p:cNvSpPr/>
            <p:nvPr/>
          </p:nvSpPr>
          <p:spPr>
            <a:xfrm rot="5400000">
              <a:off x="5907063"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20"/>
            <p:cNvSpPr/>
            <p:nvPr/>
          </p:nvSpPr>
          <p:spPr>
            <a:xfrm rot="5400000">
              <a:off x="5907063"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20"/>
            <p:cNvSpPr/>
            <p:nvPr/>
          </p:nvSpPr>
          <p:spPr>
            <a:xfrm rot="5400000">
              <a:off x="5907063"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20"/>
            <p:cNvSpPr/>
            <p:nvPr/>
          </p:nvSpPr>
          <p:spPr>
            <a:xfrm rot="5400000">
              <a:off x="5907063"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20"/>
            <p:cNvSpPr/>
            <p:nvPr/>
          </p:nvSpPr>
          <p:spPr>
            <a:xfrm rot="5400000">
              <a:off x="5907063"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20"/>
            <p:cNvSpPr/>
            <p:nvPr/>
          </p:nvSpPr>
          <p:spPr>
            <a:xfrm rot="5400000">
              <a:off x="5813338"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20"/>
            <p:cNvSpPr/>
            <p:nvPr/>
          </p:nvSpPr>
          <p:spPr>
            <a:xfrm rot="5400000">
              <a:off x="5813338"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20"/>
            <p:cNvSpPr/>
            <p:nvPr/>
          </p:nvSpPr>
          <p:spPr>
            <a:xfrm rot="5400000">
              <a:off x="5813338"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20"/>
            <p:cNvSpPr/>
            <p:nvPr/>
          </p:nvSpPr>
          <p:spPr>
            <a:xfrm rot="5400000">
              <a:off x="5813338"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20"/>
            <p:cNvSpPr/>
            <p:nvPr/>
          </p:nvSpPr>
          <p:spPr>
            <a:xfrm rot="5400000">
              <a:off x="5813338"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20"/>
            <p:cNvSpPr/>
            <p:nvPr/>
          </p:nvSpPr>
          <p:spPr>
            <a:xfrm rot="5400000">
              <a:off x="5813338"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20"/>
            <p:cNvSpPr/>
            <p:nvPr/>
          </p:nvSpPr>
          <p:spPr>
            <a:xfrm rot="5400000">
              <a:off x="5719613"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20"/>
            <p:cNvSpPr/>
            <p:nvPr/>
          </p:nvSpPr>
          <p:spPr>
            <a:xfrm rot="5400000">
              <a:off x="5719613"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20"/>
            <p:cNvSpPr/>
            <p:nvPr/>
          </p:nvSpPr>
          <p:spPr>
            <a:xfrm rot="5400000">
              <a:off x="5719613"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20"/>
            <p:cNvSpPr/>
            <p:nvPr/>
          </p:nvSpPr>
          <p:spPr>
            <a:xfrm rot="5400000">
              <a:off x="5719613"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20"/>
            <p:cNvSpPr/>
            <p:nvPr/>
          </p:nvSpPr>
          <p:spPr>
            <a:xfrm rot="5400000">
              <a:off x="5719613"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20"/>
            <p:cNvSpPr/>
            <p:nvPr/>
          </p:nvSpPr>
          <p:spPr>
            <a:xfrm rot="5400000">
              <a:off x="5719613"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20"/>
            <p:cNvSpPr/>
            <p:nvPr/>
          </p:nvSpPr>
          <p:spPr>
            <a:xfrm rot="5400000">
              <a:off x="5625888" y="6673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20"/>
            <p:cNvSpPr/>
            <p:nvPr/>
          </p:nvSpPr>
          <p:spPr>
            <a:xfrm rot="5400000">
              <a:off x="5625888" y="7838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20"/>
            <p:cNvSpPr/>
            <p:nvPr/>
          </p:nvSpPr>
          <p:spPr>
            <a:xfrm rot="5400000">
              <a:off x="5625888" y="90037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20"/>
            <p:cNvSpPr/>
            <p:nvPr/>
          </p:nvSpPr>
          <p:spPr>
            <a:xfrm rot="5400000">
              <a:off x="5625888" y="101690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20"/>
            <p:cNvSpPr/>
            <p:nvPr/>
          </p:nvSpPr>
          <p:spPr>
            <a:xfrm rot="5400000">
              <a:off x="5625888" y="1133425"/>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20"/>
            <p:cNvSpPr/>
            <p:nvPr/>
          </p:nvSpPr>
          <p:spPr>
            <a:xfrm rot="5400000">
              <a:off x="5625888" y="1249950"/>
              <a:ext cx="37500" cy="37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3"/>
          <p:cNvSpPr/>
          <p:nvPr/>
        </p:nvSpPr>
        <p:spPr>
          <a:xfrm>
            <a:off x="506375" y="721675"/>
            <a:ext cx="7739700" cy="572700"/>
          </a:xfrm>
          <a:prstGeom prst="rect">
            <a:avLst/>
          </a:pr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a:off x="294900" y="1606475"/>
            <a:ext cx="7864800" cy="3483900"/>
          </a:xfrm>
          <a:prstGeom prst="rect">
            <a:avLst/>
          </a:pr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
          <p:cNvSpPr/>
          <p:nvPr/>
        </p:nvSpPr>
        <p:spPr>
          <a:xfrm>
            <a:off x="443825" y="1417850"/>
            <a:ext cx="7864800" cy="34839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611800" y="1245250"/>
            <a:ext cx="7812300" cy="34839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txBox="1"/>
          <p:nvPr>
            <p:ph idx="1" type="body"/>
          </p:nvPr>
        </p:nvSpPr>
        <p:spPr>
          <a:xfrm>
            <a:off x="720000" y="1428750"/>
            <a:ext cx="7704000" cy="3391500"/>
          </a:xfrm>
          <a:prstGeom prst="rect">
            <a:avLst/>
          </a:prstGeom>
          <a:noFill/>
          <a:ln>
            <a:noFill/>
          </a:ln>
        </p:spPr>
        <p:txBody>
          <a:bodyPr anchorCtr="0" anchor="ctr" bIns="91425" lIns="91425" spcFirstLastPara="1" rIns="91425" wrap="square" tIns="91425">
            <a:noAutofit/>
          </a:bodyPr>
          <a:lstStyle>
            <a:lvl1pPr indent="-304800" lvl="0" marL="457200" algn="l">
              <a:lnSpc>
                <a:spcPct val="115000"/>
              </a:lnSpc>
              <a:spcBef>
                <a:spcPts val="0"/>
              </a:spcBef>
              <a:spcAft>
                <a:spcPts val="0"/>
              </a:spcAft>
              <a:buClr>
                <a:srgbClr val="434343"/>
              </a:buClr>
              <a:buSzPts val="1200"/>
              <a:buAutoNum type="arabicPeriod"/>
              <a:defRPr sz="1250">
                <a:solidFill>
                  <a:srgbClr val="434343"/>
                </a:solidFill>
              </a:defRPr>
            </a:lvl1pPr>
            <a:lvl2pPr indent="-304800" lvl="1" marL="914400" algn="l">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algn="l">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algn="l">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algn="l">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algn="l">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algn="l">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algn="l">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sp>
        <p:nvSpPr>
          <p:cNvPr id="32" name="Google Shape;32;p3"/>
          <p:cNvSpPr/>
          <p:nvPr/>
        </p:nvSpPr>
        <p:spPr>
          <a:xfrm>
            <a:off x="600450" y="583150"/>
            <a:ext cx="7739700" cy="572700"/>
          </a:xfrm>
          <a:prstGeom prst="rect">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a:off x="702150" y="445025"/>
            <a:ext cx="7739700" cy="5727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txBox="1"/>
          <p:nvPr>
            <p:ph type="title"/>
          </p:nvPr>
        </p:nvSpPr>
        <p:spPr>
          <a:xfrm>
            <a:off x="720000" y="445025"/>
            <a:ext cx="7704000" cy="572700"/>
          </a:xfrm>
          <a:prstGeom prst="rect">
            <a:avLst/>
          </a:prstGeom>
          <a:noFill/>
          <a:ln>
            <a:noFill/>
          </a:ln>
          <a:effectLst>
            <a:outerShdw rotWithShape="0" algn="bl" dir="10860000" dist="28575">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5">
  <p:cSld name="Title only 15">
    <p:spTree>
      <p:nvGrpSpPr>
        <p:cNvPr id="1708" name="Shape 1708"/>
        <p:cNvGrpSpPr/>
        <p:nvPr/>
      </p:nvGrpSpPr>
      <p:grpSpPr>
        <a:xfrm>
          <a:off x="0" y="0"/>
          <a:ext cx="0" cy="0"/>
          <a:chOff x="0" y="0"/>
          <a:chExt cx="0" cy="0"/>
        </a:xfrm>
      </p:grpSpPr>
      <p:sp>
        <p:nvSpPr>
          <p:cNvPr id="1709" name="Google Shape;1709;p21"/>
          <p:cNvSpPr/>
          <p:nvPr/>
        </p:nvSpPr>
        <p:spPr>
          <a:xfrm>
            <a:off x="283025" y="921025"/>
            <a:ext cx="7764600" cy="41187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21"/>
          <p:cNvSpPr/>
          <p:nvPr/>
        </p:nvSpPr>
        <p:spPr>
          <a:xfrm>
            <a:off x="497225" y="726925"/>
            <a:ext cx="7737000" cy="4100400"/>
          </a:xfrm>
          <a:prstGeom prst="rect">
            <a:avLst/>
          </a:pr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21"/>
          <p:cNvSpPr/>
          <p:nvPr/>
        </p:nvSpPr>
        <p:spPr>
          <a:xfrm>
            <a:off x="720000" y="540000"/>
            <a:ext cx="7708200" cy="40635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21"/>
          <p:cNvSpPr/>
          <p:nvPr/>
        </p:nvSpPr>
        <p:spPr>
          <a:xfrm>
            <a:off x="4690525" y="540000"/>
            <a:ext cx="3737700" cy="855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21"/>
          <p:cNvSpPr/>
          <p:nvPr/>
        </p:nvSpPr>
        <p:spPr>
          <a:xfrm>
            <a:off x="4690525" y="1395300"/>
            <a:ext cx="3737700" cy="32082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21"/>
          <p:cNvSpPr txBox="1"/>
          <p:nvPr>
            <p:ph type="title"/>
          </p:nvPr>
        </p:nvSpPr>
        <p:spPr>
          <a:xfrm>
            <a:off x="4683500" y="540000"/>
            <a:ext cx="3740400" cy="84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19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1715" name="Google Shape;1715;p21"/>
          <p:cNvGrpSpPr/>
          <p:nvPr/>
        </p:nvGrpSpPr>
        <p:grpSpPr>
          <a:xfrm>
            <a:off x="4739720" y="200538"/>
            <a:ext cx="500507" cy="157674"/>
            <a:chOff x="1489842" y="2250175"/>
            <a:chExt cx="4263261" cy="1343050"/>
          </a:xfrm>
        </p:grpSpPr>
        <p:sp>
          <p:nvSpPr>
            <p:cNvPr id="1716" name="Google Shape;1716;p21"/>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21"/>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8" name="Google Shape;1718;p21"/>
          <p:cNvSpPr/>
          <p:nvPr/>
        </p:nvSpPr>
        <p:spPr>
          <a:xfrm flipH="1">
            <a:off x="8234213" y="162875"/>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21"/>
          <p:cNvSpPr/>
          <p:nvPr/>
        </p:nvSpPr>
        <p:spPr>
          <a:xfrm>
            <a:off x="1850608" y="71709"/>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21"/>
          <p:cNvSpPr/>
          <p:nvPr/>
        </p:nvSpPr>
        <p:spPr>
          <a:xfrm>
            <a:off x="3514725" y="542925"/>
            <a:ext cx="1175700" cy="8538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21"/>
          <p:cNvSpPr/>
          <p:nvPr/>
        </p:nvSpPr>
        <p:spPr>
          <a:xfrm>
            <a:off x="3797673" y="656386"/>
            <a:ext cx="602915" cy="613375"/>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solidFill>
                  <a:schemeClr val="accent3"/>
                </a:solidFill>
                <a:latin typeface="Montserrat"/>
              </a:rPr>
              <a:t>D</a:t>
            </a:r>
          </a:p>
        </p:txBody>
      </p:sp>
      <p:grpSp>
        <p:nvGrpSpPr>
          <p:cNvPr id="1722" name="Google Shape;1722;p21"/>
          <p:cNvGrpSpPr/>
          <p:nvPr/>
        </p:nvGrpSpPr>
        <p:grpSpPr>
          <a:xfrm>
            <a:off x="845788" y="659763"/>
            <a:ext cx="2565425" cy="620125"/>
            <a:chOff x="5625888" y="667325"/>
            <a:chExt cx="2565425" cy="620125"/>
          </a:xfrm>
        </p:grpSpPr>
        <p:sp>
          <p:nvSpPr>
            <p:cNvPr id="1723" name="Google Shape;1723;p21"/>
            <p:cNvSpPr/>
            <p:nvPr/>
          </p:nvSpPr>
          <p:spPr>
            <a:xfrm rot="5400000">
              <a:off x="8153813"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21"/>
            <p:cNvSpPr/>
            <p:nvPr/>
          </p:nvSpPr>
          <p:spPr>
            <a:xfrm rot="5400000">
              <a:off x="8153813"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21"/>
            <p:cNvSpPr/>
            <p:nvPr/>
          </p:nvSpPr>
          <p:spPr>
            <a:xfrm rot="5400000">
              <a:off x="8153813"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21"/>
            <p:cNvSpPr/>
            <p:nvPr/>
          </p:nvSpPr>
          <p:spPr>
            <a:xfrm rot="5400000">
              <a:off x="8153813"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21"/>
            <p:cNvSpPr/>
            <p:nvPr/>
          </p:nvSpPr>
          <p:spPr>
            <a:xfrm rot="5400000">
              <a:off x="8153813"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21"/>
            <p:cNvSpPr/>
            <p:nvPr/>
          </p:nvSpPr>
          <p:spPr>
            <a:xfrm rot="5400000">
              <a:off x="8153813"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21"/>
            <p:cNvSpPr/>
            <p:nvPr/>
          </p:nvSpPr>
          <p:spPr>
            <a:xfrm rot="5400000">
              <a:off x="8060088"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21"/>
            <p:cNvSpPr/>
            <p:nvPr/>
          </p:nvSpPr>
          <p:spPr>
            <a:xfrm rot="5400000">
              <a:off x="8060088"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21"/>
            <p:cNvSpPr/>
            <p:nvPr/>
          </p:nvSpPr>
          <p:spPr>
            <a:xfrm rot="5400000">
              <a:off x="8060088"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21"/>
            <p:cNvSpPr/>
            <p:nvPr/>
          </p:nvSpPr>
          <p:spPr>
            <a:xfrm rot="5400000">
              <a:off x="8060088"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21"/>
            <p:cNvSpPr/>
            <p:nvPr/>
          </p:nvSpPr>
          <p:spPr>
            <a:xfrm rot="5400000">
              <a:off x="8060088"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21"/>
            <p:cNvSpPr/>
            <p:nvPr/>
          </p:nvSpPr>
          <p:spPr>
            <a:xfrm rot="5400000">
              <a:off x="8060088"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21"/>
            <p:cNvSpPr/>
            <p:nvPr/>
          </p:nvSpPr>
          <p:spPr>
            <a:xfrm rot="5400000">
              <a:off x="7966363"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21"/>
            <p:cNvSpPr/>
            <p:nvPr/>
          </p:nvSpPr>
          <p:spPr>
            <a:xfrm rot="5400000">
              <a:off x="7966363"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21"/>
            <p:cNvSpPr/>
            <p:nvPr/>
          </p:nvSpPr>
          <p:spPr>
            <a:xfrm rot="5400000">
              <a:off x="7966363"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21"/>
            <p:cNvSpPr/>
            <p:nvPr/>
          </p:nvSpPr>
          <p:spPr>
            <a:xfrm rot="5400000">
              <a:off x="7966363"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21"/>
            <p:cNvSpPr/>
            <p:nvPr/>
          </p:nvSpPr>
          <p:spPr>
            <a:xfrm rot="5400000">
              <a:off x="7966363"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21"/>
            <p:cNvSpPr/>
            <p:nvPr/>
          </p:nvSpPr>
          <p:spPr>
            <a:xfrm rot="5400000">
              <a:off x="7966363"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21"/>
            <p:cNvSpPr/>
            <p:nvPr/>
          </p:nvSpPr>
          <p:spPr>
            <a:xfrm rot="5400000">
              <a:off x="7872638"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21"/>
            <p:cNvSpPr/>
            <p:nvPr/>
          </p:nvSpPr>
          <p:spPr>
            <a:xfrm rot="5400000">
              <a:off x="7872638"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21"/>
            <p:cNvSpPr/>
            <p:nvPr/>
          </p:nvSpPr>
          <p:spPr>
            <a:xfrm rot="5400000">
              <a:off x="7872638"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21"/>
            <p:cNvSpPr/>
            <p:nvPr/>
          </p:nvSpPr>
          <p:spPr>
            <a:xfrm rot="5400000">
              <a:off x="7872638"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21"/>
            <p:cNvSpPr/>
            <p:nvPr/>
          </p:nvSpPr>
          <p:spPr>
            <a:xfrm rot="5400000">
              <a:off x="7872638"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21"/>
            <p:cNvSpPr/>
            <p:nvPr/>
          </p:nvSpPr>
          <p:spPr>
            <a:xfrm rot="5400000">
              <a:off x="7872638"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21"/>
            <p:cNvSpPr/>
            <p:nvPr/>
          </p:nvSpPr>
          <p:spPr>
            <a:xfrm rot="5400000">
              <a:off x="7778913"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21"/>
            <p:cNvSpPr/>
            <p:nvPr/>
          </p:nvSpPr>
          <p:spPr>
            <a:xfrm rot="5400000">
              <a:off x="7778913"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21"/>
            <p:cNvSpPr/>
            <p:nvPr/>
          </p:nvSpPr>
          <p:spPr>
            <a:xfrm rot="5400000">
              <a:off x="7778913"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21"/>
            <p:cNvSpPr/>
            <p:nvPr/>
          </p:nvSpPr>
          <p:spPr>
            <a:xfrm rot="5400000">
              <a:off x="7778913"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21"/>
            <p:cNvSpPr/>
            <p:nvPr/>
          </p:nvSpPr>
          <p:spPr>
            <a:xfrm rot="5400000">
              <a:off x="7778913"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21"/>
            <p:cNvSpPr/>
            <p:nvPr/>
          </p:nvSpPr>
          <p:spPr>
            <a:xfrm rot="5400000">
              <a:off x="7778913"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21"/>
            <p:cNvSpPr/>
            <p:nvPr/>
          </p:nvSpPr>
          <p:spPr>
            <a:xfrm rot="5400000">
              <a:off x="7685188"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21"/>
            <p:cNvSpPr/>
            <p:nvPr/>
          </p:nvSpPr>
          <p:spPr>
            <a:xfrm rot="5400000">
              <a:off x="7685188"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21"/>
            <p:cNvSpPr/>
            <p:nvPr/>
          </p:nvSpPr>
          <p:spPr>
            <a:xfrm rot="5400000">
              <a:off x="7685188"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21"/>
            <p:cNvSpPr/>
            <p:nvPr/>
          </p:nvSpPr>
          <p:spPr>
            <a:xfrm rot="5400000">
              <a:off x="7685188"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21"/>
            <p:cNvSpPr/>
            <p:nvPr/>
          </p:nvSpPr>
          <p:spPr>
            <a:xfrm rot="5400000">
              <a:off x="7685188"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21"/>
            <p:cNvSpPr/>
            <p:nvPr/>
          </p:nvSpPr>
          <p:spPr>
            <a:xfrm rot="5400000">
              <a:off x="7685188"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21"/>
            <p:cNvSpPr/>
            <p:nvPr/>
          </p:nvSpPr>
          <p:spPr>
            <a:xfrm rot="5400000">
              <a:off x="7591463"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21"/>
            <p:cNvSpPr/>
            <p:nvPr/>
          </p:nvSpPr>
          <p:spPr>
            <a:xfrm rot="5400000">
              <a:off x="7591463"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21"/>
            <p:cNvSpPr/>
            <p:nvPr/>
          </p:nvSpPr>
          <p:spPr>
            <a:xfrm rot="5400000">
              <a:off x="7591463"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21"/>
            <p:cNvSpPr/>
            <p:nvPr/>
          </p:nvSpPr>
          <p:spPr>
            <a:xfrm rot="5400000">
              <a:off x="7591463"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21"/>
            <p:cNvSpPr/>
            <p:nvPr/>
          </p:nvSpPr>
          <p:spPr>
            <a:xfrm rot="5400000">
              <a:off x="7591463"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21"/>
            <p:cNvSpPr/>
            <p:nvPr/>
          </p:nvSpPr>
          <p:spPr>
            <a:xfrm rot="5400000">
              <a:off x="7591463"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21"/>
            <p:cNvSpPr/>
            <p:nvPr/>
          </p:nvSpPr>
          <p:spPr>
            <a:xfrm rot="5400000">
              <a:off x="7499063"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21"/>
            <p:cNvSpPr/>
            <p:nvPr/>
          </p:nvSpPr>
          <p:spPr>
            <a:xfrm rot="5400000">
              <a:off x="7499063"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21"/>
            <p:cNvSpPr/>
            <p:nvPr/>
          </p:nvSpPr>
          <p:spPr>
            <a:xfrm rot="5400000">
              <a:off x="7499063"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21"/>
            <p:cNvSpPr/>
            <p:nvPr/>
          </p:nvSpPr>
          <p:spPr>
            <a:xfrm rot="5400000">
              <a:off x="7499063"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21"/>
            <p:cNvSpPr/>
            <p:nvPr/>
          </p:nvSpPr>
          <p:spPr>
            <a:xfrm rot="5400000">
              <a:off x="7499063"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21"/>
            <p:cNvSpPr/>
            <p:nvPr/>
          </p:nvSpPr>
          <p:spPr>
            <a:xfrm rot="5400000">
              <a:off x="7499063"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21"/>
            <p:cNvSpPr/>
            <p:nvPr/>
          </p:nvSpPr>
          <p:spPr>
            <a:xfrm rot="5400000">
              <a:off x="7405338"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21"/>
            <p:cNvSpPr/>
            <p:nvPr/>
          </p:nvSpPr>
          <p:spPr>
            <a:xfrm rot="5400000">
              <a:off x="7405338"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21"/>
            <p:cNvSpPr/>
            <p:nvPr/>
          </p:nvSpPr>
          <p:spPr>
            <a:xfrm rot="5400000">
              <a:off x="7405338"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21"/>
            <p:cNvSpPr/>
            <p:nvPr/>
          </p:nvSpPr>
          <p:spPr>
            <a:xfrm rot="5400000">
              <a:off x="7405338"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21"/>
            <p:cNvSpPr/>
            <p:nvPr/>
          </p:nvSpPr>
          <p:spPr>
            <a:xfrm rot="5400000">
              <a:off x="7405338"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21"/>
            <p:cNvSpPr/>
            <p:nvPr/>
          </p:nvSpPr>
          <p:spPr>
            <a:xfrm rot="5400000">
              <a:off x="7405338"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21"/>
            <p:cNvSpPr/>
            <p:nvPr/>
          </p:nvSpPr>
          <p:spPr>
            <a:xfrm rot="5400000">
              <a:off x="7311613"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21"/>
            <p:cNvSpPr/>
            <p:nvPr/>
          </p:nvSpPr>
          <p:spPr>
            <a:xfrm rot="5400000">
              <a:off x="7311613"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21"/>
            <p:cNvSpPr/>
            <p:nvPr/>
          </p:nvSpPr>
          <p:spPr>
            <a:xfrm rot="5400000">
              <a:off x="7311613"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21"/>
            <p:cNvSpPr/>
            <p:nvPr/>
          </p:nvSpPr>
          <p:spPr>
            <a:xfrm rot="5400000">
              <a:off x="7311613"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21"/>
            <p:cNvSpPr/>
            <p:nvPr/>
          </p:nvSpPr>
          <p:spPr>
            <a:xfrm rot="5400000">
              <a:off x="7311613"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21"/>
            <p:cNvSpPr/>
            <p:nvPr/>
          </p:nvSpPr>
          <p:spPr>
            <a:xfrm rot="5400000">
              <a:off x="7311613"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21"/>
            <p:cNvSpPr/>
            <p:nvPr/>
          </p:nvSpPr>
          <p:spPr>
            <a:xfrm rot="5400000">
              <a:off x="7217888"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21"/>
            <p:cNvSpPr/>
            <p:nvPr/>
          </p:nvSpPr>
          <p:spPr>
            <a:xfrm rot="5400000">
              <a:off x="7217888"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21"/>
            <p:cNvSpPr/>
            <p:nvPr/>
          </p:nvSpPr>
          <p:spPr>
            <a:xfrm rot="5400000">
              <a:off x="7217888"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21"/>
            <p:cNvSpPr/>
            <p:nvPr/>
          </p:nvSpPr>
          <p:spPr>
            <a:xfrm rot="5400000">
              <a:off x="7217888"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21"/>
            <p:cNvSpPr/>
            <p:nvPr/>
          </p:nvSpPr>
          <p:spPr>
            <a:xfrm rot="5400000">
              <a:off x="7217888"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21"/>
            <p:cNvSpPr/>
            <p:nvPr/>
          </p:nvSpPr>
          <p:spPr>
            <a:xfrm rot="5400000">
              <a:off x="7217888"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21"/>
            <p:cNvSpPr/>
            <p:nvPr/>
          </p:nvSpPr>
          <p:spPr>
            <a:xfrm rot="5400000">
              <a:off x="7124175"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21"/>
            <p:cNvSpPr/>
            <p:nvPr/>
          </p:nvSpPr>
          <p:spPr>
            <a:xfrm rot="5400000">
              <a:off x="7124175"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21"/>
            <p:cNvSpPr/>
            <p:nvPr/>
          </p:nvSpPr>
          <p:spPr>
            <a:xfrm rot="5400000">
              <a:off x="7124175"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21"/>
            <p:cNvSpPr/>
            <p:nvPr/>
          </p:nvSpPr>
          <p:spPr>
            <a:xfrm rot="5400000">
              <a:off x="7124175"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21"/>
            <p:cNvSpPr/>
            <p:nvPr/>
          </p:nvSpPr>
          <p:spPr>
            <a:xfrm rot="5400000">
              <a:off x="7124175"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21"/>
            <p:cNvSpPr/>
            <p:nvPr/>
          </p:nvSpPr>
          <p:spPr>
            <a:xfrm rot="5400000">
              <a:off x="7124175"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21"/>
            <p:cNvSpPr/>
            <p:nvPr/>
          </p:nvSpPr>
          <p:spPr>
            <a:xfrm rot="5400000">
              <a:off x="7030450"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21"/>
            <p:cNvSpPr/>
            <p:nvPr/>
          </p:nvSpPr>
          <p:spPr>
            <a:xfrm rot="5400000">
              <a:off x="7030450"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21"/>
            <p:cNvSpPr/>
            <p:nvPr/>
          </p:nvSpPr>
          <p:spPr>
            <a:xfrm rot="5400000">
              <a:off x="7030450"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21"/>
            <p:cNvSpPr/>
            <p:nvPr/>
          </p:nvSpPr>
          <p:spPr>
            <a:xfrm rot="5400000">
              <a:off x="7030450"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21"/>
            <p:cNvSpPr/>
            <p:nvPr/>
          </p:nvSpPr>
          <p:spPr>
            <a:xfrm rot="5400000">
              <a:off x="7030450"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21"/>
            <p:cNvSpPr/>
            <p:nvPr/>
          </p:nvSpPr>
          <p:spPr>
            <a:xfrm rot="5400000">
              <a:off x="7030450"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21"/>
            <p:cNvSpPr/>
            <p:nvPr/>
          </p:nvSpPr>
          <p:spPr>
            <a:xfrm rot="5400000">
              <a:off x="6936725"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21"/>
            <p:cNvSpPr/>
            <p:nvPr/>
          </p:nvSpPr>
          <p:spPr>
            <a:xfrm rot="5400000">
              <a:off x="6936725"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21"/>
            <p:cNvSpPr/>
            <p:nvPr/>
          </p:nvSpPr>
          <p:spPr>
            <a:xfrm rot="5400000">
              <a:off x="6936725"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21"/>
            <p:cNvSpPr/>
            <p:nvPr/>
          </p:nvSpPr>
          <p:spPr>
            <a:xfrm rot="5400000">
              <a:off x="6936725"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21"/>
            <p:cNvSpPr/>
            <p:nvPr/>
          </p:nvSpPr>
          <p:spPr>
            <a:xfrm rot="5400000">
              <a:off x="6936725"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21"/>
            <p:cNvSpPr/>
            <p:nvPr/>
          </p:nvSpPr>
          <p:spPr>
            <a:xfrm rot="5400000">
              <a:off x="6936725"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21"/>
            <p:cNvSpPr/>
            <p:nvPr/>
          </p:nvSpPr>
          <p:spPr>
            <a:xfrm rot="5400000">
              <a:off x="6843000"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21"/>
            <p:cNvSpPr/>
            <p:nvPr/>
          </p:nvSpPr>
          <p:spPr>
            <a:xfrm rot="5400000">
              <a:off x="6843000"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21"/>
            <p:cNvSpPr/>
            <p:nvPr/>
          </p:nvSpPr>
          <p:spPr>
            <a:xfrm rot="5400000">
              <a:off x="6843000"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21"/>
            <p:cNvSpPr/>
            <p:nvPr/>
          </p:nvSpPr>
          <p:spPr>
            <a:xfrm rot="5400000">
              <a:off x="6843000"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21"/>
            <p:cNvSpPr/>
            <p:nvPr/>
          </p:nvSpPr>
          <p:spPr>
            <a:xfrm rot="5400000">
              <a:off x="6843000"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21"/>
            <p:cNvSpPr/>
            <p:nvPr/>
          </p:nvSpPr>
          <p:spPr>
            <a:xfrm rot="5400000">
              <a:off x="6843000"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21"/>
            <p:cNvSpPr/>
            <p:nvPr/>
          </p:nvSpPr>
          <p:spPr>
            <a:xfrm rot="5400000">
              <a:off x="6749275"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21"/>
            <p:cNvSpPr/>
            <p:nvPr/>
          </p:nvSpPr>
          <p:spPr>
            <a:xfrm rot="5400000">
              <a:off x="6749275"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21"/>
            <p:cNvSpPr/>
            <p:nvPr/>
          </p:nvSpPr>
          <p:spPr>
            <a:xfrm rot="5400000">
              <a:off x="6749275"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21"/>
            <p:cNvSpPr/>
            <p:nvPr/>
          </p:nvSpPr>
          <p:spPr>
            <a:xfrm rot="5400000">
              <a:off x="6749275"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21"/>
            <p:cNvSpPr/>
            <p:nvPr/>
          </p:nvSpPr>
          <p:spPr>
            <a:xfrm rot="5400000">
              <a:off x="6749275"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21"/>
            <p:cNvSpPr/>
            <p:nvPr/>
          </p:nvSpPr>
          <p:spPr>
            <a:xfrm rot="5400000">
              <a:off x="6749275"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21"/>
            <p:cNvSpPr/>
            <p:nvPr/>
          </p:nvSpPr>
          <p:spPr>
            <a:xfrm rot="5400000">
              <a:off x="6655550"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21"/>
            <p:cNvSpPr/>
            <p:nvPr/>
          </p:nvSpPr>
          <p:spPr>
            <a:xfrm rot="5400000">
              <a:off x="6655550"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21"/>
            <p:cNvSpPr/>
            <p:nvPr/>
          </p:nvSpPr>
          <p:spPr>
            <a:xfrm rot="5400000">
              <a:off x="6655550"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21"/>
            <p:cNvSpPr/>
            <p:nvPr/>
          </p:nvSpPr>
          <p:spPr>
            <a:xfrm rot="5400000">
              <a:off x="6655550"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21"/>
            <p:cNvSpPr/>
            <p:nvPr/>
          </p:nvSpPr>
          <p:spPr>
            <a:xfrm rot="5400000">
              <a:off x="6655550"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21"/>
            <p:cNvSpPr/>
            <p:nvPr/>
          </p:nvSpPr>
          <p:spPr>
            <a:xfrm rot="5400000">
              <a:off x="6655550"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21"/>
            <p:cNvSpPr/>
            <p:nvPr/>
          </p:nvSpPr>
          <p:spPr>
            <a:xfrm rot="5400000">
              <a:off x="6561825"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21"/>
            <p:cNvSpPr/>
            <p:nvPr/>
          </p:nvSpPr>
          <p:spPr>
            <a:xfrm rot="5400000">
              <a:off x="6561825"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21"/>
            <p:cNvSpPr/>
            <p:nvPr/>
          </p:nvSpPr>
          <p:spPr>
            <a:xfrm rot="5400000">
              <a:off x="6561825"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21"/>
            <p:cNvSpPr/>
            <p:nvPr/>
          </p:nvSpPr>
          <p:spPr>
            <a:xfrm rot="5400000">
              <a:off x="6561825"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21"/>
            <p:cNvSpPr/>
            <p:nvPr/>
          </p:nvSpPr>
          <p:spPr>
            <a:xfrm rot="5400000">
              <a:off x="6561825"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21"/>
            <p:cNvSpPr/>
            <p:nvPr/>
          </p:nvSpPr>
          <p:spPr>
            <a:xfrm rot="5400000">
              <a:off x="6561825"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21"/>
            <p:cNvSpPr/>
            <p:nvPr/>
          </p:nvSpPr>
          <p:spPr>
            <a:xfrm rot="5400000">
              <a:off x="6469425"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21"/>
            <p:cNvSpPr/>
            <p:nvPr/>
          </p:nvSpPr>
          <p:spPr>
            <a:xfrm rot="5400000">
              <a:off x="6469425"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21"/>
            <p:cNvSpPr/>
            <p:nvPr/>
          </p:nvSpPr>
          <p:spPr>
            <a:xfrm rot="5400000">
              <a:off x="6469425"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21"/>
            <p:cNvSpPr/>
            <p:nvPr/>
          </p:nvSpPr>
          <p:spPr>
            <a:xfrm rot="5400000">
              <a:off x="6469425"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21"/>
            <p:cNvSpPr/>
            <p:nvPr/>
          </p:nvSpPr>
          <p:spPr>
            <a:xfrm rot="5400000">
              <a:off x="6469425"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21"/>
            <p:cNvSpPr/>
            <p:nvPr/>
          </p:nvSpPr>
          <p:spPr>
            <a:xfrm rot="5400000">
              <a:off x="6469425"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21"/>
            <p:cNvSpPr/>
            <p:nvPr/>
          </p:nvSpPr>
          <p:spPr>
            <a:xfrm rot="5400000">
              <a:off x="6375700"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21"/>
            <p:cNvSpPr/>
            <p:nvPr/>
          </p:nvSpPr>
          <p:spPr>
            <a:xfrm rot="5400000">
              <a:off x="6375700"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21"/>
            <p:cNvSpPr/>
            <p:nvPr/>
          </p:nvSpPr>
          <p:spPr>
            <a:xfrm rot="5400000">
              <a:off x="6375700"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21"/>
            <p:cNvSpPr/>
            <p:nvPr/>
          </p:nvSpPr>
          <p:spPr>
            <a:xfrm rot="5400000">
              <a:off x="6375700"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21"/>
            <p:cNvSpPr/>
            <p:nvPr/>
          </p:nvSpPr>
          <p:spPr>
            <a:xfrm rot="5400000">
              <a:off x="6375700"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21"/>
            <p:cNvSpPr/>
            <p:nvPr/>
          </p:nvSpPr>
          <p:spPr>
            <a:xfrm rot="5400000">
              <a:off x="6375700"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21"/>
            <p:cNvSpPr/>
            <p:nvPr/>
          </p:nvSpPr>
          <p:spPr>
            <a:xfrm rot="5400000">
              <a:off x="6281975"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21"/>
            <p:cNvSpPr/>
            <p:nvPr/>
          </p:nvSpPr>
          <p:spPr>
            <a:xfrm rot="5400000">
              <a:off x="6281975"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21"/>
            <p:cNvSpPr/>
            <p:nvPr/>
          </p:nvSpPr>
          <p:spPr>
            <a:xfrm rot="5400000">
              <a:off x="6281975"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21"/>
            <p:cNvSpPr/>
            <p:nvPr/>
          </p:nvSpPr>
          <p:spPr>
            <a:xfrm rot="5400000">
              <a:off x="6281975"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21"/>
            <p:cNvSpPr/>
            <p:nvPr/>
          </p:nvSpPr>
          <p:spPr>
            <a:xfrm rot="5400000">
              <a:off x="6281975"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21"/>
            <p:cNvSpPr/>
            <p:nvPr/>
          </p:nvSpPr>
          <p:spPr>
            <a:xfrm rot="5400000">
              <a:off x="6281975"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21"/>
            <p:cNvSpPr/>
            <p:nvPr/>
          </p:nvSpPr>
          <p:spPr>
            <a:xfrm rot="5400000">
              <a:off x="6188250"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21"/>
            <p:cNvSpPr/>
            <p:nvPr/>
          </p:nvSpPr>
          <p:spPr>
            <a:xfrm rot="5400000">
              <a:off x="6188250"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21"/>
            <p:cNvSpPr/>
            <p:nvPr/>
          </p:nvSpPr>
          <p:spPr>
            <a:xfrm rot="5400000">
              <a:off x="6188250"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21"/>
            <p:cNvSpPr/>
            <p:nvPr/>
          </p:nvSpPr>
          <p:spPr>
            <a:xfrm rot="5400000">
              <a:off x="6188250"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21"/>
            <p:cNvSpPr/>
            <p:nvPr/>
          </p:nvSpPr>
          <p:spPr>
            <a:xfrm rot="5400000">
              <a:off x="6188250"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21"/>
            <p:cNvSpPr/>
            <p:nvPr/>
          </p:nvSpPr>
          <p:spPr>
            <a:xfrm rot="5400000">
              <a:off x="6188250"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21"/>
            <p:cNvSpPr/>
            <p:nvPr/>
          </p:nvSpPr>
          <p:spPr>
            <a:xfrm rot="5400000">
              <a:off x="6094513"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21"/>
            <p:cNvSpPr/>
            <p:nvPr/>
          </p:nvSpPr>
          <p:spPr>
            <a:xfrm rot="5400000">
              <a:off x="6094513"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21"/>
            <p:cNvSpPr/>
            <p:nvPr/>
          </p:nvSpPr>
          <p:spPr>
            <a:xfrm rot="5400000">
              <a:off x="6094513"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21"/>
            <p:cNvSpPr/>
            <p:nvPr/>
          </p:nvSpPr>
          <p:spPr>
            <a:xfrm rot="5400000">
              <a:off x="6094513"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21"/>
            <p:cNvSpPr/>
            <p:nvPr/>
          </p:nvSpPr>
          <p:spPr>
            <a:xfrm rot="5400000">
              <a:off x="6094513"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21"/>
            <p:cNvSpPr/>
            <p:nvPr/>
          </p:nvSpPr>
          <p:spPr>
            <a:xfrm rot="5400000">
              <a:off x="6094513"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21"/>
            <p:cNvSpPr/>
            <p:nvPr/>
          </p:nvSpPr>
          <p:spPr>
            <a:xfrm rot="5400000">
              <a:off x="6000788"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21"/>
            <p:cNvSpPr/>
            <p:nvPr/>
          </p:nvSpPr>
          <p:spPr>
            <a:xfrm rot="5400000">
              <a:off x="6000788"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21"/>
            <p:cNvSpPr/>
            <p:nvPr/>
          </p:nvSpPr>
          <p:spPr>
            <a:xfrm rot="5400000">
              <a:off x="6000788"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21"/>
            <p:cNvSpPr/>
            <p:nvPr/>
          </p:nvSpPr>
          <p:spPr>
            <a:xfrm rot="5400000">
              <a:off x="6000788"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21"/>
            <p:cNvSpPr/>
            <p:nvPr/>
          </p:nvSpPr>
          <p:spPr>
            <a:xfrm rot="5400000">
              <a:off x="6000788"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21"/>
            <p:cNvSpPr/>
            <p:nvPr/>
          </p:nvSpPr>
          <p:spPr>
            <a:xfrm rot="5400000">
              <a:off x="6000788"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21"/>
            <p:cNvSpPr/>
            <p:nvPr/>
          </p:nvSpPr>
          <p:spPr>
            <a:xfrm rot="5400000">
              <a:off x="5907063"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21"/>
            <p:cNvSpPr/>
            <p:nvPr/>
          </p:nvSpPr>
          <p:spPr>
            <a:xfrm rot="5400000">
              <a:off x="5907063"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21"/>
            <p:cNvSpPr/>
            <p:nvPr/>
          </p:nvSpPr>
          <p:spPr>
            <a:xfrm rot="5400000">
              <a:off x="5907063"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21"/>
            <p:cNvSpPr/>
            <p:nvPr/>
          </p:nvSpPr>
          <p:spPr>
            <a:xfrm rot="5400000">
              <a:off x="5907063"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21"/>
            <p:cNvSpPr/>
            <p:nvPr/>
          </p:nvSpPr>
          <p:spPr>
            <a:xfrm rot="5400000">
              <a:off x="5907063"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21"/>
            <p:cNvSpPr/>
            <p:nvPr/>
          </p:nvSpPr>
          <p:spPr>
            <a:xfrm rot="5400000">
              <a:off x="5907063"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21"/>
            <p:cNvSpPr/>
            <p:nvPr/>
          </p:nvSpPr>
          <p:spPr>
            <a:xfrm rot="5400000">
              <a:off x="5813338"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21"/>
            <p:cNvSpPr/>
            <p:nvPr/>
          </p:nvSpPr>
          <p:spPr>
            <a:xfrm rot="5400000">
              <a:off x="5813338"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21"/>
            <p:cNvSpPr/>
            <p:nvPr/>
          </p:nvSpPr>
          <p:spPr>
            <a:xfrm rot="5400000">
              <a:off x="5813338"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21"/>
            <p:cNvSpPr/>
            <p:nvPr/>
          </p:nvSpPr>
          <p:spPr>
            <a:xfrm rot="5400000">
              <a:off x="5813338"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21"/>
            <p:cNvSpPr/>
            <p:nvPr/>
          </p:nvSpPr>
          <p:spPr>
            <a:xfrm rot="5400000">
              <a:off x="5813338"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21"/>
            <p:cNvSpPr/>
            <p:nvPr/>
          </p:nvSpPr>
          <p:spPr>
            <a:xfrm rot="5400000">
              <a:off x="5813338"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21"/>
            <p:cNvSpPr/>
            <p:nvPr/>
          </p:nvSpPr>
          <p:spPr>
            <a:xfrm rot="5400000">
              <a:off x="5719613"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21"/>
            <p:cNvSpPr/>
            <p:nvPr/>
          </p:nvSpPr>
          <p:spPr>
            <a:xfrm rot="5400000">
              <a:off x="5719613"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21"/>
            <p:cNvSpPr/>
            <p:nvPr/>
          </p:nvSpPr>
          <p:spPr>
            <a:xfrm rot="5400000">
              <a:off x="5719613"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21"/>
            <p:cNvSpPr/>
            <p:nvPr/>
          </p:nvSpPr>
          <p:spPr>
            <a:xfrm rot="5400000">
              <a:off x="5719613"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21"/>
            <p:cNvSpPr/>
            <p:nvPr/>
          </p:nvSpPr>
          <p:spPr>
            <a:xfrm rot="5400000">
              <a:off x="5719613"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21"/>
            <p:cNvSpPr/>
            <p:nvPr/>
          </p:nvSpPr>
          <p:spPr>
            <a:xfrm rot="5400000">
              <a:off x="5719613"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21"/>
            <p:cNvSpPr/>
            <p:nvPr/>
          </p:nvSpPr>
          <p:spPr>
            <a:xfrm rot="5400000">
              <a:off x="5625888" y="6673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21"/>
            <p:cNvSpPr/>
            <p:nvPr/>
          </p:nvSpPr>
          <p:spPr>
            <a:xfrm rot="5400000">
              <a:off x="5625888" y="7838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21"/>
            <p:cNvSpPr/>
            <p:nvPr/>
          </p:nvSpPr>
          <p:spPr>
            <a:xfrm rot="5400000">
              <a:off x="5625888" y="90037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21"/>
            <p:cNvSpPr/>
            <p:nvPr/>
          </p:nvSpPr>
          <p:spPr>
            <a:xfrm rot="5400000">
              <a:off x="5625888" y="101690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21"/>
            <p:cNvSpPr/>
            <p:nvPr/>
          </p:nvSpPr>
          <p:spPr>
            <a:xfrm rot="5400000">
              <a:off x="5625888" y="1133425"/>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21"/>
            <p:cNvSpPr/>
            <p:nvPr/>
          </p:nvSpPr>
          <p:spPr>
            <a:xfrm rot="5400000">
              <a:off x="5625888" y="1249950"/>
              <a:ext cx="37500" cy="37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91" name="Google Shape;1891;p21"/>
          <p:cNvSpPr/>
          <p:nvPr/>
        </p:nvSpPr>
        <p:spPr>
          <a:xfrm>
            <a:off x="720000" y="542925"/>
            <a:ext cx="2794800" cy="8538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92" name="Shape 1892"/>
        <p:cNvGrpSpPr/>
        <p:nvPr/>
      </p:nvGrpSpPr>
      <p:grpSpPr>
        <a:xfrm>
          <a:off x="0" y="0"/>
          <a:ext cx="0" cy="0"/>
          <a:chOff x="0" y="0"/>
          <a:chExt cx="0" cy="0"/>
        </a:xfrm>
      </p:grpSpPr>
      <p:sp>
        <p:nvSpPr>
          <p:cNvPr id="1893" name="Google Shape;1893;p22"/>
          <p:cNvSpPr/>
          <p:nvPr/>
        </p:nvSpPr>
        <p:spPr>
          <a:xfrm>
            <a:off x="491250" y="699875"/>
            <a:ext cx="7739700" cy="5727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22"/>
          <p:cNvSpPr/>
          <p:nvPr/>
        </p:nvSpPr>
        <p:spPr>
          <a:xfrm>
            <a:off x="4755675" y="2516300"/>
            <a:ext cx="3091500" cy="18012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22"/>
          <p:cNvSpPr/>
          <p:nvPr/>
        </p:nvSpPr>
        <p:spPr>
          <a:xfrm>
            <a:off x="947025" y="2516300"/>
            <a:ext cx="3132600" cy="18012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22"/>
          <p:cNvSpPr/>
          <p:nvPr/>
        </p:nvSpPr>
        <p:spPr>
          <a:xfrm>
            <a:off x="1110152" y="2367375"/>
            <a:ext cx="3132600" cy="18012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22"/>
          <p:cNvSpPr/>
          <p:nvPr/>
        </p:nvSpPr>
        <p:spPr>
          <a:xfrm>
            <a:off x="4914050" y="2367375"/>
            <a:ext cx="3091500" cy="18012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22"/>
          <p:cNvSpPr/>
          <p:nvPr/>
        </p:nvSpPr>
        <p:spPr>
          <a:xfrm>
            <a:off x="1255142" y="2150250"/>
            <a:ext cx="3171000" cy="5277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22"/>
          <p:cNvSpPr/>
          <p:nvPr/>
        </p:nvSpPr>
        <p:spPr>
          <a:xfrm>
            <a:off x="5017425" y="2150250"/>
            <a:ext cx="3171000" cy="5277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22"/>
          <p:cNvSpPr/>
          <p:nvPr/>
        </p:nvSpPr>
        <p:spPr>
          <a:xfrm>
            <a:off x="600450" y="583150"/>
            <a:ext cx="7739700" cy="5727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22"/>
          <p:cNvSpPr/>
          <p:nvPr/>
        </p:nvSpPr>
        <p:spPr>
          <a:xfrm>
            <a:off x="720000" y="445025"/>
            <a:ext cx="7739700" cy="5727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22"/>
          <p:cNvSpPr txBox="1"/>
          <p:nvPr>
            <p:ph type="title"/>
          </p:nvPr>
        </p:nvSpPr>
        <p:spPr>
          <a:xfrm>
            <a:off x="720000" y="445025"/>
            <a:ext cx="7704000" cy="572700"/>
          </a:xfrm>
          <a:prstGeom prst="rect">
            <a:avLst/>
          </a:prstGeom>
          <a:noFill/>
          <a:ln>
            <a:noFill/>
          </a:ln>
          <a:effectLst>
            <a:outerShdw rotWithShape="0" algn="bl" dir="10800000" dist="28575">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03" name="Google Shape;1903;p22"/>
          <p:cNvSpPr txBox="1"/>
          <p:nvPr>
            <p:ph idx="2" type="title"/>
          </p:nvPr>
        </p:nvSpPr>
        <p:spPr>
          <a:xfrm>
            <a:off x="1255143" y="2156400"/>
            <a:ext cx="3171000" cy="527700"/>
          </a:xfrm>
          <a:prstGeom prst="rect">
            <a:avLst/>
          </a:prstGeom>
          <a:noFill/>
          <a:ln>
            <a:noFill/>
          </a:ln>
          <a:effectLst>
            <a:outerShdw rotWithShape="0" algn="bl" dir="10440000" dist="38100">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04" name="Google Shape;1904;p22"/>
          <p:cNvSpPr txBox="1"/>
          <p:nvPr>
            <p:ph idx="1" type="subTitle"/>
          </p:nvPr>
        </p:nvSpPr>
        <p:spPr>
          <a:xfrm>
            <a:off x="1255142" y="2671701"/>
            <a:ext cx="3171000" cy="13050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5" name="Google Shape;1905;p22"/>
          <p:cNvSpPr txBox="1"/>
          <p:nvPr>
            <p:ph idx="3" type="title"/>
          </p:nvPr>
        </p:nvSpPr>
        <p:spPr>
          <a:xfrm>
            <a:off x="5017400" y="2156400"/>
            <a:ext cx="3171000" cy="527700"/>
          </a:xfrm>
          <a:prstGeom prst="rect">
            <a:avLst/>
          </a:prstGeom>
          <a:noFill/>
          <a:ln>
            <a:noFill/>
          </a:ln>
          <a:effectLst>
            <a:outerShdw rotWithShape="0" algn="bl" dir="11100000" dist="28575">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06" name="Google Shape;1906;p22"/>
          <p:cNvSpPr txBox="1"/>
          <p:nvPr>
            <p:ph idx="4" type="subTitle"/>
          </p:nvPr>
        </p:nvSpPr>
        <p:spPr>
          <a:xfrm>
            <a:off x="5017449" y="2671719"/>
            <a:ext cx="3171000" cy="13050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7" name="Google Shape;1907;p22"/>
          <p:cNvSpPr/>
          <p:nvPr/>
        </p:nvSpPr>
        <p:spPr>
          <a:xfrm flipH="1">
            <a:off x="8133976" y="4706225"/>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22"/>
          <p:cNvSpPr/>
          <p:nvPr/>
        </p:nvSpPr>
        <p:spPr>
          <a:xfrm>
            <a:off x="143983" y="1409422"/>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09" name="Shape 1909"/>
        <p:cNvGrpSpPr/>
        <p:nvPr/>
      </p:nvGrpSpPr>
      <p:grpSpPr>
        <a:xfrm>
          <a:off x="0" y="0"/>
          <a:ext cx="0" cy="0"/>
          <a:chOff x="0" y="0"/>
          <a:chExt cx="0" cy="0"/>
        </a:xfrm>
      </p:grpSpPr>
      <p:sp>
        <p:nvSpPr>
          <p:cNvPr id="1910" name="Google Shape;1910;p23"/>
          <p:cNvSpPr/>
          <p:nvPr/>
        </p:nvSpPr>
        <p:spPr>
          <a:xfrm>
            <a:off x="491250" y="699875"/>
            <a:ext cx="7739700" cy="5727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23"/>
          <p:cNvSpPr/>
          <p:nvPr/>
        </p:nvSpPr>
        <p:spPr>
          <a:xfrm>
            <a:off x="600450" y="583150"/>
            <a:ext cx="7739700" cy="5727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23"/>
          <p:cNvSpPr/>
          <p:nvPr/>
        </p:nvSpPr>
        <p:spPr>
          <a:xfrm>
            <a:off x="720000" y="445025"/>
            <a:ext cx="7739700" cy="5727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23"/>
          <p:cNvSpPr txBox="1"/>
          <p:nvPr>
            <p:ph type="title"/>
          </p:nvPr>
        </p:nvSpPr>
        <p:spPr>
          <a:xfrm>
            <a:off x="720000" y="445025"/>
            <a:ext cx="7704000" cy="572700"/>
          </a:xfrm>
          <a:prstGeom prst="rect">
            <a:avLst/>
          </a:prstGeom>
          <a:noFill/>
          <a:ln>
            <a:noFill/>
          </a:ln>
          <a:effectLst>
            <a:outerShdw rotWithShape="0" algn="bl" dir="10800000" dist="28575">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14" name="Google Shape;1914;p23"/>
          <p:cNvSpPr/>
          <p:nvPr/>
        </p:nvSpPr>
        <p:spPr>
          <a:xfrm flipH="1">
            <a:off x="8070526" y="107500"/>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23"/>
          <p:cNvSpPr/>
          <p:nvPr/>
        </p:nvSpPr>
        <p:spPr>
          <a:xfrm>
            <a:off x="191883" y="1483334"/>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16" name="Shape 1916"/>
        <p:cNvGrpSpPr/>
        <p:nvPr/>
      </p:nvGrpSpPr>
      <p:grpSpPr>
        <a:xfrm>
          <a:off x="0" y="0"/>
          <a:ext cx="0" cy="0"/>
          <a:chOff x="0" y="0"/>
          <a:chExt cx="0" cy="0"/>
        </a:xfrm>
      </p:grpSpPr>
      <p:sp>
        <p:nvSpPr>
          <p:cNvPr id="1917" name="Google Shape;1917;p24"/>
          <p:cNvSpPr/>
          <p:nvPr/>
        </p:nvSpPr>
        <p:spPr>
          <a:xfrm>
            <a:off x="3786775" y="815450"/>
            <a:ext cx="4580700" cy="4168200"/>
          </a:xfrm>
          <a:prstGeom prst="rect">
            <a:avLst/>
          </a:pr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24"/>
          <p:cNvSpPr/>
          <p:nvPr/>
        </p:nvSpPr>
        <p:spPr>
          <a:xfrm>
            <a:off x="4018052" y="630775"/>
            <a:ext cx="4580700" cy="41682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24"/>
          <p:cNvSpPr/>
          <p:nvPr/>
        </p:nvSpPr>
        <p:spPr>
          <a:xfrm>
            <a:off x="4192125" y="540000"/>
            <a:ext cx="4646700" cy="3783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24"/>
          <p:cNvSpPr/>
          <p:nvPr/>
        </p:nvSpPr>
        <p:spPr>
          <a:xfrm>
            <a:off x="4192125" y="4323325"/>
            <a:ext cx="4646700" cy="2799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24"/>
          <p:cNvSpPr txBox="1"/>
          <p:nvPr>
            <p:ph type="title"/>
          </p:nvPr>
        </p:nvSpPr>
        <p:spPr>
          <a:xfrm>
            <a:off x="4419400" y="540000"/>
            <a:ext cx="4419300" cy="3783300"/>
          </a:xfrm>
          <a:prstGeom prst="rect">
            <a:avLst/>
          </a:prstGeom>
          <a:noFill/>
          <a:ln>
            <a:noFill/>
          </a:ln>
          <a:effectLst>
            <a:outerShdw rotWithShape="0" algn="bl" dir="10800000" dist="28575">
              <a:schemeClr val="dk2"/>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4600"/>
              <a:buNone/>
              <a:defRPr b="1" sz="48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22" name="Shape 1922"/>
        <p:cNvGrpSpPr/>
        <p:nvPr/>
      </p:nvGrpSpPr>
      <p:grpSpPr>
        <a:xfrm>
          <a:off x="0" y="0"/>
          <a:ext cx="0" cy="0"/>
          <a:chOff x="0" y="0"/>
          <a:chExt cx="0" cy="0"/>
        </a:xfrm>
      </p:grpSpPr>
      <p:sp>
        <p:nvSpPr>
          <p:cNvPr id="1923" name="Google Shape;1923;p25"/>
          <p:cNvSpPr/>
          <p:nvPr/>
        </p:nvSpPr>
        <p:spPr>
          <a:xfrm>
            <a:off x="714165" y="1012740"/>
            <a:ext cx="7042800" cy="3599700"/>
          </a:xfrm>
          <a:prstGeom prst="rect">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25"/>
          <p:cNvSpPr/>
          <p:nvPr/>
        </p:nvSpPr>
        <p:spPr>
          <a:xfrm>
            <a:off x="908449" y="843092"/>
            <a:ext cx="7017300" cy="35838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25"/>
          <p:cNvSpPr/>
          <p:nvPr/>
        </p:nvSpPr>
        <p:spPr>
          <a:xfrm>
            <a:off x="1107606" y="1642622"/>
            <a:ext cx="6991200" cy="25551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25"/>
          <p:cNvSpPr txBox="1"/>
          <p:nvPr>
            <p:ph idx="1" type="subTitle"/>
          </p:nvPr>
        </p:nvSpPr>
        <p:spPr>
          <a:xfrm>
            <a:off x="2263500" y="1779975"/>
            <a:ext cx="4617000" cy="218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27" name="Google Shape;1927;p25"/>
          <p:cNvSpPr/>
          <p:nvPr/>
        </p:nvSpPr>
        <p:spPr>
          <a:xfrm>
            <a:off x="1107604" y="540000"/>
            <a:ext cx="6991200" cy="11025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25"/>
          <p:cNvSpPr txBox="1"/>
          <p:nvPr>
            <p:ph type="title"/>
          </p:nvPr>
        </p:nvSpPr>
        <p:spPr>
          <a:xfrm>
            <a:off x="1631425" y="863400"/>
            <a:ext cx="5880900" cy="927300"/>
          </a:xfrm>
          <a:prstGeom prst="rect">
            <a:avLst/>
          </a:prstGeom>
          <a:noFill/>
          <a:ln>
            <a:noFill/>
          </a:ln>
          <a:effectLst>
            <a:outerShdw rotWithShape="0" algn="bl" dir="10800000" dist="28575">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1929" name="Google Shape;1929;p25"/>
          <p:cNvGrpSpPr/>
          <p:nvPr/>
        </p:nvGrpSpPr>
        <p:grpSpPr>
          <a:xfrm>
            <a:off x="219495" y="539988"/>
            <a:ext cx="500507" cy="157674"/>
            <a:chOff x="1489842" y="2250175"/>
            <a:chExt cx="4263261" cy="1343050"/>
          </a:xfrm>
        </p:grpSpPr>
        <p:sp>
          <p:nvSpPr>
            <p:cNvPr id="1930" name="Google Shape;1930;p25"/>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25"/>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32" name="Google Shape;1932;p25"/>
          <p:cNvSpPr/>
          <p:nvPr/>
        </p:nvSpPr>
        <p:spPr>
          <a:xfrm>
            <a:off x="8246033" y="306984"/>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33" name="Shape 1933"/>
        <p:cNvGrpSpPr/>
        <p:nvPr/>
      </p:nvGrpSpPr>
      <p:grpSpPr>
        <a:xfrm>
          <a:off x="0" y="0"/>
          <a:ext cx="0" cy="0"/>
          <a:chOff x="0" y="0"/>
          <a:chExt cx="0" cy="0"/>
        </a:xfrm>
      </p:grpSpPr>
      <p:sp>
        <p:nvSpPr>
          <p:cNvPr id="1934" name="Google Shape;1934;p26"/>
          <p:cNvSpPr/>
          <p:nvPr/>
        </p:nvSpPr>
        <p:spPr>
          <a:xfrm>
            <a:off x="352275" y="815450"/>
            <a:ext cx="3699300" cy="41682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26"/>
          <p:cNvSpPr/>
          <p:nvPr/>
        </p:nvSpPr>
        <p:spPr>
          <a:xfrm>
            <a:off x="539050" y="630775"/>
            <a:ext cx="3699300" cy="4168200"/>
          </a:xfrm>
          <a:prstGeom prst="rect">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26"/>
          <p:cNvSpPr/>
          <p:nvPr/>
        </p:nvSpPr>
        <p:spPr>
          <a:xfrm>
            <a:off x="720000" y="540000"/>
            <a:ext cx="3699300" cy="3783300"/>
          </a:xfrm>
          <a:prstGeom prst="rect">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26"/>
          <p:cNvSpPr/>
          <p:nvPr/>
        </p:nvSpPr>
        <p:spPr>
          <a:xfrm>
            <a:off x="720000" y="4323325"/>
            <a:ext cx="3699300" cy="279900"/>
          </a:xfrm>
          <a:prstGeom prst="rect">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26"/>
          <p:cNvSpPr txBox="1"/>
          <p:nvPr>
            <p:ph type="title"/>
          </p:nvPr>
        </p:nvSpPr>
        <p:spPr>
          <a:xfrm>
            <a:off x="720000" y="540000"/>
            <a:ext cx="3699300" cy="3783300"/>
          </a:xfrm>
          <a:prstGeom prst="rect">
            <a:avLst/>
          </a:prstGeom>
          <a:noFill/>
          <a:ln>
            <a:noFill/>
          </a:ln>
          <a:effectLst>
            <a:outerShdw rotWithShape="0" algn="bl" dir="10800000" dist="28575">
              <a:schemeClr val="dk2"/>
            </a:outerShdw>
          </a:effectLst>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b="1" sz="3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39" name="Shape 1939"/>
        <p:cNvGrpSpPr/>
        <p:nvPr/>
      </p:nvGrpSpPr>
      <p:grpSpPr>
        <a:xfrm>
          <a:off x="0" y="0"/>
          <a:ext cx="0" cy="0"/>
          <a:chOff x="0" y="0"/>
          <a:chExt cx="0" cy="0"/>
        </a:xfrm>
      </p:grpSpPr>
      <p:sp>
        <p:nvSpPr>
          <p:cNvPr id="1940" name="Google Shape;1940;p27"/>
          <p:cNvSpPr/>
          <p:nvPr/>
        </p:nvSpPr>
        <p:spPr>
          <a:xfrm>
            <a:off x="1300600" y="773150"/>
            <a:ext cx="5924100" cy="1289100"/>
          </a:xfrm>
          <a:prstGeom prst="rect">
            <a:avLst/>
          </a:pr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27"/>
          <p:cNvSpPr/>
          <p:nvPr/>
        </p:nvSpPr>
        <p:spPr>
          <a:xfrm>
            <a:off x="1464025" y="537875"/>
            <a:ext cx="5902800" cy="13686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27"/>
          <p:cNvSpPr/>
          <p:nvPr/>
        </p:nvSpPr>
        <p:spPr>
          <a:xfrm>
            <a:off x="1631550" y="220950"/>
            <a:ext cx="5924100" cy="15111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27"/>
          <p:cNvSpPr txBox="1"/>
          <p:nvPr>
            <p:ph hasCustomPrompt="1" type="title"/>
          </p:nvPr>
        </p:nvSpPr>
        <p:spPr>
          <a:xfrm>
            <a:off x="1653000" y="222000"/>
            <a:ext cx="5902800" cy="1510200"/>
          </a:xfrm>
          <a:prstGeom prst="rect">
            <a:avLst/>
          </a:prstGeom>
          <a:noFill/>
          <a:ln>
            <a:noFill/>
          </a:ln>
          <a:effectLst>
            <a:outerShdw rotWithShape="0" algn="bl" dir="10140000" dist="19050">
              <a:schemeClr val="lt1"/>
            </a:outerShdw>
          </a:effectLst>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944" name="Google Shape;1944;p27"/>
          <p:cNvSpPr/>
          <p:nvPr/>
        </p:nvSpPr>
        <p:spPr>
          <a:xfrm>
            <a:off x="1300600" y="2695450"/>
            <a:ext cx="5924100" cy="2066700"/>
          </a:xfrm>
          <a:prstGeom prst="rect">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27"/>
          <p:cNvSpPr/>
          <p:nvPr/>
        </p:nvSpPr>
        <p:spPr>
          <a:xfrm>
            <a:off x="1464025" y="2457050"/>
            <a:ext cx="5902800" cy="21492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27"/>
          <p:cNvSpPr/>
          <p:nvPr/>
        </p:nvSpPr>
        <p:spPr>
          <a:xfrm>
            <a:off x="1631551" y="2264045"/>
            <a:ext cx="5880900" cy="21492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27"/>
          <p:cNvSpPr txBox="1"/>
          <p:nvPr>
            <p:ph idx="1" type="subTitle"/>
          </p:nvPr>
        </p:nvSpPr>
        <p:spPr>
          <a:xfrm>
            <a:off x="2263500" y="2253125"/>
            <a:ext cx="4617000" cy="218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48" name="Google Shape;1948;p27"/>
          <p:cNvSpPr/>
          <p:nvPr/>
        </p:nvSpPr>
        <p:spPr>
          <a:xfrm flipH="1">
            <a:off x="318476" y="2264050"/>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27"/>
          <p:cNvSpPr/>
          <p:nvPr/>
        </p:nvSpPr>
        <p:spPr>
          <a:xfrm>
            <a:off x="7555808" y="1906484"/>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950" name="Shape 195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951" name="Shape 195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0">
    <p:spTree>
      <p:nvGrpSpPr>
        <p:cNvPr id="35" name="Shape 35"/>
        <p:cNvGrpSpPr/>
        <p:nvPr/>
      </p:nvGrpSpPr>
      <p:grpSpPr>
        <a:xfrm>
          <a:off x="0" y="0"/>
          <a:ext cx="0" cy="0"/>
          <a:chOff x="0" y="0"/>
          <a:chExt cx="0" cy="0"/>
        </a:xfrm>
      </p:grpSpPr>
      <p:sp>
        <p:nvSpPr>
          <p:cNvPr id="36" name="Google Shape;36;p4"/>
          <p:cNvSpPr/>
          <p:nvPr/>
        </p:nvSpPr>
        <p:spPr>
          <a:xfrm>
            <a:off x="4572000" y="3245500"/>
            <a:ext cx="636300" cy="5277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a:off x="4572000" y="1766175"/>
            <a:ext cx="636300" cy="5277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a:off x="554375" y="3245500"/>
            <a:ext cx="636300" cy="5277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a:off x="554375" y="1766175"/>
            <a:ext cx="636300" cy="5277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a:off x="491250" y="699875"/>
            <a:ext cx="7739700" cy="5727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5498625" y="3442100"/>
            <a:ext cx="2382300" cy="10062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5498625" y="1944800"/>
            <a:ext cx="2382300" cy="10062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1470300" y="3442100"/>
            <a:ext cx="2382300" cy="10062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a:off x="1470300" y="1944800"/>
            <a:ext cx="2382300" cy="10062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a:off x="1594350" y="3325375"/>
            <a:ext cx="2382300" cy="10062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
          <p:cNvSpPr/>
          <p:nvPr/>
        </p:nvSpPr>
        <p:spPr>
          <a:xfrm>
            <a:off x="5620675" y="3325375"/>
            <a:ext cx="2382300" cy="10062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p:nvPr/>
        </p:nvSpPr>
        <p:spPr>
          <a:xfrm>
            <a:off x="1594350" y="1795875"/>
            <a:ext cx="2382300" cy="10062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5620675" y="1795875"/>
            <a:ext cx="2382300" cy="10062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5760375" y="3080975"/>
            <a:ext cx="2694000" cy="5277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
          <p:cNvSpPr/>
          <p:nvPr/>
        </p:nvSpPr>
        <p:spPr>
          <a:xfrm>
            <a:off x="1732075" y="3080975"/>
            <a:ext cx="2694000" cy="5277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
          <p:cNvSpPr/>
          <p:nvPr/>
        </p:nvSpPr>
        <p:spPr>
          <a:xfrm>
            <a:off x="1732075" y="1578750"/>
            <a:ext cx="2694000" cy="5277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5760375" y="1578750"/>
            <a:ext cx="2694000" cy="5277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a:off x="600450" y="583150"/>
            <a:ext cx="7739700" cy="5727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
          <p:cNvSpPr/>
          <p:nvPr/>
        </p:nvSpPr>
        <p:spPr>
          <a:xfrm>
            <a:off x="720000" y="445025"/>
            <a:ext cx="7739700" cy="5727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
          <p:cNvSpPr txBox="1"/>
          <p:nvPr>
            <p:ph type="title"/>
          </p:nvPr>
        </p:nvSpPr>
        <p:spPr>
          <a:xfrm>
            <a:off x="720000" y="445025"/>
            <a:ext cx="7704000" cy="572700"/>
          </a:xfrm>
          <a:prstGeom prst="rect">
            <a:avLst/>
          </a:prstGeom>
          <a:noFill/>
          <a:ln>
            <a:noFill/>
          </a:ln>
          <a:effectLst>
            <a:outerShdw rotWithShape="0" algn="bl" dir="10800000" dist="28575">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 name="Google Shape;56;p4"/>
          <p:cNvSpPr/>
          <p:nvPr/>
        </p:nvSpPr>
        <p:spPr>
          <a:xfrm>
            <a:off x="643800" y="3170300"/>
            <a:ext cx="636300" cy="527700"/>
          </a:xfrm>
          <a:prstGeom prst="rect">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
          <p:cNvSpPr/>
          <p:nvPr/>
        </p:nvSpPr>
        <p:spPr>
          <a:xfrm>
            <a:off x="4660650" y="1668450"/>
            <a:ext cx="636300" cy="5277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
          <p:cNvSpPr/>
          <p:nvPr/>
        </p:nvSpPr>
        <p:spPr>
          <a:xfrm>
            <a:off x="4660650" y="3170300"/>
            <a:ext cx="636300" cy="5277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p:nvPr/>
        </p:nvSpPr>
        <p:spPr>
          <a:xfrm>
            <a:off x="643800" y="1668450"/>
            <a:ext cx="636300" cy="5277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txBox="1"/>
          <p:nvPr>
            <p:ph idx="2" type="title"/>
          </p:nvPr>
        </p:nvSpPr>
        <p:spPr>
          <a:xfrm>
            <a:off x="1732076" y="1584900"/>
            <a:ext cx="2694000" cy="527700"/>
          </a:xfrm>
          <a:prstGeom prst="rect">
            <a:avLst/>
          </a:prstGeom>
          <a:noFill/>
          <a:ln>
            <a:noFill/>
          </a:ln>
          <a:effectLst>
            <a:outerShdw rotWithShape="0" algn="bl" dir="10440000" dist="38100">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4"/>
          <p:cNvSpPr txBox="1"/>
          <p:nvPr>
            <p:ph idx="3" type="title"/>
          </p:nvPr>
        </p:nvSpPr>
        <p:spPr>
          <a:xfrm>
            <a:off x="730200" y="1584900"/>
            <a:ext cx="636300" cy="5154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2" name="Google Shape;62;p4"/>
          <p:cNvSpPr txBox="1"/>
          <p:nvPr>
            <p:ph idx="1" type="subTitle"/>
          </p:nvPr>
        </p:nvSpPr>
        <p:spPr>
          <a:xfrm>
            <a:off x="1732075" y="2100199"/>
            <a:ext cx="2694000" cy="572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
          <p:cNvSpPr txBox="1"/>
          <p:nvPr>
            <p:ph idx="4" type="title"/>
          </p:nvPr>
        </p:nvSpPr>
        <p:spPr>
          <a:xfrm>
            <a:off x="5760375" y="1584900"/>
            <a:ext cx="2694000" cy="527700"/>
          </a:xfrm>
          <a:prstGeom prst="rect">
            <a:avLst/>
          </a:prstGeom>
          <a:noFill/>
          <a:ln>
            <a:noFill/>
          </a:ln>
          <a:effectLst>
            <a:outerShdw rotWithShape="0" algn="bl" dir="11100000" dist="28575">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4" name="Google Shape;64;p4"/>
          <p:cNvSpPr txBox="1"/>
          <p:nvPr>
            <p:ph idx="5" type="title"/>
          </p:nvPr>
        </p:nvSpPr>
        <p:spPr>
          <a:xfrm>
            <a:off x="4758500" y="1584900"/>
            <a:ext cx="636300" cy="5214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5" name="Google Shape;65;p4"/>
          <p:cNvSpPr txBox="1"/>
          <p:nvPr>
            <p:ph idx="6" type="subTitle"/>
          </p:nvPr>
        </p:nvSpPr>
        <p:spPr>
          <a:xfrm>
            <a:off x="5760389" y="2100207"/>
            <a:ext cx="2694000" cy="572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
          <p:cNvSpPr txBox="1"/>
          <p:nvPr>
            <p:ph idx="7" type="title"/>
          </p:nvPr>
        </p:nvSpPr>
        <p:spPr>
          <a:xfrm>
            <a:off x="1732076" y="3080979"/>
            <a:ext cx="2694000" cy="527700"/>
          </a:xfrm>
          <a:prstGeom prst="rect">
            <a:avLst/>
          </a:prstGeom>
          <a:noFill/>
          <a:ln>
            <a:noFill/>
          </a:ln>
          <a:effectLst>
            <a:outerShdw rotWithShape="0" algn="bl" dir="10080000" dist="38100">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3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4"/>
          <p:cNvSpPr txBox="1"/>
          <p:nvPr>
            <p:ph idx="8" type="title"/>
          </p:nvPr>
        </p:nvSpPr>
        <p:spPr>
          <a:xfrm>
            <a:off x="730200" y="3080975"/>
            <a:ext cx="636300" cy="5277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8" name="Google Shape;68;p4"/>
          <p:cNvSpPr txBox="1"/>
          <p:nvPr>
            <p:ph idx="9" type="subTitle"/>
          </p:nvPr>
        </p:nvSpPr>
        <p:spPr>
          <a:xfrm>
            <a:off x="1732090" y="3608676"/>
            <a:ext cx="2694000" cy="572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
          <p:cNvSpPr txBox="1"/>
          <p:nvPr>
            <p:ph idx="13" type="title"/>
          </p:nvPr>
        </p:nvSpPr>
        <p:spPr>
          <a:xfrm>
            <a:off x="5760375" y="3080975"/>
            <a:ext cx="2694000" cy="527700"/>
          </a:xfrm>
          <a:prstGeom prst="rect">
            <a:avLst/>
          </a:prstGeom>
          <a:noFill/>
          <a:ln>
            <a:noFill/>
          </a:ln>
          <a:effectLst>
            <a:outerShdw rotWithShape="0" algn="bl" dir="10080000" dist="38100">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0" name="Google Shape;70;p4"/>
          <p:cNvSpPr txBox="1"/>
          <p:nvPr>
            <p:ph idx="14" type="title"/>
          </p:nvPr>
        </p:nvSpPr>
        <p:spPr>
          <a:xfrm>
            <a:off x="4758500" y="3080975"/>
            <a:ext cx="636300" cy="5277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1" name="Google Shape;71;p4"/>
          <p:cNvSpPr txBox="1"/>
          <p:nvPr>
            <p:ph idx="15" type="subTitle"/>
          </p:nvPr>
        </p:nvSpPr>
        <p:spPr>
          <a:xfrm>
            <a:off x="5760389" y="3608675"/>
            <a:ext cx="2694000" cy="572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2" name="Shape 72"/>
        <p:cNvGrpSpPr/>
        <p:nvPr/>
      </p:nvGrpSpPr>
      <p:grpSpPr>
        <a:xfrm>
          <a:off x="0" y="0"/>
          <a:ext cx="0" cy="0"/>
          <a:chOff x="0" y="0"/>
          <a:chExt cx="0" cy="0"/>
        </a:xfrm>
      </p:grpSpPr>
      <p:sp>
        <p:nvSpPr>
          <p:cNvPr id="73" name="Google Shape;73;p5"/>
          <p:cNvSpPr/>
          <p:nvPr/>
        </p:nvSpPr>
        <p:spPr>
          <a:xfrm>
            <a:off x="1300600" y="1261054"/>
            <a:ext cx="5924100" cy="3027900"/>
          </a:xfrm>
          <a:prstGeom prst="rect">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
          <p:cNvSpPr/>
          <p:nvPr/>
        </p:nvSpPr>
        <p:spPr>
          <a:xfrm>
            <a:off x="1464026" y="1118350"/>
            <a:ext cx="5902800" cy="30147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
          <p:cNvSpPr/>
          <p:nvPr/>
        </p:nvSpPr>
        <p:spPr>
          <a:xfrm>
            <a:off x="1631551" y="1790895"/>
            <a:ext cx="5880900" cy="21492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
          <p:cNvSpPr/>
          <p:nvPr/>
        </p:nvSpPr>
        <p:spPr>
          <a:xfrm>
            <a:off x="1631550" y="863397"/>
            <a:ext cx="5880900" cy="927300"/>
          </a:xfrm>
          <a:prstGeom prst="rect">
            <a:avLst/>
          </a:pr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
          <p:cNvSpPr txBox="1"/>
          <p:nvPr>
            <p:ph type="title"/>
          </p:nvPr>
        </p:nvSpPr>
        <p:spPr>
          <a:xfrm>
            <a:off x="1631550" y="863400"/>
            <a:ext cx="5880900" cy="927300"/>
          </a:xfrm>
          <a:prstGeom prst="rect">
            <a:avLst/>
          </a:prstGeom>
          <a:noFill/>
          <a:ln>
            <a:noFill/>
          </a:ln>
          <a:effectLst>
            <a:outerShdw rotWithShape="0" algn="bl" dir="10800000" dist="28575">
              <a:schemeClr val="lt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5"/>
          <p:cNvSpPr txBox="1"/>
          <p:nvPr>
            <p:ph idx="1" type="subTitle"/>
          </p:nvPr>
        </p:nvSpPr>
        <p:spPr>
          <a:xfrm>
            <a:off x="2263500" y="1779975"/>
            <a:ext cx="4617000" cy="218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79" name="Google Shape;79;p5"/>
          <p:cNvGrpSpPr/>
          <p:nvPr/>
        </p:nvGrpSpPr>
        <p:grpSpPr>
          <a:xfrm>
            <a:off x="568770" y="4399788"/>
            <a:ext cx="500507" cy="157674"/>
            <a:chOff x="1489842" y="2250175"/>
            <a:chExt cx="4263261" cy="1343050"/>
          </a:xfrm>
        </p:grpSpPr>
        <p:sp>
          <p:nvSpPr>
            <p:cNvPr id="80" name="Google Shape;80;p5"/>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5"/>
          <p:cNvSpPr/>
          <p:nvPr/>
        </p:nvSpPr>
        <p:spPr>
          <a:xfrm flipH="1">
            <a:off x="8022488" y="4603500"/>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
          <p:cNvSpPr/>
          <p:nvPr/>
        </p:nvSpPr>
        <p:spPr>
          <a:xfrm>
            <a:off x="417508" y="306984"/>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
    <p:spTree>
      <p:nvGrpSpPr>
        <p:cNvPr id="84" name="Shape 84"/>
        <p:cNvGrpSpPr/>
        <p:nvPr/>
      </p:nvGrpSpPr>
      <p:grpSpPr>
        <a:xfrm>
          <a:off x="0" y="0"/>
          <a:ext cx="0" cy="0"/>
          <a:chOff x="0" y="0"/>
          <a:chExt cx="0" cy="0"/>
        </a:xfrm>
      </p:grpSpPr>
      <p:sp>
        <p:nvSpPr>
          <p:cNvPr id="85" name="Google Shape;85;p6"/>
          <p:cNvSpPr/>
          <p:nvPr/>
        </p:nvSpPr>
        <p:spPr>
          <a:xfrm>
            <a:off x="352275" y="815450"/>
            <a:ext cx="7695300" cy="41682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
          <p:cNvSpPr/>
          <p:nvPr/>
        </p:nvSpPr>
        <p:spPr>
          <a:xfrm>
            <a:off x="539050" y="630775"/>
            <a:ext cx="7695300" cy="41682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6"/>
          <p:cNvSpPr/>
          <p:nvPr/>
        </p:nvSpPr>
        <p:spPr>
          <a:xfrm>
            <a:off x="720000" y="540000"/>
            <a:ext cx="7704000" cy="6369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6"/>
          <p:cNvSpPr/>
          <p:nvPr/>
        </p:nvSpPr>
        <p:spPr>
          <a:xfrm>
            <a:off x="720000" y="1673800"/>
            <a:ext cx="7704000" cy="29295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
          <p:cNvSpPr/>
          <p:nvPr/>
        </p:nvSpPr>
        <p:spPr>
          <a:xfrm>
            <a:off x="5997175" y="1177000"/>
            <a:ext cx="2426700" cy="496800"/>
          </a:xfrm>
          <a:prstGeom prst="rect">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6"/>
          <p:cNvSpPr/>
          <p:nvPr/>
        </p:nvSpPr>
        <p:spPr>
          <a:xfrm>
            <a:off x="720000" y="1177000"/>
            <a:ext cx="5277300" cy="496800"/>
          </a:xfrm>
          <a:prstGeom prst="rect">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
          <p:cNvSpPr txBox="1"/>
          <p:nvPr>
            <p:ph type="title"/>
          </p:nvPr>
        </p:nvSpPr>
        <p:spPr>
          <a:xfrm>
            <a:off x="720000" y="540000"/>
            <a:ext cx="7704000" cy="63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3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6"/>
          <p:cNvSpPr/>
          <p:nvPr/>
        </p:nvSpPr>
        <p:spPr>
          <a:xfrm flipH="1">
            <a:off x="7952151" y="225150"/>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
          <p:cNvSpPr/>
          <p:nvPr/>
        </p:nvSpPr>
        <p:spPr>
          <a:xfrm>
            <a:off x="1186483" y="167884"/>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Title only 9">
    <p:spTree>
      <p:nvGrpSpPr>
        <p:cNvPr id="94" name="Shape 94"/>
        <p:cNvGrpSpPr/>
        <p:nvPr/>
      </p:nvGrpSpPr>
      <p:grpSpPr>
        <a:xfrm>
          <a:off x="0" y="0"/>
          <a:ext cx="0" cy="0"/>
          <a:chOff x="0" y="0"/>
          <a:chExt cx="0" cy="0"/>
        </a:xfrm>
      </p:grpSpPr>
      <p:sp>
        <p:nvSpPr>
          <p:cNvPr id="95" name="Google Shape;95;p7"/>
          <p:cNvSpPr/>
          <p:nvPr/>
        </p:nvSpPr>
        <p:spPr>
          <a:xfrm>
            <a:off x="283025" y="921025"/>
            <a:ext cx="7764600" cy="4118700"/>
          </a:xfrm>
          <a:prstGeom prst="rect">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7"/>
          <p:cNvSpPr/>
          <p:nvPr/>
        </p:nvSpPr>
        <p:spPr>
          <a:xfrm>
            <a:off x="497225" y="726925"/>
            <a:ext cx="7737000" cy="41004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7"/>
          <p:cNvSpPr/>
          <p:nvPr/>
        </p:nvSpPr>
        <p:spPr>
          <a:xfrm>
            <a:off x="720000" y="540000"/>
            <a:ext cx="7704000" cy="4063500"/>
          </a:xfrm>
          <a:prstGeom prst="rect">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7"/>
          <p:cNvSpPr/>
          <p:nvPr/>
        </p:nvSpPr>
        <p:spPr>
          <a:xfrm>
            <a:off x="720000" y="540000"/>
            <a:ext cx="7704000" cy="10989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7"/>
          <p:cNvSpPr/>
          <p:nvPr/>
        </p:nvSpPr>
        <p:spPr>
          <a:xfrm>
            <a:off x="720000" y="540000"/>
            <a:ext cx="2738700" cy="4063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7"/>
          <p:cNvSpPr txBox="1"/>
          <p:nvPr>
            <p:ph type="title"/>
          </p:nvPr>
        </p:nvSpPr>
        <p:spPr>
          <a:xfrm>
            <a:off x="720000" y="540000"/>
            <a:ext cx="2726700" cy="300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26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101" name="Google Shape;101;p7"/>
          <p:cNvGrpSpPr/>
          <p:nvPr/>
        </p:nvGrpSpPr>
        <p:grpSpPr>
          <a:xfrm>
            <a:off x="98195" y="382338"/>
            <a:ext cx="500507" cy="157674"/>
            <a:chOff x="1489842" y="2250175"/>
            <a:chExt cx="4263261" cy="1343050"/>
          </a:xfrm>
        </p:grpSpPr>
        <p:sp>
          <p:nvSpPr>
            <p:cNvPr id="102" name="Google Shape;102;p7"/>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7"/>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 name="Google Shape;104;p7"/>
          <p:cNvSpPr/>
          <p:nvPr/>
        </p:nvSpPr>
        <p:spPr>
          <a:xfrm>
            <a:off x="6192658" y="149334"/>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 name="Google Shape;105;p7"/>
          <p:cNvGrpSpPr/>
          <p:nvPr/>
        </p:nvGrpSpPr>
        <p:grpSpPr>
          <a:xfrm>
            <a:off x="800625" y="3650238"/>
            <a:ext cx="2565425" cy="853175"/>
            <a:chOff x="1032538" y="1565638"/>
            <a:chExt cx="2565425" cy="853175"/>
          </a:xfrm>
        </p:grpSpPr>
        <p:sp>
          <p:nvSpPr>
            <p:cNvPr id="106" name="Google Shape;106;p7"/>
            <p:cNvSpPr/>
            <p:nvPr/>
          </p:nvSpPr>
          <p:spPr>
            <a:xfrm rot="5400000">
              <a:off x="3560463"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7"/>
            <p:cNvSpPr/>
            <p:nvPr/>
          </p:nvSpPr>
          <p:spPr>
            <a:xfrm rot="5400000">
              <a:off x="3560463"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rot="5400000">
              <a:off x="3560463"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7"/>
            <p:cNvSpPr/>
            <p:nvPr/>
          </p:nvSpPr>
          <p:spPr>
            <a:xfrm rot="5400000">
              <a:off x="3560463"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7"/>
            <p:cNvSpPr/>
            <p:nvPr/>
          </p:nvSpPr>
          <p:spPr>
            <a:xfrm rot="5400000">
              <a:off x="3560463"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7"/>
            <p:cNvSpPr/>
            <p:nvPr/>
          </p:nvSpPr>
          <p:spPr>
            <a:xfrm rot="5400000">
              <a:off x="3560463"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7"/>
            <p:cNvSpPr/>
            <p:nvPr/>
          </p:nvSpPr>
          <p:spPr>
            <a:xfrm rot="5400000">
              <a:off x="3560463"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7"/>
            <p:cNvSpPr/>
            <p:nvPr/>
          </p:nvSpPr>
          <p:spPr>
            <a:xfrm rot="5400000">
              <a:off x="3560463"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7"/>
            <p:cNvSpPr/>
            <p:nvPr/>
          </p:nvSpPr>
          <p:spPr>
            <a:xfrm rot="5400000">
              <a:off x="3466738"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7"/>
            <p:cNvSpPr/>
            <p:nvPr/>
          </p:nvSpPr>
          <p:spPr>
            <a:xfrm rot="5400000">
              <a:off x="3466738"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7"/>
            <p:cNvSpPr/>
            <p:nvPr/>
          </p:nvSpPr>
          <p:spPr>
            <a:xfrm rot="5400000">
              <a:off x="3466738"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7"/>
            <p:cNvSpPr/>
            <p:nvPr/>
          </p:nvSpPr>
          <p:spPr>
            <a:xfrm rot="5400000">
              <a:off x="3466738"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7"/>
            <p:cNvSpPr/>
            <p:nvPr/>
          </p:nvSpPr>
          <p:spPr>
            <a:xfrm rot="5400000">
              <a:off x="3466738"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7"/>
            <p:cNvSpPr/>
            <p:nvPr/>
          </p:nvSpPr>
          <p:spPr>
            <a:xfrm rot="5400000">
              <a:off x="3466738"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7"/>
            <p:cNvSpPr/>
            <p:nvPr/>
          </p:nvSpPr>
          <p:spPr>
            <a:xfrm rot="5400000">
              <a:off x="3466738"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7"/>
            <p:cNvSpPr/>
            <p:nvPr/>
          </p:nvSpPr>
          <p:spPr>
            <a:xfrm rot="5400000">
              <a:off x="3466738"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7"/>
            <p:cNvSpPr/>
            <p:nvPr/>
          </p:nvSpPr>
          <p:spPr>
            <a:xfrm rot="5400000">
              <a:off x="3373013"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7"/>
            <p:cNvSpPr/>
            <p:nvPr/>
          </p:nvSpPr>
          <p:spPr>
            <a:xfrm rot="5400000">
              <a:off x="3373013"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7"/>
            <p:cNvSpPr/>
            <p:nvPr/>
          </p:nvSpPr>
          <p:spPr>
            <a:xfrm rot="5400000">
              <a:off x="3373013"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7"/>
            <p:cNvSpPr/>
            <p:nvPr/>
          </p:nvSpPr>
          <p:spPr>
            <a:xfrm rot="5400000">
              <a:off x="3373013"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7"/>
            <p:cNvSpPr/>
            <p:nvPr/>
          </p:nvSpPr>
          <p:spPr>
            <a:xfrm rot="5400000">
              <a:off x="3373013"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7"/>
            <p:cNvSpPr/>
            <p:nvPr/>
          </p:nvSpPr>
          <p:spPr>
            <a:xfrm rot="5400000">
              <a:off x="3373013"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7"/>
            <p:cNvSpPr/>
            <p:nvPr/>
          </p:nvSpPr>
          <p:spPr>
            <a:xfrm rot="5400000">
              <a:off x="3373013"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7"/>
            <p:cNvSpPr/>
            <p:nvPr/>
          </p:nvSpPr>
          <p:spPr>
            <a:xfrm rot="5400000">
              <a:off x="3373013"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7"/>
            <p:cNvSpPr/>
            <p:nvPr/>
          </p:nvSpPr>
          <p:spPr>
            <a:xfrm rot="5400000">
              <a:off x="3279288"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7"/>
            <p:cNvSpPr/>
            <p:nvPr/>
          </p:nvSpPr>
          <p:spPr>
            <a:xfrm rot="5400000">
              <a:off x="3279288"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7"/>
            <p:cNvSpPr/>
            <p:nvPr/>
          </p:nvSpPr>
          <p:spPr>
            <a:xfrm rot="5400000">
              <a:off x="3279288"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7"/>
            <p:cNvSpPr/>
            <p:nvPr/>
          </p:nvSpPr>
          <p:spPr>
            <a:xfrm rot="5400000">
              <a:off x="3279288"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7"/>
            <p:cNvSpPr/>
            <p:nvPr/>
          </p:nvSpPr>
          <p:spPr>
            <a:xfrm rot="5400000">
              <a:off x="3279288"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7"/>
            <p:cNvSpPr/>
            <p:nvPr/>
          </p:nvSpPr>
          <p:spPr>
            <a:xfrm rot="5400000">
              <a:off x="3279288"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7"/>
            <p:cNvSpPr/>
            <p:nvPr/>
          </p:nvSpPr>
          <p:spPr>
            <a:xfrm rot="5400000">
              <a:off x="3279288"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7"/>
            <p:cNvSpPr/>
            <p:nvPr/>
          </p:nvSpPr>
          <p:spPr>
            <a:xfrm rot="5400000">
              <a:off x="3279288"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7"/>
            <p:cNvSpPr/>
            <p:nvPr/>
          </p:nvSpPr>
          <p:spPr>
            <a:xfrm rot="5400000">
              <a:off x="3185563"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7"/>
            <p:cNvSpPr/>
            <p:nvPr/>
          </p:nvSpPr>
          <p:spPr>
            <a:xfrm rot="5400000">
              <a:off x="3185563"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7"/>
            <p:cNvSpPr/>
            <p:nvPr/>
          </p:nvSpPr>
          <p:spPr>
            <a:xfrm rot="5400000">
              <a:off x="3185563"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7"/>
            <p:cNvSpPr/>
            <p:nvPr/>
          </p:nvSpPr>
          <p:spPr>
            <a:xfrm rot="5400000">
              <a:off x="3185563"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7"/>
            <p:cNvSpPr/>
            <p:nvPr/>
          </p:nvSpPr>
          <p:spPr>
            <a:xfrm rot="5400000">
              <a:off x="3185563"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7"/>
            <p:cNvSpPr/>
            <p:nvPr/>
          </p:nvSpPr>
          <p:spPr>
            <a:xfrm rot="5400000">
              <a:off x="3185563"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7"/>
            <p:cNvSpPr/>
            <p:nvPr/>
          </p:nvSpPr>
          <p:spPr>
            <a:xfrm rot="5400000">
              <a:off x="3185563"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7"/>
            <p:cNvSpPr/>
            <p:nvPr/>
          </p:nvSpPr>
          <p:spPr>
            <a:xfrm rot="5400000">
              <a:off x="3185563"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7"/>
            <p:cNvSpPr/>
            <p:nvPr/>
          </p:nvSpPr>
          <p:spPr>
            <a:xfrm rot="5400000">
              <a:off x="3091838"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7"/>
            <p:cNvSpPr/>
            <p:nvPr/>
          </p:nvSpPr>
          <p:spPr>
            <a:xfrm rot="5400000">
              <a:off x="3091838"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7"/>
            <p:cNvSpPr/>
            <p:nvPr/>
          </p:nvSpPr>
          <p:spPr>
            <a:xfrm rot="5400000">
              <a:off x="3091838"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7"/>
            <p:cNvSpPr/>
            <p:nvPr/>
          </p:nvSpPr>
          <p:spPr>
            <a:xfrm rot="5400000">
              <a:off x="3091838"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7"/>
            <p:cNvSpPr/>
            <p:nvPr/>
          </p:nvSpPr>
          <p:spPr>
            <a:xfrm rot="5400000">
              <a:off x="3091838"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7"/>
            <p:cNvSpPr/>
            <p:nvPr/>
          </p:nvSpPr>
          <p:spPr>
            <a:xfrm rot="5400000">
              <a:off x="3091838"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7"/>
            <p:cNvSpPr/>
            <p:nvPr/>
          </p:nvSpPr>
          <p:spPr>
            <a:xfrm rot="5400000">
              <a:off x="3091838"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7"/>
            <p:cNvSpPr/>
            <p:nvPr/>
          </p:nvSpPr>
          <p:spPr>
            <a:xfrm rot="5400000">
              <a:off x="3091838"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7"/>
            <p:cNvSpPr/>
            <p:nvPr/>
          </p:nvSpPr>
          <p:spPr>
            <a:xfrm rot="5400000">
              <a:off x="2998113"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7"/>
            <p:cNvSpPr/>
            <p:nvPr/>
          </p:nvSpPr>
          <p:spPr>
            <a:xfrm rot="5400000">
              <a:off x="2998113"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7"/>
            <p:cNvSpPr/>
            <p:nvPr/>
          </p:nvSpPr>
          <p:spPr>
            <a:xfrm rot="5400000">
              <a:off x="2998113"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7"/>
            <p:cNvSpPr/>
            <p:nvPr/>
          </p:nvSpPr>
          <p:spPr>
            <a:xfrm rot="5400000">
              <a:off x="2998113"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7"/>
            <p:cNvSpPr/>
            <p:nvPr/>
          </p:nvSpPr>
          <p:spPr>
            <a:xfrm rot="5400000">
              <a:off x="2998113"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7"/>
            <p:cNvSpPr/>
            <p:nvPr/>
          </p:nvSpPr>
          <p:spPr>
            <a:xfrm rot="5400000">
              <a:off x="2998113"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7"/>
            <p:cNvSpPr/>
            <p:nvPr/>
          </p:nvSpPr>
          <p:spPr>
            <a:xfrm rot="5400000">
              <a:off x="2998113"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7"/>
            <p:cNvSpPr/>
            <p:nvPr/>
          </p:nvSpPr>
          <p:spPr>
            <a:xfrm rot="5400000">
              <a:off x="2998113"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7"/>
            <p:cNvSpPr/>
            <p:nvPr/>
          </p:nvSpPr>
          <p:spPr>
            <a:xfrm rot="5400000">
              <a:off x="2905713"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7"/>
            <p:cNvSpPr/>
            <p:nvPr/>
          </p:nvSpPr>
          <p:spPr>
            <a:xfrm rot="5400000">
              <a:off x="2905713"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7"/>
            <p:cNvSpPr/>
            <p:nvPr/>
          </p:nvSpPr>
          <p:spPr>
            <a:xfrm rot="5400000">
              <a:off x="2905713"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7"/>
            <p:cNvSpPr/>
            <p:nvPr/>
          </p:nvSpPr>
          <p:spPr>
            <a:xfrm rot="5400000">
              <a:off x="2905713"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7"/>
            <p:cNvSpPr/>
            <p:nvPr/>
          </p:nvSpPr>
          <p:spPr>
            <a:xfrm rot="5400000">
              <a:off x="2905713"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7"/>
            <p:cNvSpPr/>
            <p:nvPr/>
          </p:nvSpPr>
          <p:spPr>
            <a:xfrm rot="5400000">
              <a:off x="2905713"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7"/>
            <p:cNvSpPr/>
            <p:nvPr/>
          </p:nvSpPr>
          <p:spPr>
            <a:xfrm rot="5400000">
              <a:off x="2905713"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7"/>
            <p:cNvSpPr/>
            <p:nvPr/>
          </p:nvSpPr>
          <p:spPr>
            <a:xfrm rot="5400000">
              <a:off x="2905713"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7"/>
            <p:cNvSpPr/>
            <p:nvPr/>
          </p:nvSpPr>
          <p:spPr>
            <a:xfrm rot="5400000">
              <a:off x="2811988"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7"/>
            <p:cNvSpPr/>
            <p:nvPr/>
          </p:nvSpPr>
          <p:spPr>
            <a:xfrm rot="5400000">
              <a:off x="2811988"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7"/>
            <p:cNvSpPr/>
            <p:nvPr/>
          </p:nvSpPr>
          <p:spPr>
            <a:xfrm rot="5400000">
              <a:off x="2811988"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7"/>
            <p:cNvSpPr/>
            <p:nvPr/>
          </p:nvSpPr>
          <p:spPr>
            <a:xfrm rot="5400000">
              <a:off x="2811988"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7"/>
            <p:cNvSpPr/>
            <p:nvPr/>
          </p:nvSpPr>
          <p:spPr>
            <a:xfrm rot="5400000">
              <a:off x="2811988"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7"/>
            <p:cNvSpPr/>
            <p:nvPr/>
          </p:nvSpPr>
          <p:spPr>
            <a:xfrm rot="5400000">
              <a:off x="2811988"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7"/>
            <p:cNvSpPr/>
            <p:nvPr/>
          </p:nvSpPr>
          <p:spPr>
            <a:xfrm rot="5400000">
              <a:off x="2811988"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7"/>
            <p:cNvSpPr/>
            <p:nvPr/>
          </p:nvSpPr>
          <p:spPr>
            <a:xfrm rot="5400000">
              <a:off x="2811988"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7"/>
            <p:cNvSpPr/>
            <p:nvPr/>
          </p:nvSpPr>
          <p:spPr>
            <a:xfrm rot="5400000">
              <a:off x="2718263"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7"/>
            <p:cNvSpPr/>
            <p:nvPr/>
          </p:nvSpPr>
          <p:spPr>
            <a:xfrm rot="5400000">
              <a:off x="2718263"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7"/>
            <p:cNvSpPr/>
            <p:nvPr/>
          </p:nvSpPr>
          <p:spPr>
            <a:xfrm rot="5400000">
              <a:off x="2718263"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7"/>
            <p:cNvSpPr/>
            <p:nvPr/>
          </p:nvSpPr>
          <p:spPr>
            <a:xfrm rot="5400000">
              <a:off x="2718263"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7"/>
            <p:cNvSpPr/>
            <p:nvPr/>
          </p:nvSpPr>
          <p:spPr>
            <a:xfrm rot="5400000">
              <a:off x="2718263"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7"/>
            <p:cNvSpPr/>
            <p:nvPr/>
          </p:nvSpPr>
          <p:spPr>
            <a:xfrm rot="5400000">
              <a:off x="2718263"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7"/>
            <p:cNvSpPr/>
            <p:nvPr/>
          </p:nvSpPr>
          <p:spPr>
            <a:xfrm rot="5400000">
              <a:off x="2718263"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7"/>
            <p:cNvSpPr/>
            <p:nvPr/>
          </p:nvSpPr>
          <p:spPr>
            <a:xfrm rot="5400000">
              <a:off x="2718263"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7"/>
            <p:cNvSpPr/>
            <p:nvPr/>
          </p:nvSpPr>
          <p:spPr>
            <a:xfrm rot="5400000">
              <a:off x="2624538"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7"/>
            <p:cNvSpPr/>
            <p:nvPr/>
          </p:nvSpPr>
          <p:spPr>
            <a:xfrm rot="5400000">
              <a:off x="2624538"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7"/>
            <p:cNvSpPr/>
            <p:nvPr/>
          </p:nvSpPr>
          <p:spPr>
            <a:xfrm rot="5400000">
              <a:off x="2624538"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7"/>
            <p:cNvSpPr/>
            <p:nvPr/>
          </p:nvSpPr>
          <p:spPr>
            <a:xfrm rot="5400000">
              <a:off x="2624538"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7"/>
            <p:cNvSpPr/>
            <p:nvPr/>
          </p:nvSpPr>
          <p:spPr>
            <a:xfrm rot="5400000">
              <a:off x="2624538"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7"/>
            <p:cNvSpPr/>
            <p:nvPr/>
          </p:nvSpPr>
          <p:spPr>
            <a:xfrm rot="5400000">
              <a:off x="2624538"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7"/>
            <p:cNvSpPr/>
            <p:nvPr/>
          </p:nvSpPr>
          <p:spPr>
            <a:xfrm rot="5400000">
              <a:off x="2624538"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7"/>
            <p:cNvSpPr/>
            <p:nvPr/>
          </p:nvSpPr>
          <p:spPr>
            <a:xfrm rot="5400000">
              <a:off x="2624538"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7"/>
            <p:cNvSpPr/>
            <p:nvPr/>
          </p:nvSpPr>
          <p:spPr>
            <a:xfrm rot="5400000">
              <a:off x="2530825"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7"/>
            <p:cNvSpPr/>
            <p:nvPr/>
          </p:nvSpPr>
          <p:spPr>
            <a:xfrm rot="5400000">
              <a:off x="2530825"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7"/>
            <p:cNvSpPr/>
            <p:nvPr/>
          </p:nvSpPr>
          <p:spPr>
            <a:xfrm rot="5400000">
              <a:off x="2530825"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7"/>
            <p:cNvSpPr/>
            <p:nvPr/>
          </p:nvSpPr>
          <p:spPr>
            <a:xfrm rot="5400000">
              <a:off x="2530825"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7"/>
            <p:cNvSpPr/>
            <p:nvPr/>
          </p:nvSpPr>
          <p:spPr>
            <a:xfrm rot="5400000">
              <a:off x="2530825"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7"/>
            <p:cNvSpPr/>
            <p:nvPr/>
          </p:nvSpPr>
          <p:spPr>
            <a:xfrm rot="5400000">
              <a:off x="2530825"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7"/>
            <p:cNvSpPr/>
            <p:nvPr/>
          </p:nvSpPr>
          <p:spPr>
            <a:xfrm rot="5400000">
              <a:off x="2530825"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7"/>
            <p:cNvSpPr/>
            <p:nvPr/>
          </p:nvSpPr>
          <p:spPr>
            <a:xfrm rot="5400000">
              <a:off x="2530825"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7"/>
            <p:cNvSpPr/>
            <p:nvPr/>
          </p:nvSpPr>
          <p:spPr>
            <a:xfrm rot="5400000">
              <a:off x="2437100"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7"/>
            <p:cNvSpPr/>
            <p:nvPr/>
          </p:nvSpPr>
          <p:spPr>
            <a:xfrm rot="5400000">
              <a:off x="2437100"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7"/>
            <p:cNvSpPr/>
            <p:nvPr/>
          </p:nvSpPr>
          <p:spPr>
            <a:xfrm rot="5400000">
              <a:off x="2437100"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7"/>
            <p:cNvSpPr/>
            <p:nvPr/>
          </p:nvSpPr>
          <p:spPr>
            <a:xfrm rot="5400000">
              <a:off x="2437100"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7"/>
            <p:cNvSpPr/>
            <p:nvPr/>
          </p:nvSpPr>
          <p:spPr>
            <a:xfrm rot="5400000">
              <a:off x="2437100"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7"/>
            <p:cNvSpPr/>
            <p:nvPr/>
          </p:nvSpPr>
          <p:spPr>
            <a:xfrm rot="5400000">
              <a:off x="2437100"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7"/>
            <p:cNvSpPr/>
            <p:nvPr/>
          </p:nvSpPr>
          <p:spPr>
            <a:xfrm rot="5400000">
              <a:off x="2437100"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7"/>
            <p:cNvSpPr/>
            <p:nvPr/>
          </p:nvSpPr>
          <p:spPr>
            <a:xfrm rot="5400000">
              <a:off x="2437100"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7"/>
            <p:cNvSpPr/>
            <p:nvPr/>
          </p:nvSpPr>
          <p:spPr>
            <a:xfrm rot="5400000">
              <a:off x="2343375"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7"/>
            <p:cNvSpPr/>
            <p:nvPr/>
          </p:nvSpPr>
          <p:spPr>
            <a:xfrm rot="5400000">
              <a:off x="2343375"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7"/>
            <p:cNvSpPr/>
            <p:nvPr/>
          </p:nvSpPr>
          <p:spPr>
            <a:xfrm rot="5400000">
              <a:off x="2343375"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7"/>
            <p:cNvSpPr/>
            <p:nvPr/>
          </p:nvSpPr>
          <p:spPr>
            <a:xfrm rot="5400000">
              <a:off x="2343375"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7"/>
            <p:cNvSpPr/>
            <p:nvPr/>
          </p:nvSpPr>
          <p:spPr>
            <a:xfrm rot="5400000">
              <a:off x="2343375"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7"/>
            <p:cNvSpPr/>
            <p:nvPr/>
          </p:nvSpPr>
          <p:spPr>
            <a:xfrm rot="5400000">
              <a:off x="2343375"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7"/>
            <p:cNvSpPr/>
            <p:nvPr/>
          </p:nvSpPr>
          <p:spPr>
            <a:xfrm rot="5400000">
              <a:off x="2343375"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7"/>
            <p:cNvSpPr/>
            <p:nvPr/>
          </p:nvSpPr>
          <p:spPr>
            <a:xfrm rot="5400000">
              <a:off x="2343375"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7"/>
            <p:cNvSpPr/>
            <p:nvPr/>
          </p:nvSpPr>
          <p:spPr>
            <a:xfrm rot="5400000">
              <a:off x="2249650"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7"/>
            <p:cNvSpPr/>
            <p:nvPr/>
          </p:nvSpPr>
          <p:spPr>
            <a:xfrm rot="5400000">
              <a:off x="2249650"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7"/>
            <p:cNvSpPr/>
            <p:nvPr/>
          </p:nvSpPr>
          <p:spPr>
            <a:xfrm rot="5400000">
              <a:off x="2249650"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7"/>
            <p:cNvSpPr/>
            <p:nvPr/>
          </p:nvSpPr>
          <p:spPr>
            <a:xfrm rot="5400000">
              <a:off x="2249650"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7"/>
            <p:cNvSpPr/>
            <p:nvPr/>
          </p:nvSpPr>
          <p:spPr>
            <a:xfrm rot="5400000">
              <a:off x="2249650"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7"/>
            <p:cNvSpPr/>
            <p:nvPr/>
          </p:nvSpPr>
          <p:spPr>
            <a:xfrm rot="5400000">
              <a:off x="2249650"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7"/>
            <p:cNvSpPr/>
            <p:nvPr/>
          </p:nvSpPr>
          <p:spPr>
            <a:xfrm rot="5400000">
              <a:off x="2249650"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7"/>
            <p:cNvSpPr/>
            <p:nvPr/>
          </p:nvSpPr>
          <p:spPr>
            <a:xfrm rot="5400000">
              <a:off x="2249650"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7"/>
            <p:cNvSpPr/>
            <p:nvPr/>
          </p:nvSpPr>
          <p:spPr>
            <a:xfrm rot="5400000">
              <a:off x="2155925"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7"/>
            <p:cNvSpPr/>
            <p:nvPr/>
          </p:nvSpPr>
          <p:spPr>
            <a:xfrm rot="5400000">
              <a:off x="2155925"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7"/>
            <p:cNvSpPr/>
            <p:nvPr/>
          </p:nvSpPr>
          <p:spPr>
            <a:xfrm rot="5400000">
              <a:off x="2155925"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7"/>
            <p:cNvSpPr/>
            <p:nvPr/>
          </p:nvSpPr>
          <p:spPr>
            <a:xfrm rot="5400000">
              <a:off x="2155925"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7"/>
            <p:cNvSpPr/>
            <p:nvPr/>
          </p:nvSpPr>
          <p:spPr>
            <a:xfrm rot="5400000">
              <a:off x="2155925"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7"/>
            <p:cNvSpPr/>
            <p:nvPr/>
          </p:nvSpPr>
          <p:spPr>
            <a:xfrm rot="5400000">
              <a:off x="2155925"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7"/>
            <p:cNvSpPr/>
            <p:nvPr/>
          </p:nvSpPr>
          <p:spPr>
            <a:xfrm rot="5400000">
              <a:off x="2155925"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7"/>
            <p:cNvSpPr/>
            <p:nvPr/>
          </p:nvSpPr>
          <p:spPr>
            <a:xfrm rot="5400000">
              <a:off x="2155925"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7"/>
            <p:cNvSpPr/>
            <p:nvPr/>
          </p:nvSpPr>
          <p:spPr>
            <a:xfrm rot="5400000">
              <a:off x="2062200"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7"/>
            <p:cNvSpPr/>
            <p:nvPr/>
          </p:nvSpPr>
          <p:spPr>
            <a:xfrm rot="5400000">
              <a:off x="2062200"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7"/>
            <p:cNvSpPr/>
            <p:nvPr/>
          </p:nvSpPr>
          <p:spPr>
            <a:xfrm rot="5400000">
              <a:off x="2062200"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7"/>
            <p:cNvSpPr/>
            <p:nvPr/>
          </p:nvSpPr>
          <p:spPr>
            <a:xfrm rot="5400000">
              <a:off x="2062200"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7"/>
            <p:cNvSpPr/>
            <p:nvPr/>
          </p:nvSpPr>
          <p:spPr>
            <a:xfrm rot="5400000">
              <a:off x="2062200"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7"/>
            <p:cNvSpPr/>
            <p:nvPr/>
          </p:nvSpPr>
          <p:spPr>
            <a:xfrm rot="5400000">
              <a:off x="2062200"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7"/>
            <p:cNvSpPr/>
            <p:nvPr/>
          </p:nvSpPr>
          <p:spPr>
            <a:xfrm rot="5400000">
              <a:off x="2062200"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7"/>
            <p:cNvSpPr/>
            <p:nvPr/>
          </p:nvSpPr>
          <p:spPr>
            <a:xfrm rot="5400000">
              <a:off x="2062200"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7"/>
            <p:cNvSpPr/>
            <p:nvPr/>
          </p:nvSpPr>
          <p:spPr>
            <a:xfrm rot="5400000">
              <a:off x="1968475"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7"/>
            <p:cNvSpPr/>
            <p:nvPr/>
          </p:nvSpPr>
          <p:spPr>
            <a:xfrm rot="5400000">
              <a:off x="1968475"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7"/>
            <p:cNvSpPr/>
            <p:nvPr/>
          </p:nvSpPr>
          <p:spPr>
            <a:xfrm rot="5400000">
              <a:off x="1968475"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7"/>
            <p:cNvSpPr/>
            <p:nvPr/>
          </p:nvSpPr>
          <p:spPr>
            <a:xfrm rot="5400000">
              <a:off x="1968475"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7"/>
            <p:cNvSpPr/>
            <p:nvPr/>
          </p:nvSpPr>
          <p:spPr>
            <a:xfrm rot="5400000">
              <a:off x="1968475"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7"/>
            <p:cNvSpPr/>
            <p:nvPr/>
          </p:nvSpPr>
          <p:spPr>
            <a:xfrm rot="5400000">
              <a:off x="1968475"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7"/>
            <p:cNvSpPr/>
            <p:nvPr/>
          </p:nvSpPr>
          <p:spPr>
            <a:xfrm rot="5400000">
              <a:off x="1968475"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7"/>
            <p:cNvSpPr/>
            <p:nvPr/>
          </p:nvSpPr>
          <p:spPr>
            <a:xfrm rot="5400000">
              <a:off x="1968475"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7"/>
            <p:cNvSpPr/>
            <p:nvPr/>
          </p:nvSpPr>
          <p:spPr>
            <a:xfrm rot="5400000">
              <a:off x="1876075"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7"/>
            <p:cNvSpPr/>
            <p:nvPr/>
          </p:nvSpPr>
          <p:spPr>
            <a:xfrm rot="5400000">
              <a:off x="1876075"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7"/>
            <p:cNvSpPr/>
            <p:nvPr/>
          </p:nvSpPr>
          <p:spPr>
            <a:xfrm rot="5400000">
              <a:off x="1876075"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7"/>
            <p:cNvSpPr/>
            <p:nvPr/>
          </p:nvSpPr>
          <p:spPr>
            <a:xfrm rot="5400000">
              <a:off x="1876075"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7"/>
            <p:cNvSpPr/>
            <p:nvPr/>
          </p:nvSpPr>
          <p:spPr>
            <a:xfrm rot="5400000">
              <a:off x="1876075"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7"/>
            <p:cNvSpPr/>
            <p:nvPr/>
          </p:nvSpPr>
          <p:spPr>
            <a:xfrm rot="5400000">
              <a:off x="1876075"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7"/>
            <p:cNvSpPr/>
            <p:nvPr/>
          </p:nvSpPr>
          <p:spPr>
            <a:xfrm rot="5400000">
              <a:off x="1876075"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7"/>
            <p:cNvSpPr/>
            <p:nvPr/>
          </p:nvSpPr>
          <p:spPr>
            <a:xfrm rot="5400000">
              <a:off x="1876075"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7"/>
            <p:cNvSpPr/>
            <p:nvPr/>
          </p:nvSpPr>
          <p:spPr>
            <a:xfrm rot="5400000">
              <a:off x="1782350"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7"/>
            <p:cNvSpPr/>
            <p:nvPr/>
          </p:nvSpPr>
          <p:spPr>
            <a:xfrm rot="5400000">
              <a:off x="1782350"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7"/>
            <p:cNvSpPr/>
            <p:nvPr/>
          </p:nvSpPr>
          <p:spPr>
            <a:xfrm rot="5400000">
              <a:off x="1782350"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7"/>
            <p:cNvSpPr/>
            <p:nvPr/>
          </p:nvSpPr>
          <p:spPr>
            <a:xfrm rot="5400000">
              <a:off x="1782350"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7"/>
            <p:cNvSpPr/>
            <p:nvPr/>
          </p:nvSpPr>
          <p:spPr>
            <a:xfrm rot="5400000">
              <a:off x="1782350"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7"/>
            <p:cNvSpPr/>
            <p:nvPr/>
          </p:nvSpPr>
          <p:spPr>
            <a:xfrm rot="5400000">
              <a:off x="1782350"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7"/>
            <p:cNvSpPr/>
            <p:nvPr/>
          </p:nvSpPr>
          <p:spPr>
            <a:xfrm rot="5400000">
              <a:off x="1782350"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7"/>
            <p:cNvSpPr/>
            <p:nvPr/>
          </p:nvSpPr>
          <p:spPr>
            <a:xfrm rot="5400000">
              <a:off x="1782350"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7"/>
            <p:cNvSpPr/>
            <p:nvPr/>
          </p:nvSpPr>
          <p:spPr>
            <a:xfrm rot="5400000">
              <a:off x="1688625"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7"/>
            <p:cNvSpPr/>
            <p:nvPr/>
          </p:nvSpPr>
          <p:spPr>
            <a:xfrm rot="5400000">
              <a:off x="1688625"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7"/>
            <p:cNvSpPr/>
            <p:nvPr/>
          </p:nvSpPr>
          <p:spPr>
            <a:xfrm rot="5400000">
              <a:off x="1688625"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7"/>
            <p:cNvSpPr/>
            <p:nvPr/>
          </p:nvSpPr>
          <p:spPr>
            <a:xfrm rot="5400000">
              <a:off x="1688625"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7"/>
            <p:cNvSpPr/>
            <p:nvPr/>
          </p:nvSpPr>
          <p:spPr>
            <a:xfrm rot="5400000">
              <a:off x="1688625"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7"/>
            <p:cNvSpPr/>
            <p:nvPr/>
          </p:nvSpPr>
          <p:spPr>
            <a:xfrm rot="5400000">
              <a:off x="1688625"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7"/>
            <p:cNvSpPr/>
            <p:nvPr/>
          </p:nvSpPr>
          <p:spPr>
            <a:xfrm rot="5400000">
              <a:off x="1688625"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7"/>
            <p:cNvSpPr/>
            <p:nvPr/>
          </p:nvSpPr>
          <p:spPr>
            <a:xfrm rot="5400000">
              <a:off x="1688625"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7"/>
            <p:cNvSpPr/>
            <p:nvPr/>
          </p:nvSpPr>
          <p:spPr>
            <a:xfrm rot="5400000">
              <a:off x="1594900"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7"/>
            <p:cNvSpPr/>
            <p:nvPr/>
          </p:nvSpPr>
          <p:spPr>
            <a:xfrm rot="5400000">
              <a:off x="1594900"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7"/>
            <p:cNvSpPr/>
            <p:nvPr/>
          </p:nvSpPr>
          <p:spPr>
            <a:xfrm rot="5400000">
              <a:off x="1594900"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7"/>
            <p:cNvSpPr/>
            <p:nvPr/>
          </p:nvSpPr>
          <p:spPr>
            <a:xfrm rot="5400000">
              <a:off x="1594900"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7"/>
            <p:cNvSpPr/>
            <p:nvPr/>
          </p:nvSpPr>
          <p:spPr>
            <a:xfrm rot="5400000">
              <a:off x="1594900"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7"/>
            <p:cNvSpPr/>
            <p:nvPr/>
          </p:nvSpPr>
          <p:spPr>
            <a:xfrm rot="5400000">
              <a:off x="1594900"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7"/>
            <p:cNvSpPr/>
            <p:nvPr/>
          </p:nvSpPr>
          <p:spPr>
            <a:xfrm rot="5400000">
              <a:off x="1594900"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7"/>
            <p:cNvSpPr/>
            <p:nvPr/>
          </p:nvSpPr>
          <p:spPr>
            <a:xfrm rot="5400000">
              <a:off x="1594900"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7"/>
            <p:cNvSpPr/>
            <p:nvPr/>
          </p:nvSpPr>
          <p:spPr>
            <a:xfrm rot="5400000">
              <a:off x="1501163"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7"/>
            <p:cNvSpPr/>
            <p:nvPr/>
          </p:nvSpPr>
          <p:spPr>
            <a:xfrm rot="5400000">
              <a:off x="1501163"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7"/>
            <p:cNvSpPr/>
            <p:nvPr/>
          </p:nvSpPr>
          <p:spPr>
            <a:xfrm rot="5400000">
              <a:off x="1501163"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7"/>
            <p:cNvSpPr/>
            <p:nvPr/>
          </p:nvSpPr>
          <p:spPr>
            <a:xfrm rot="5400000">
              <a:off x="1501163"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7"/>
            <p:cNvSpPr/>
            <p:nvPr/>
          </p:nvSpPr>
          <p:spPr>
            <a:xfrm rot="5400000">
              <a:off x="1501163"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7"/>
            <p:cNvSpPr/>
            <p:nvPr/>
          </p:nvSpPr>
          <p:spPr>
            <a:xfrm rot="5400000">
              <a:off x="1501163"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7"/>
            <p:cNvSpPr/>
            <p:nvPr/>
          </p:nvSpPr>
          <p:spPr>
            <a:xfrm rot="5400000">
              <a:off x="1501163"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7"/>
            <p:cNvSpPr/>
            <p:nvPr/>
          </p:nvSpPr>
          <p:spPr>
            <a:xfrm rot="5400000">
              <a:off x="1501163"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7"/>
            <p:cNvSpPr/>
            <p:nvPr/>
          </p:nvSpPr>
          <p:spPr>
            <a:xfrm rot="5400000">
              <a:off x="1407438"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7"/>
            <p:cNvSpPr/>
            <p:nvPr/>
          </p:nvSpPr>
          <p:spPr>
            <a:xfrm rot="5400000">
              <a:off x="1407438"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7"/>
            <p:cNvSpPr/>
            <p:nvPr/>
          </p:nvSpPr>
          <p:spPr>
            <a:xfrm rot="5400000">
              <a:off x="1407438"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7"/>
            <p:cNvSpPr/>
            <p:nvPr/>
          </p:nvSpPr>
          <p:spPr>
            <a:xfrm rot="5400000">
              <a:off x="1407438"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7"/>
            <p:cNvSpPr/>
            <p:nvPr/>
          </p:nvSpPr>
          <p:spPr>
            <a:xfrm rot="5400000">
              <a:off x="1407438"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7"/>
            <p:cNvSpPr/>
            <p:nvPr/>
          </p:nvSpPr>
          <p:spPr>
            <a:xfrm rot="5400000">
              <a:off x="1407438"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7"/>
            <p:cNvSpPr/>
            <p:nvPr/>
          </p:nvSpPr>
          <p:spPr>
            <a:xfrm rot="5400000">
              <a:off x="1407438"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7"/>
            <p:cNvSpPr/>
            <p:nvPr/>
          </p:nvSpPr>
          <p:spPr>
            <a:xfrm rot="5400000">
              <a:off x="1407438"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7"/>
            <p:cNvSpPr/>
            <p:nvPr/>
          </p:nvSpPr>
          <p:spPr>
            <a:xfrm rot="5400000">
              <a:off x="1313713"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7"/>
            <p:cNvSpPr/>
            <p:nvPr/>
          </p:nvSpPr>
          <p:spPr>
            <a:xfrm rot="5400000">
              <a:off x="1313713"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7"/>
            <p:cNvSpPr/>
            <p:nvPr/>
          </p:nvSpPr>
          <p:spPr>
            <a:xfrm rot="5400000">
              <a:off x="1313713"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7"/>
            <p:cNvSpPr/>
            <p:nvPr/>
          </p:nvSpPr>
          <p:spPr>
            <a:xfrm rot="5400000">
              <a:off x="1313713"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7"/>
            <p:cNvSpPr/>
            <p:nvPr/>
          </p:nvSpPr>
          <p:spPr>
            <a:xfrm rot="5400000">
              <a:off x="1313713"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7"/>
            <p:cNvSpPr/>
            <p:nvPr/>
          </p:nvSpPr>
          <p:spPr>
            <a:xfrm rot="5400000">
              <a:off x="1313713"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7"/>
            <p:cNvSpPr/>
            <p:nvPr/>
          </p:nvSpPr>
          <p:spPr>
            <a:xfrm rot="5400000">
              <a:off x="1313713"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7"/>
            <p:cNvSpPr/>
            <p:nvPr/>
          </p:nvSpPr>
          <p:spPr>
            <a:xfrm rot="5400000">
              <a:off x="1313713"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7"/>
            <p:cNvSpPr/>
            <p:nvPr/>
          </p:nvSpPr>
          <p:spPr>
            <a:xfrm rot="5400000">
              <a:off x="1219988"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7"/>
            <p:cNvSpPr/>
            <p:nvPr/>
          </p:nvSpPr>
          <p:spPr>
            <a:xfrm rot="5400000">
              <a:off x="1219988"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7"/>
            <p:cNvSpPr/>
            <p:nvPr/>
          </p:nvSpPr>
          <p:spPr>
            <a:xfrm rot="5400000">
              <a:off x="1219988"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7"/>
            <p:cNvSpPr/>
            <p:nvPr/>
          </p:nvSpPr>
          <p:spPr>
            <a:xfrm rot="5400000">
              <a:off x="1219988"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7"/>
            <p:cNvSpPr/>
            <p:nvPr/>
          </p:nvSpPr>
          <p:spPr>
            <a:xfrm rot="5400000">
              <a:off x="1219988"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7"/>
            <p:cNvSpPr/>
            <p:nvPr/>
          </p:nvSpPr>
          <p:spPr>
            <a:xfrm rot="5400000">
              <a:off x="1219988"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7"/>
            <p:cNvSpPr/>
            <p:nvPr/>
          </p:nvSpPr>
          <p:spPr>
            <a:xfrm rot="5400000">
              <a:off x="1219988"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7"/>
            <p:cNvSpPr/>
            <p:nvPr/>
          </p:nvSpPr>
          <p:spPr>
            <a:xfrm rot="5400000">
              <a:off x="1219988"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7"/>
            <p:cNvSpPr/>
            <p:nvPr/>
          </p:nvSpPr>
          <p:spPr>
            <a:xfrm rot="5400000">
              <a:off x="1126263"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7"/>
            <p:cNvSpPr/>
            <p:nvPr/>
          </p:nvSpPr>
          <p:spPr>
            <a:xfrm rot="5400000">
              <a:off x="1126263"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7"/>
            <p:cNvSpPr/>
            <p:nvPr/>
          </p:nvSpPr>
          <p:spPr>
            <a:xfrm rot="5400000">
              <a:off x="1126263"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7"/>
            <p:cNvSpPr/>
            <p:nvPr/>
          </p:nvSpPr>
          <p:spPr>
            <a:xfrm rot="5400000">
              <a:off x="1126263"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7"/>
            <p:cNvSpPr/>
            <p:nvPr/>
          </p:nvSpPr>
          <p:spPr>
            <a:xfrm rot="5400000">
              <a:off x="1126263"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7"/>
            <p:cNvSpPr/>
            <p:nvPr/>
          </p:nvSpPr>
          <p:spPr>
            <a:xfrm rot="5400000">
              <a:off x="1126263"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7"/>
            <p:cNvSpPr/>
            <p:nvPr/>
          </p:nvSpPr>
          <p:spPr>
            <a:xfrm rot="5400000">
              <a:off x="1126263"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7"/>
            <p:cNvSpPr/>
            <p:nvPr/>
          </p:nvSpPr>
          <p:spPr>
            <a:xfrm rot="5400000">
              <a:off x="1126263"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7"/>
            <p:cNvSpPr/>
            <p:nvPr/>
          </p:nvSpPr>
          <p:spPr>
            <a:xfrm rot="5400000">
              <a:off x="1032538" y="15656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7"/>
            <p:cNvSpPr/>
            <p:nvPr/>
          </p:nvSpPr>
          <p:spPr>
            <a:xfrm rot="5400000">
              <a:off x="1032538" y="16821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7"/>
            <p:cNvSpPr/>
            <p:nvPr/>
          </p:nvSpPr>
          <p:spPr>
            <a:xfrm rot="5400000">
              <a:off x="1032538" y="1798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7"/>
            <p:cNvSpPr/>
            <p:nvPr/>
          </p:nvSpPr>
          <p:spPr>
            <a:xfrm rot="5400000">
              <a:off x="1032538" y="1915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7"/>
            <p:cNvSpPr/>
            <p:nvPr/>
          </p:nvSpPr>
          <p:spPr>
            <a:xfrm rot="5400000">
              <a:off x="1032538" y="20317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7"/>
            <p:cNvSpPr/>
            <p:nvPr/>
          </p:nvSpPr>
          <p:spPr>
            <a:xfrm rot="5400000">
              <a:off x="1032538" y="21482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7"/>
            <p:cNvSpPr/>
            <p:nvPr/>
          </p:nvSpPr>
          <p:spPr>
            <a:xfrm rot="5400000">
              <a:off x="1032538" y="2264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7"/>
            <p:cNvSpPr/>
            <p:nvPr/>
          </p:nvSpPr>
          <p:spPr>
            <a:xfrm rot="5400000">
              <a:off x="1032538" y="23813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4">
  <p:cSld name="Title only 24">
    <p:spTree>
      <p:nvGrpSpPr>
        <p:cNvPr id="330" name="Shape 330"/>
        <p:cNvGrpSpPr/>
        <p:nvPr/>
      </p:nvGrpSpPr>
      <p:grpSpPr>
        <a:xfrm>
          <a:off x="0" y="0"/>
          <a:ext cx="0" cy="0"/>
          <a:chOff x="0" y="0"/>
          <a:chExt cx="0" cy="0"/>
        </a:xfrm>
      </p:grpSpPr>
      <p:sp>
        <p:nvSpPr>
          <p:cNvPr id="331" name="Google Shape;331;p8"/>
          <p:cNvSpPr/>
          <p:nvPr/>
        </p:nvSpPr>
        <p:spPr>
          <a:xfrm>
            <a:off x="283025" y="921025"/>
            <a:ext cx="7764600" cy="4118700"/>
          </a:xfrm>
          <a:prstGeom prst="rect">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8"/>
          <p:cNvSpPr/>
          <p:nvPr/>
        </p:nvSpPr>
        <p:spPr>
          <a:xfrm>
            <a:off x="497225" y="726925"/>
            <a:ext cx="7737000" cy="41004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8"/>
          <p:cNvSpPr/>
          <p:nvPr/>
        </p:nvSpPr>
        <p:spPr>
          <a:xfrm>
            <a:off x="717450" y="540000"/>
            <a:ext cx="7708200" cy="40635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8"/>
          <p:cNvSpPr/>
          <p:nvPr/>
        </p:nvSpPr>
        <p:spPr>
          <a:xfrm>
            <a:off x="720000" y="540000"/>
            <a:ext cx="7704000" cy="12507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8"/>
          <p:cNvSpPr txBox="1"/>
          <p:nvPr>
            <p:ph type="title"/>
          </p:nvPr>
        </p:nvSpPr>
        <p:spPr>
          <a:xfrm>
            <a:off x="720000" y="540000"/>
            <a:ext cx="2499300" cy="124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3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336" name="Google Shape;336;p8"/>
          <p:cNvGrpSpPr/>
          <p:nvPr/>
        </p:nvGrpSpPr>
        <p:grpSpPr>
          <a:xfrm>
            <a:off x="8482870" y="89813"/>
            <a:ext cx="500507" cy="157674"/>
            <a:chOff x="1489842" y="2250175"/>
            <a:chExt cx="4263261" cy="1343050"/>
          </a:xfrm>
        </p:grpSpPr>
        <p:sp>
          <p:nvSpPr>
            <p:cNvPr id="337" name="Google Shape;337;p8"/>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8"/>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9" name="Google Shape;339;p8"/>
          <p:cNvSpPr/>
          <p:nvPr/>
        </p:nvSpPr>
        <p:spPr>
          <a:xfrm flipH="1">
            <a:off x="4364888" y="89825"/>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8"/>
          <p:cNvSpPr/>
          <p:nvPr/>
        </p:nvSpPr>
        <p:spPr>
          <a:xfrm>
            <a:off x="246908" y="135859"/>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4">
    <p:spTree>
      <p:nvGrpSpPr>
        <p:cNvPr id="341" name="Shape 341"/>
        <p:cNvGrpSpPr/>
        <p:nvPr/>
      </p:nvGrpSpPr>
      <p:grpSpPr>
        <a:xfrm>
          <a:off x="0" y="0"/>
          <a:ext cx="0" cy="0"/>
          <a:chOff x="0" y="0"/>
          <a:chExt cx="0" cy="0"/>
        </a:xfrm>
      </p:grpSpPr>
      <p:sp>
        <p:nvSpPr>
          <p:cNvPr id="342" name="Google Shape;342;p9"/>
          <p:cNvSpPr/>
          <p:nvPr/>
        </p:nvSpPr>
        <p:spPr>
          <a:xfrm>
            <a:off x="352275" y="815450"/>
            <a:ext cx="7695300" cy="4168200"/>
          </a:xfrm>
          <a:prstGeom prst="rect">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9"/>
          <p:cNvSpPr/>
          <p:nvPr/>
        </p:nvSpPr>
        <p:spPr>
          <a:xfrm>
            <a:off x="539050" y="630775"/>
            <a:ext cx="7695300" cy="4168200"/>
          </a:xfrm>
          <a:prstGeom prst="rect">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9"/>
          <p:cNvSpPr/>
          <p:nvPr/>
        </p:nvSpPr>
        <p:spPr>
          <a:xfrm>
            <a:off x="720000" y="540000"/>
            <a:ext cx="7704000" cy="3783300"/>
          </a:xfrm>
          <a:prstGeom prst="rect">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9"/>
          <p:cNvSpPr/>
          <p:nvPr/>
        </p:nvSpPr>
        <p:spPr>
          <a:xfrm>
            <a:off x="720000" y="4323325"/>
            <a:ext cx="7704000" cy="279900"/>
          </a:xfrm>
          <a:prstGeom prst="rect">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9"/>
          <p:cNvSpPr/>
          <p:nvPr/>
        </p:nvSpPr>
        <p:spPr>
          <a:xfrm>
            <a:off x="720000" y="2917275"/>
            <a:ext cx="2283300" cy="14061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9"/>
          <p:cNvSpPr/>
          <p:nvPr/>
        </p:nvSpPr>
        <p:spPr>
          <a:xfrm>
            <a:off x="720000" y="540000"/>
            <a:ext cx="2283300" cy="2377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9"/>
          <p:cNvSpPr txBox="1"/>
          <p:nvPr>
            <p:ph type="title"/>
          </p:nvPr>
        </p:nvSpPr>
        <p:spPr>
          <a:xfrm>
            <a:off x="720000" y="540000"/>
            <a:ext cx="2283300" cy="237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3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349" name="Google Shape;349;p9"/>
          <p:cNvGrpSpPr/>
          <p:nvPr/>
        </p:nvGrpSpPr>
        <p:grpSpPr>
          <a:xfrm>
            <a:off x="8423995" y="4798963"/>
            <a:ext cx="500507" cy="157674"/>
            <a:chOff x="1489842" y="2250175"/>
            <a:chExt cx="4263261" cy="1343050"/>
          </a:xfrm>
        </p:grpSpPr>
        <p:sp>
          <p:nvSpPr>
            <p:cNvPr id="350" name="Google Shape;350;p9"/>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9"/>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2" name="Google Shape;352;p9"/>
          <p:cNvSpPr/>
          <p:nvPr/>
        </p:nvSpPr>
        <p:spPr>
          <a:xfrm flipH="1">
            <a:off x="150133" y="157259"/>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
    <p:spTree>
      <p:nvGrpSpPr>
        <p:cNvPr id="353" name="Shape 353"/>
        <p:cNvGrpSpPr/>
        <p:nvPr/>
      </p:nvGrpSpPr>
      <p:grpSpPr>
        <a:xfrm>
          <a:off x="0" y="0"/>
          <a:ext cx="0" cy="0"/>
          <a:chOff x="0" y="0"/>
          <a:chExt cx="0" cy="0"/>
        </a:xfrm>
      </p:grpSpPr>
      <p:sp>
        <p:nvSpPr>
          <p:cNvPr id="354" name="Google Shape;354;p10"/>
          <p:cNvSpPr/>
          <p:nvPr/>
        </p:nvSpPr>
        <p:spPr>
          <a:xfrm>
            <a:off x="283025" y="921025"/>
            <a:ext cx="7764600" cy="4120500"/>
          </a:xfrm>
          <a:prstGeom prst="rect">
            <a:avLst/>
          </a:pr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0"/>
          <p:cNvSpPr/>
          <p:nvPr/>
        </p:nvSpPr>
        <p:spPr>
          <a:xfrm>
            <a:off x="495325" y="726925"/>
            <a:ext cx="7739100" cy="4100400"/>
          </a:xfrm>
          <a:prstGeom prst="rect">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0"/>
          <p:cNvSpPr/>
          <p:nvPr/>
        </p:nvSpPr>
        <p:spPr>
          <a:xfrm>
            <a:off x="720000" y="540000"/>
            <a:ext cx="7704000" cy="6369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0"/>
          <p:cNvSpPr/>
          <p:nvPr/>
        </p:nvSpPr>
        <p:spPr>
          <a:xfrm>
            <a:off x="2372075" y="1177000"/>
            <a:ext cx="6051900" cy="3426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0"/>
          <p:cNvSpPr/>
          <p:nvPr/>
        </p:nvSpPr>
        <p:spPr>
          <a:xfrm>
            <a:off x="720000" y="1177000"/>
            <a:ext cx="1690500" cy="26985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0"/>
          <p:cNvSpPr/>
          <p:nvPr/>
        </p:nvSpPr>
        <p:spPr>
          <a:xfrm>
            <a:off x="1877997" y="3875500"/>
            <a:ext cx="532500" cy="7278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0"/>
          <p:cNvSpPr/>
          <p:nvPr/>
        </p:nvSpPr>
        <p:spPr>
          <a:xfrm>
            <a:off x="720000" y="3875500"/>
            <a:ext cx="1158000" cy="727800"/>
          </a:xfrm>
          <a:prstGeom prst="rect">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0"/>
          <p:cNvSpPr/>
          <p:nvPr/>
        </p:nvSpPr>
        <p:spPr>
          <a:xfrm>
            <a:off x="789075" y="12434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0"/>
          <p:cNvSpPr/>
          <p:nvPr/>
        </p:nvSpPr>
        <p:spPr>
          <a:xfrm>
            <a:off x="905600" y="12434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0"/>
          <p:cNvSpPr/>
          <p:nvPr/>
        </p:nvSpPr>
        <p:spPr>
          <a:xfrm>
            <a:off x="1022125" y="12434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0"/>
          <p:cNvSpPr/>
          <p:nvPr/>
        </p:nvSpPr>
        <p:spPr>
          <a:xfrm>
            <a:off x="1138650" y="12434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0"/>
          <p:cNvSpPr/>
          <p:nvPr/>
        </p:nvSpPr>
        <p:spPr>
          <a:xfrm>
            <a:off x="1255175" y="12434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0"/>
          <p:cNvSpPr/>
          <p:nvPr/>
        </p:nvSpPr>
        <p:spPr>
          <a:xfrm>
            <a:off x="1371700" y="12434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0"/>
          <p:cNvSpPr/>
          <p:nvPr/>
        </p:nvSpPr>
        <p:spPr>
          <a:xfrm>
            <a:off x="1488225" y="12434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0"/>
          <p:cNvSpPr/>
          <p:nvPr/>
        </p:nvSpPr>
        <p:spPr>
          <a:xfrm>
            <a:off x="1604750" y="12434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0"/>
          <p:cNvSpPr/>
          <p:nvPr/>
        </p:nvSpPr>
        <p:spPr>
          <a:xfrm>
            <a:off x="1721275" y="12434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0"/>
          <p:cNvSpPr/>
          <p:nvPr/>
        </p:nvSpPr>
        <p:spPr>
          <a:xfrm>
            <a:off x="1837800" y="12434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0"/>
          <p:cNvSpPr/>
          <p:nvPr/>
        </p:nvSpPr>
        <p:spPr>
          <a:xfrm>
            <a:off x="789075" y="1337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0"/>
          <p:cNvSpPr/>
          <p:nvPr/>
        </p:nvSpPr>
        <p:spPr>
          <a:xfrm>
            <a:off x="905600" y="1337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0"/>
          <p:cNvSpPr/>
          <p:nvPr/>
        </p:nvSpPr>
        <p:spPr>
          <a:xfrm>
            <a:off x="1022125" y="1337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0"/>
          <p:cNvSpPr/>
          <p:nvPr/>
        </p:nvSpPr>
        <p:spPr>
          <a:xfrm>
            <a:off x="1138650" y="1337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0"/>
          <p:cNvSpPr/>
          <p:nvPr/>
        </p:nvSpPr>
        <p:spPr>
          <a:xfrm>
            <a:off x="1255175" y="1337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0"/>
          <p:cNvSpPr/>
          <p:nvPr/>
        </p:nvSpPr>
        <p:spPr>
          <a:xfrm>
            <a:off x="1371700" y="1337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0"/>
          <p:cNvSpPr/>
          <p:nvPr/>
        </p:nvSpPr>
        <p:spPr>
          <a:xfrm>
            <a:off x="1488225" y="1337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0"/>
          <p:cNvSpPr/>
          <p:nvPr/>
        </p:nvSpPr>
        <p:spPr>
          <a:xfrm>
            <a:off x="1604750" y="1337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0"/>
          <p:cNvSpPr/>
          <p:nvPr/>
        </p:nvSpPr>
        <p:spPr>
          <a:xfrm>
            <a:off x="1721275" y="1337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0"/>
          <p:cNvSpPr/>
          <p:nvPr/>
        </p:nvSpPr>
        <p:spPr>
          <a:xfrm>
            <a:off x="1837800" y="1337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0"/>
          <p:cNvSpPr/>
          <p:nvPr/>
        </p:nvSpPr>
        <p:spPr>
          <a:xfrm>
            <a:off x="789075" y="14309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0"/>
          <p:cNvSpPr/>
          <p:nvPr/>
        </p:nvSpPr>
        <p:spPr>
          <a:xfrm>
            <a:off x="905600" y="14309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0"/>
          <p:cNvSpPr/>
          <p:nvPr/>
        </p:nvSpPr>
        <p:spPr>
          <a:xfrm>
            <a:off x="1022125" y="14309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0"/>
          <p:cNvSpPr/>
          <p:nvPr/>
        </p:nvSpPr>
        <p:spPr>
          <a:xfrm>
            <a:off x="1138650" y="14309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0"/>
          <p:cNvSpPr/>
          <p:nvPr/>
        </p:nvSpPr>
        <p:spPr>
          <a:xfrm>
            <a:off x="1255175" y="14309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0"/>
          <p:cNvSpPr/>
          <p:nvPr/>
        </p:nvSpPr>
        <p:spPr>
          <a:xfrm>
            <a:off x="1371700" y="14309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0"/>
          <p:cNvSpPr/>
          <p:nvPr/>
        </p:nvSpPr>
        <p:spPr>
          <a:xfrm>
            <a:off x="1488225" y="14309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0"/>
          <p:cNvSpPr/>
          <p:nvPr/>
        </p:nvSpPr>
        <p:spPr>
          <a:xfrm>
            <a:off x="1604750" y="14309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0"/>
          <p:cNvSpPr/>
          <p:nvPr/>
        </p:nvSpPr>
        <p:spPr>
          <a:xfrm>
            <a:off x="1721275" y="14309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0"/>
          <p:cNvSpPr/>
          <p:nvPr/>
        </p:nvSpPr>
        <p:spPr>
          <a:xfrm>
            <a:off x="1837800" y="14309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0"/>
          <p:cNvSpPr/>
          <p:nvPr/>
        </p:nvSpPr>
        <p:spPr>
          <a:xfrm>
            <a:off x="789075" y="1524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0"/>
          <p:cNvSpPr/>
          <p:nvPr/>
        </p:nvSpPr>
        <p:spPr>
          <a:xfrm>
            <a:off x="905600" y="1524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0"/>
          <p:cNvSpPr/>
          <p:nvPr/>
        </p:nvSpPr>
        <p:spPr>
          <a:xfrm>
            <a:off x="1022125" y="1524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0"/>
          <p:cNvSpPr/>
          <p:nvPr/>
        </p:nvSpPr>
        <p:spPr>
          <a:xfrm>
            <a:off x="1138650" y="1524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0"/>
          <p:cNvSpPr/>
          <p:nvPr/>
        </p:nvSpPr>
        <p:spPr>
          <a:xfrm>
            <a:off x="1255175" y="1524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0"/>
          <p:cNvSpPr/>
          <p:nvPr/>
        </p:nvSpPr>
        <p:spPr>
          <a:xfrm>
            <a:off x="1371700" y="1524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0"/>
          <p:cNvSpPr/>
          <p:nvPr/>
        </p:nvSpPr>
        <p:spPr>
          <a:xfrm>
            <a:off x="1488225" y="1524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0"/>
          <p:cNvSpPr/>
          <p:nvPr/>
        </p:nvSpPr>
        <p:spPr>
          <a:xfrm>
            <a:off x="1604750" y="1524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0"/>
          <p:cNvSpPr/>
          <p:nvPr/>
        </p:nvSpPr>
        <p:spPr>
          <a:xfrm>
            <a:off x="1721275" y="1524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0"/>
          <p:cNvSpPr/>
          <p:nvPr/>
        </p:nvSpPr>
        <p:spPr>
          <a:xfrm>
            <a:off x="1837800" y="1524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0"/>
          <p:cNvSpPr/>
          <p:nvPr/>
        </p:nvSpPr>
        <p:spPr>
          <a:xfrm>
            <a:off x="789075" y="1618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0"/>
          <p:cNvSpPr/>
          <p:nvPr/>
        </p:nvSpPr>
        <p:spPr>
          <a:xfrm>
            <a:off x="905600" y="1618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0"/>
          <p:cNvSpPr/>
          <p:nvPr/>
        </p:nvSpPr>
        <p:spPr>
          <a:xfrm>
            <a:off x="1022125" y="1618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0"/>
          <p:cNvSpPr/>
          <p:nvPr/>
        </p:nvSpPr>
        <p:spPr>
          <a:xfrm>
            <a:off x="1138650" y="1618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0"/>
          <p:cNvSpPr/>
          <p:nvPr/>
        </p:nvSpPr>
        <p:spPr>
          <a:xfrm>
            <a:off x="1255175" y="1618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0"/>
          <p:cNvSpPr/>
          <p:nvPr/>
        </p:nvSpPr>
        <p:spPr>
          <a:xfrm>
            <a:off x="1371700" y="1618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0"/>
          <p:cNvSpPr/>
          <p:nvPr/>
        </p:nvSpPr>
        <p:spPr>
          <a:xfrm>
            <a:off x="1488225" y="1618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0"/>
          <p:cNvSpPr/>
          <p:nvPr/>
        </p:nvSpPr>
        <p:spPr>
          <a:xfrm>
            <a:off x="1604750" y="1618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0"/>
          <p:cNvSpPr/>
          <p:nvPr/>
        </p:nvSpPr>
        <p:spPr>
          <a:xfrm>
            <a:off x="1721275" y="1618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0"/>
          <p:cNvSpPr/>
          <p:nvPr/>
        </p:nvSpPr>
        <p:spPr>
          <a:xfrm>
            <a:off x="1837800" y="1618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0"/>
          <p:cNvSpPr/>
          <p:nvPr/>
        </p:nvSpPr>
        <p:spPr>
          <a:xfrm>
            <a:off x="789075" y="1712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0"/>
          <p:cNvSpPr/>
          <p:nvPr/>
        </p:nvSpPr>
        <p:spPr>
          <a:xfrm>
            <a:off x="905600" y="1712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0"/>
          <p:cNvSpPr/>
          <p:nvPr/>
        </p:nvSpPr>
        <p:spPr>
          <a:xfrm>
            <a:off x="1022125" y="1712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0"/>
          <p:cNvSpPr/>
          <p:nvPr/>
        </p:nvSpPr>
        <p:spPr>
          <a:xfrm>
            <a:off x="1138650" y="1712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0"/>
          <p:cNvSpPr/>
          <p:nvPr/>
        </p:nvSpPr>
        <p:spPr>
          <a:xfrm>
            <a:off x="1255175" y="1712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0"/>
          <p:cNvSpPr/>
          <p:nvPr/>
        </p:nvSpPr>
        <p:spPr>
          <a:xfrm>
            <a:off x="1371700" y="1712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0"/>
          <p:cNvSpPr/>
          <p:nvPr/>
        </p:nvSpPr>
        <p:spPr>
          <a:xfrm>
            <a:off x="1488225" y="1712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0"/>
          <p:cNvSpPr/>
          <p:nvPr/>
        </p:nvSpPr>
        <p:spPr>
          <a:xfrm>
            <a:off x="1604750" y="1712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0"/>
          <p:cNvSpPr/>
          <p:nvPr/>
        </p:nvSpPr>
        <p:spPr>
          <a:xfrm>
            <a:off x="1721275" y="1712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0"/>
          <p:cNvSpPr/>
          <p:nvPr/>
        </p:nvSpPr>
        <p:spPr>
          <a:xfrm>
            <a:off x="1837800" y="1712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0"/>
          <p:cNvSpPr/>
          <p:nvPr/>
        </p:nvSpPr>
        <p:spPr>
          <a:xfrm>
            <a:off x="789075" y="1805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0"/>
          <p:cNvSpPr/>
          <p:nvPr/>
        </p:nvSpPr>
        <p:spPr>
          <a:xfrm>
            <a:off x="905600" y="1805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0"/>
          <p:cNvSpPr/>
          <p:nvPr/>
        </p:nvSpPr>
        <p:spPr>
          <a:xfrm>
            <a:off x="1022125" y="1805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0"/>
          <p:cNvSpPr/>
          <p:nvPr/>
        </p:nvSpPr>
        <p:spPr>
          <a:xfrm>
            <a:off x="1138650" y="1805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0"/>
          <p:cNvSpPr/>
          <p:nvPr/>
        </p:nvSpPr>
        <p:spPr>
          <a:xfrm>
            <a:off x="1255175" y="1805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0"/>
          <p:cNvSpPr/>
          <p:nvPr/>
        </p:nvSpPr>
        <p:spPr>
          <a:xfrm>
            <a:off x="1371700" y="1805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0"/>
          <p:cNvSpPr/>
          <p:nvPr/>
        </p:nvSpPr>
        <p:spPr>
          <a:xfrm>
            <a:off x="1488225" y="1805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0"/>
          <p:cNvSpPr/>
          <p:nvPr/>
        </p:nvSpPr>
        <p:spPr>
          <a:xfrm>
            <a:off x="1604750" y="1805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0"/>
          <p:cNvSpPr/>
          <p:nvPr/>
        </p:nvSpPr>
        <p:spPr>
          <a:xfrm>
            <a:off x="1721275" y="1805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0"/>
          <p:cNvSpPr/>
          <p:nvPr/>
        </p:nvSpPr>
        <p:spPr>
          <a:xfrm>
            <a:off x="1837800" y="1805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0"/>
          <p:cNvSpPr/>
          <p:nvPr/>
        </p:nvSpPr>
        <p:spPr>
          <a:xfrm>
            <a:off x="789075" y="1898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0"/>
          <p:cNvSpPr/>
          <p:nvPr/>
        </p:nvSpPr>
        <p:spPr>
          <a:xfrm>
            <a:off x="905600" y="1898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0"/>
          <p:cNvSpPr/>
          <p:nvPr/>
        </p:nvSpPr>
        <p:spPr>
          <a:xfrm>
            <a:off x="1022125" y="1898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0"/>
          <p:cNvSpPr/>
          <p:nvPr/>
        </p:nvSpPr>
        <p:spPr>
          <a:xfrm>
            <a:off x="1138650" y="1898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0"/>
          <p:cNvSpPr/>
          <p:nvPr/>
        </p:nvSpPr>
        <p:spPr>
          <a:xfrm>
            <a:off x="1255175" y="1898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0"/>
          <p:cNvSpPr/>
          <p:nvPr/>
        </p:nvSpPr>
        <p:spPr>
          <a:xfrm>
            <a:off x="1371700" y="1898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0"/>
          <p:cNvSpPr/>
          <p:nvPr/>
        </p:nvSpPr>
        <p:spPr>
          <a:xfrm>
            <a:off x="1488225" y="1898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0"/>
          <p:cNvSpPr/>
          <p:nvPr/>
        </p:nvSpPr>
        <p:spPr>
          <a:xfrm>
            <a:off x="1604750" y="1898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0"/>
          <p:cNvSpPr/>
          <p:nvPr/>
        </p:nvSpPr>
        <p:spPr>
          <a:xfrm>
            <a:off x="1721275" y="1898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0"/>
          <p:cNvSpPr/>
          <p:nvPr/>
        </p:nvSpPr>
        <p:spPr>
          <a:xfrm>
            <a:off x="1837800" y="1898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0"/>
          <p:cNvSpPr/>
          <p:nvPr/>
        </p:nvSpPr>
        <p:spPr>
          <a:xfrm>
            <a:off x="789075" y="1991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0"/>
          <p:cNvSpPr/>
          <p:nvPr/>
        </p:nvSpPr>
        <p:spPr>
          <a:xfrm>
            <a:off x="905600" y="1991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0"/>
          <p:cNvSpPr/>
          <p:nvPr/>
        </p:nvSpPr>
        <p:spPr>
          <a:xfrm>
            <a:off x="1022125" y="1991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0"/>
          <p:cNvSpPr/>
          <p:nvPr/>
        </p:nvSpPr>
        <p:spPr>
          <a:xfrm>
            <a:off x="1138650" y="1991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0"/>
          <p:cNvSpPr/>
          <p:nvPr/>
        </p:nvSpPr>
        <p:spPr>
          <a:xfrm>
            <a:off x="1255175" y="1991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0"/>
          <p:cNvSpPr/>
          <p:nvPr/>
        </p:nvSpPr>
        <p:spPr>
          <a:xfrm>
            <a:off x="1371700" y="1991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0"/>
          <p:cNvSpPr/>
          <p:nvPr/>
        </p:nvSpPr>
        <p:spPr>
          <a:xfrm>
            <a:off x="1488225" y="1991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0"/>
          <p:cNvSpPr/>
          <p:nvPr/>
        </p:nvSpPr>
        <p:spPr>
          <a:xfrm>
            <a:off x="1604750" y="1991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0"/>
          <p:cNvSpPr/>
          <p:nvPr/>
        </p:nvSpPr>
        <p:spPr>
          <a:xfrm>
            <a:off x="1721275" y="1991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0"/>
          <p:cNvSpPr/>
          <p:nvPr/>
        </p:nvSpPr>
        <p:spPr>
          <a:xfrm>
            <a:off x="1837800" y="1991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0"/>
          <p:cNvSpPr/>
          <p:nvPr/>
        </p:nvSpPr>
        <p:spPr>
          <a:xfrm>
            <a:off x="789075" y="2085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0"/>
          <p:cNvSpPr/>
          <p:nvPr/>
        </p:nvSpPr>
        <p:spPr>
          <a:xfrm>
            <a:off x="905600" y="2085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0"/>
          <p:cNvSpPr/>
          <p:nvPr/>
        </p:nvSpPr>
        <p:spPr>
          <a:xfrm>
            <a:off x="1022125" y="2085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0"/>
          <p:cNvSpPr/>
          <p:nvPr/>
        </p:nvSpPr>
        <p:spPr>
          <a:xfrm>
            <a:off x="1138650" y="2085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0"/>
          <p:cNvSpPr/>
          <p:nvPr/>
        </p:nvSpPr>
        <p:spPr>
          <a:xfrm>
            <a:off x="1255175" y="2085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0"/>
          <p:cNvSpPr/>
          <p:nvPr/>
        </p:nvSpPr>
        <p:spPr>
          <a:xfrm>
            <a:off x="1371700" y="2085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0"/>
          <p:cNvSpPr/>
          <p:nvPr/>
        </p:nvSpPr>
        <p:spPr>
          <a:xfrm>
            <a:off x="1488225" y="2085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0"/>
          <p:cNvSpPr/>
          <p:nvPr/>
        </p:nvSpPr>
        <p:spPr>
          <a:xfrm>
            <a:off x="1604750" y="2085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0"/>
          <p:cNvSpPr/>
          <p:nvPr/>
        </p:nvSpPr>
        <p:spPr>
          <a:xfrm>
            <a:off x="1721275" y="2085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0"/>
          <p:cNvSpPr/>
          <p:nvPr/>
        </p:nvSpPr>
        <p:spPr>
          <a:xfrm>
            <a:off x="1837800" y="2085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0"/>
          <p:cNvSpPr/>
          <p:nvPr/>
        </p:nvSpPr>
        <p:spPr>
          <a:xfrm>
            <a:off x="789075" y="2179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0"/>
          <p:cNvSpPr/>
          <p:nvPr/>
        </p:nvSpPr>
        <p:spPr>
          <a:xfrm>
            <a:off x="905600" y="2179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0"/>
          <p:cNvSpPr/>
          <p:nvPr/>
        </p:nvSpPr>
        <p:spPr>
          <a:xfrm>
            <a:off x="1022125" y="2179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0"/>
          <p:cNvSpPr/>
          <p:nvPr/>
        </p:nvSpPr>
        <p:spPr>
          <a:xfrm>
            <a:off x="1138650" y="2179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0"/>
          <p:cNvSpPr/>
          <p:nvPr/>
        </p:nvSpPr>
        <p:spPr>
          <a:xfrm>
            <a:off x="1255175" y="2179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0"/>
          <p:cNvSpPr/>
          <p:nvPr/>
        </p:nvSpPr>
        <p:spPr>
          <a:xfrm>
            <a:off x="1371700" y="2179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0"/>
          <p:cNvSpPr/>
          <p:nvPr/>
        </p:nvSpPr>
        <p:spPr>
          <a:xfrm>
            <a:off x="1488225" y="2179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0"/>
          <p:cNvSpPr/>
          <p:nvPr/>
        </p:nvSpPr>
        <p:spPr>
          <a:xfrm>
            <a:off x="1604750" y="2179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0"/>
          <p:cNvSpPr/>
          <p:nvPr/>
        </p:nvSpPr>
        <p:spPr>
          <a:xfrm>
            <a:off x="1721275" y="2179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0"/>
          <p:cNvSpPr/>
          <p:nvPr/>
        </p:nvSpPr>
        <p:spPr>
          <a:xfrm>
            <a:off x="1837800" y="2179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0"/>
          <p:cNvSpPr/>
          <p:nvPr/>
        </p:nvSpPr>
        <p:spPr>
          <a:xfrm>
            <a:off x="789075" y="22731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0"/>
          <p:cNvSpPr/>
          <p:nvPr/>
        </p:nvSpPr>
        <p:spPr>
          <a:xfrm>
            <a:off x="905600" y="22731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0"/>
          <p:cNvSpPr/>
          <p:nvPr/>
        </p:nvSpPr>
        <p:spPr>
          <a:xfrm>
            <a:off x="1022125" y="22731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0"/>
          <p:cNvSpPr/>
          <p:nvPr/>
        </p:nvSpPr>
        <p:spPr>
          <a:xfrm>
            <a:off x="1138650" y="22731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0"/>
          <p:cNvSpPr/>
          <p:nvPr/>
        </p:nvSpPr>
        <p:spPr>
          <a:xfrm>
            <a:off x="1255175" y="22731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0"/>
          <p:cNvSpPr/>
          <p:nvPr/>
        </p:nvSpPr>
        <p:spPr>
          <a:xfrm>
            <a:off x="1371700" y="22731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0"/>
          <p:cNvSpPr/>
          <p:nvPr/>
        </p:nvSpPr>
        <p:spPr>
          <a:xfrm>
            <a:off x="1488225" y="22731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0"/>
          <p:cNvSpPr/>
          <p:nvPr/>
        </p:nvSpPr>
        <p:spPr>
          <a:xfrm>
            <a:off x="1604750" y="22731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0"/>
          <p:cNvSpPr/>
          <p:nvPr/>
        </p:nvSpPr>
        <p:spPr>
          <a:xfrm>
            <a:off x="1721275" y="22731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0"/>
          <p:cNvSpPr/>
          <p:nvPr/>
        </p:nvSpPr>
        <p:spPr>
          <a:xfrm>
            <a:off x="1837800" y="22731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0"/>
          <p:cNvSpPr/>
          <p:nvPr/>
        </p:nvSpPr>
        <p:spPr>
          <a:xfrm>
            <a:off x="789075" y="23668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0"/>
          <p:cNvSpPr/>
          <p:nvPr/>
        </p:nvSpPr>
        <p:spPr>
          <a:xfrm>
            <a:off x="905600" y="23668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0"/>
          <p:cNvSpPr/>
          <p:nvPr/>
        </p:nvSpPr>
        <p:spPr>
          <a:xfrm>
            <a:off x="1022125" y="23668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0"/>
          <p:cNvSpPr/>
          <p:nvPr/>
        </p:nvSpPr>
        <p:spPr>
          <a:xfrm>
            <a:off x="1138650" y="23668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0"/>
          <p:cNvSpPr/>
          <p:nvPr/>
        </p:nvSpPr>
        <p:spPr>
          <a:xfrm>
            <a:off x="1255175" y="23668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0"/>
          <p:cNvSpPr/>
          <p:nvPr/>
        </p:nvSpPr>
        <p:spPr>
          <a:xfrm>
            <a:off x="1371700" y="23668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0"/>
          <p:cNvSpPr/>
          <p:nvPr/>
        </p:nvSpPr>
        <p:spPr>
          <a:xfrm>
            <a:off x="1488225" y="23668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0"/>
          <p:cNvSpPr/>
          <p:nvPr/>
        </p:nvSpPr>
        <p:spPr>
          <a:xfrm>
            <a:off x="1604750" y="23668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0"/>
          <p:cNvSpPr/>
          <p:nvPr/>
        </p:nvSpPr>
        <p:spPr>
          <a:xfrm>
            <a:off x="1721275" y="23668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0"/>
          <p:cNvSpPr/>
          <p:nvPr/>
        </p:nvSpPr>
        <p:spPr>
          <a:xfrm>
            <a:off x="1837800" y="23668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0"/>
          <p:cNvSpPr/>
          <p:nvPr/>
        </p:nvSpPr>
        <p:spPr>
          <a:xfrm>
            <a:off x="789075" y="24605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0"/>
          <p:cNvSpPr/>
          <p:nvPr/>
        </p:nvSpPr>
        <p:spPr>
          <a:xfrm>
            <a:off x="905600" y="24605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0"/>
          <p:cNvSpPr/>
          <p:nvPr/>
        </p:nvSpPr>
        <p:spPr>
          <a:xfrm>
            <a:off x="1022125" y="24605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0"/>
          <p:cNvSpPr/>
          <p:nvPr/>
        </p:nvSpPr>
        <p:spPr>
          <a:xfrm>
            <a:off x="1138650" y="24605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0"/>
          <p:cNvSpPr/>
          <p:nvPr/>
        </p:nvSpPr>
        <p:spPr>
          <a:xfrm>
            <a:off x="1255175" y="24605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0"/>
          <p:cNvSpPr/>
          <p:nvPr/>
        </p:nvSpPr>
        <p:spPr>
          <a:xfrm>
            <a:off x="1371700" y="24605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0"/>
          <p:cNvSpPr/>
          <p:nvPr/>
        </p:nvSpPr>
        <p:spPr>
          <a:xfrm>
            <a:off x="1488225" y="24605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0"/>
          <p:cNvSpPr/>
          <p:nvPr/>
        </p:nvSpPr>
        <p:spPr>
          <a:xfrm>
            <a:off x="1604750" y="24605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0"/>
          <p:cNvSpPr/>
          <p:nvPr/>
        </p:nvSpPr>
        <p:spPr>
          <a:xfrm>
            <a:off x="1721275" y="24605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0"/>
          <p:cNvSpPr/>
          <p:nvPr/>
        </p:nvSpPr>
        <p:spPr>
          <a:xfrm>
            <a:off x="1837800" y="24605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0"/>
          <p:cNvSpPr/>
          <p:nvPr/>
        </p:nvSpPr>
        <p:spPr>
          <a:xfrm>
            <a:off x="789075" y="2554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0"/>
          <p:cNvSpPr/>
          <p:nvPr/>
        </p:nvSpPr>
        <p:spPr>
          <a:xfrm>
            <a:off x="905600" y="2554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0"/>
          <p:cNvSpPr/>
          <p:nvPr/>
        </p:nvSpPr>
        <p:spPr>
          <a:xfrm>
            <a:off x="1022125" y="2554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0"/>
          <p:cNvSpPr/>
          <p:nvPr/>
        </p:nvSpPr>
        <p:spPr>
          <a:xfrm>
            <a:off x="1138650" y="2554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0"/>
          <p:cNvSpPr/>
          <p:nvPr/>
        </p:nvSpPr>
        <p:spPr>
          <a:xfrm>
            <a:off x="1255175" y="2554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0"/>
          <p:cNvSpPr/>
          <p:nvPr/>
        </p:nvSpPr>
        <p:spPr>
          <a:xfrm>
            <a:off x="1371700" y="2554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0"/>
          <p:cNvSpPr/>
          <p:nvPr/>
        </p:nvSpPr>
        <p:spPr>
          <a:xfrm>
            <a:off x="1488225" y="2554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0"/>
          <p:cNvSpPr/>
          <p:nvPr/>
        </p:nvSpPr>
        <p:spPr>
          <a:xfrm>
            <a:off x="1604750" y="2554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0"/>
          <p:cNvSpPr/>
          <p:nvPr/>
        </p:nvSpPr>
        <p:spPr>
          <a:xfrm>
            <a:off x="1721275" y="2554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0"/>
          <p:cNvSpPr/>
          <p:nvPr/>
        </p:nvSpPr>
        <p:spPr>
          <a:xfrm>
            <a:off x="1837800" y="2554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0"/>
          <p:cNvSpPr/>
          <p:nvPr/>
        </p:nvSpPr>
        <p:spPr>
          <a:xfrm>
            <a:off x="789075" y="2648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0"/>
          <p:cNvSpPr/>
          <p:nvPr/>
        </p:nvSpPr>
        <p:spPr>
          <a:xfrm>
            <a:off x="905600" y="2648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0"/>
          <p:cNvSpPr/>
          <p:nvPr/>
        </p:nvSpPr>
        <p:spPr>
          <a:xfrm>
            <a:off x="1022125" y="2648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0"/>
          <p:cNvSpPr/>
          <p:nvPr/>
        </p:nvSpPr>
        <p:spPr>
          <a:xfrm>
            <a:off x="1138650" y="2648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0"/>
          <p:cNvSpPr/>
          <p:nvPr/>
        </p:nvSpPr>
        <p:spPr>
          <a:xfrm>
            <a:off x="1255175" y="2648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0"/>
          <p:cNvSpPr/>
          <p:nvPr/>
        </p:nvSpPr>
        <p:spPr>
          <a:xfrm>
            <a:off x="1371700" y="2648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0"/>
          <p:cNvSpPr/>
          <p:nvPr/>
        </p:nvSpPr>
        <p:spPr>
          <a:xfrm>
            <a:off x="1488225" y="2648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0"/>
          <p:cNvSpPr/>
          <p:nvPr/>
        </p:nvSpPr>
        <p:spPr>
          <a:xfrm>
            <a:off x="1604750" y="2648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0"/>
          <p:cNvSpPr/>
          <p:nvPr/>
        </p:nvSpPr>
        <p:spPr>
          <a:xfrm>
            <a:off x="1721275" y="2648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0"/>
          <p:cNvSpPr/>
          <p:nvPr/>
        </p:nvSpPr>
        <p:spPr>
          <a:xfrm>
            <a:off x="1837800" y="2648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0"/>
          <p:cNvSpPr/>
          <p:nvPr/>
        </p:nvSpPr>
        <p:spPr>
          <a:xfrm>
            <a:off x="789075" y="2741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0"/>
          <p:cNvSpPr/>
          <p:nvPr/>
        </p:nvSpPr>
        <p:spPr>
          <a:xfrm>
            <a:off x="905600" y="2741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0"/>
          <p:cNvSpPr/>
          <p:nvPr/>
        </p:nvSpPr>
        <p:spPr>
          <a:xfrm>
            <a:off x="1022125" y="2741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0"/>
          <p:cNvSpPr/>
          <p:nvPr/>
        </p:nvSpPr>
        <p:spPr>
          <a:xfrm>
            <a:off x="1138650" y="2741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0"/>
          <p:cNvSpPr/>
          <p:nvPr/>
        </p:nvSpPr>
        <p:spPr>
          <a:xfrm>
            <a:off x="1255175" y="2741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0"/>
          <p:cNvSpPr/>
          <p:nvPr/>
        </p:nvSpPr>
        <p:spPr>
          <a:xfrm>
            <a:off x="1371700" y="2741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0"/>
          <p:cNvSpPr/>
          <p:nvPr/>
        </p:nvSpPr>
        <p:spPr>
          <a:xfrm>
            <a:off x="1488225" y="2741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0"/>
          <p:cNvSpPr/>
          <p:nvPr/>
        </p:nvSpPr>
        <p:spPr>
          <a:xfrm>
            <a:off x="1604750" y="2741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0"/>
          <p:cNvSpPr/>
          <p:nvPr/>
        </p:nvSpPr>
        <p:spPr>
          <a:xfrm>
            <a:off x="1721275" y="2741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0"/>
          <p:cNvSpPr/>
          <p:nvPr/>
        </p:nvSpPr>
        <p:spPr>
          <a:xfrm>
            <a:off x="1837800" y="2741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0"/>
          <p:cNvSpPr/>
          <p:nvPr/>
        </p:nvSpPr>
        <p:spPr>
          <a:xfrm>
            <a:off x="789075" y="2835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0"/>
          <p:cNvSpPr/>
          <p:nvPr/>
        </p:nvSpPr>
        <p:spPr>
          <a:xfrm>
            <a:off x="905600" y="2835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0"/>
          <p:cNvSpPr/>
          <p:nvPr/>
        </p:nvSpPr>
        <p:spPr>
          <a:xfrm>
            <a:off x="1022125" y="2835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0"/>
          <p:cNvSpPr/>
          <p:nvPr/>
        </p:nvSpPr>
        <p:spPr>
          <a:xfrm>
            <a:off x="1138650" y="2835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0"/>
          <p:cNvSpPr/>
          <p:nvPr/>
        </p:nvSpPr>
        <p:spPr>
          <a:xfrm>
            <a:off x="1255175" y="2835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0"/>
          <p:cNvSpPr/>
          <p:nvPr/>
        </p:nvSpPr>
        <p:spPr>
          <a:xfrm>
            <a:off x="1371700" y="2835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0"/>
          <p:cNvSpPr/>
          <p:nvPr/>
        </p:nvSpPr>
        <p:spPr>
          <a:xfrm>
            <a:off x="1488225" y="2835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0"/>
          <p:cNvSpPr/>
          <p:nvPr/>
        </p:nvSpPr>
        <p:spPr>
          <a:xfrm>
            <a:off x="1604750" y="2835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0"/>
          <p:cNvSpPr/>
          <p:nvPr/>
        </p:nvSpPr>
        <p:spPr>
          <a:xfrm>
            <a:off x="1721275" y="2835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0"/>
          <p:cNvSpPr/>
          <p:nvPr/>
        </p:nvSpPr>
        <p:spPr>
          <a:xfrm>
            <a:off x="1837800" y="2835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0"/>
          <p:cNvSpPr/>
          <p:nvPr/>
        </p:nvSpPr>
        <p:spPr>
          <a:xfrm>
            <a:off x="789075" y="29278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0"/>
          <p:cNvSpPr/>
          <p:nvPr/>
        </p:nvSpPr>
        <p:spPr>
          <a:xfrm>
            <a:off x="905600" y="29278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0"/>
          <p:cNvSpPr/>
          <p:nvPr/>
        </p:nvSpPr>
        <p:spPr>
          <a:xfrm>
            <a:off x="1022125" y="29278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0"/>
          <p:cNvSpPr/>
          <p:nvPr/>
        </p:nvSpPr>
        <p:spPr>
          <a:xfrm>
            <a:off x="1138650" y="29278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0"/>
          <p:cNvSpPr/>
          <p:nvPr/>
        </p:nvSpPr>
        <p:spPr>
          <a:xfrm>
            <a:off x="1255175" y="29278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0"/>
          <p:cNvSpPr/>
          <p:nvPr/>
        </p:nvSpPr>
        <p:spPr>
          <a:xfrm>
            <a:off x="1371700" y="29278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0"/>
          <p:cNvSpPr/>
          <p:nvPr/>
        </p:nvSpPr>
        <p:spPr>
          <a:xfrm>
            <a:off x="1488225" y="29278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0"/>
          <p:cNvSpPr/>
          <p:nvPr/>
        </p:nvSpPr>
        <p:spPr>
          <a:xfrm>
            <a:off x="1604750" y="29278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0"/>
          <p:cNvSpPr/>
          <p:nvPr/>
        </p:nvSpPr>
        <p:spPr>
          <a:xfrm>
            <a:off x="1721275" y="29278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0"/>
          <p:cNvSpPr/>
          <p:nvPr/>
        </p:nvSpPr>
        <p:spPr>
          <a:xfrm>
            <a:off x="1837800" y="29278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0"/>
          <p:cNvSpPr/>
          <p:nvPr/>
        </p:nvSpPr>
        <p:spPr>
          <a:xfrm>
            <a:off x="789075" y="30216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0"/>
          <p:cNvSpPr/>
          <p:nvPr/>
        </p:nvSpPr>
        <p:spPr>
          <a:xfrm>
            <a:off x="905600" y="30216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0"/>
          <p:cNvSpPr/>
          <p:nvPr/>
        </p:nvSpPr>
        <p:spPr>
          <a:xfrm>
            <a:off x="1022125" y="30216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0"/>
          <p:cNvSpPr/>
          <p:nvPr/>
        </p:nvSpPr>
        <p:spPr>
          <a:xfrm>
            <a:off x="1138650" y="30216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0"/>
          <p:cNvSpPr/>
          <p:nvPr/>
        </p:nvSpPr>
        <p:spPr>
          <a:xfrm>
            <a:off x="1255175" y="30216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0"/>
          <p:cNvSpPr/>
          <p:nvPr/>
        </p:nvSpPr>
        <p:spPr>
          <a:xfrm>
            <a:off x="1371700" y="30216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0"/>
          <p:cNvSpPr/>
          <p:nvPr/>
        </p:nvSpPr>
        <p:spPr>
          <a:xfrm>
            <a:off x="1488225" y="30216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0"/>
          <p:cNvSpPr/>
          <p:nvPr/>
        </p:nvSpPr>
        <p:spPr>
          <a:xfrm>
            <a:off x="1604750" y="30216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0"/>
          <p:cNvSpPr/>
          <p:nvPr/>
        </p:nvSpPr>
        <p:spPr>
          <a:xfrm>
            <a:off x="1721275" y="30216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0"/>
          <p:cNvSpPr/>
          <p:nvPr/>
        </p:nvSpPr>
        <p:spPr>
          <a:xfrm>
            <a:off x="1837800" y="30216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0"/>
          <p:cNvSpPr/>
          <p:nvPr/>
        </p:nvSpPr>
        <p:spPr>
          <a:xfrm>
            <a:off x="789075" y="3115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0"/>
          <p:cNvSpPr/>
          <p:nvPr/>
        </p:nvSpPr>
        <p:spPr>
          <a:xfrm>
            <a:off x="905600" y="3115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0"/>
          <p:cNvSpPr/>
          <p:nvPr/>
        </p:nvSpPr>
        <p:spPr>
          <a:xfrm>
            <a:off x="1022125" y="3115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0"/>
          <p:cNvSpPr/>
          <p:nvPr/>
        </p:nvSpPr>
        <p:spPr>
          <a:xfrm>
            <a:off x="1138650" y="3115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0"/>
          <p:cNvSpPr/>
          <p:nvPr/>
        </p:nvSpPr>
        <p:spPr>
          <a:xfrm>
            <a:off x="1255175" y="3115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0"/>
          <p:cNvSpPr/>
          <p:nvPr/>
        </p:nvSpPr>
        <p:spPr>
          <a:xfrm>
            <a:off x="1371700" y="3115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0"/>
          <p:cNvSpPr/>
          <p:nvPr/>
        </p:nvSpPr>
        <p:spPr>
          <a:xfrm>
            <a:off x="1488225" y="3115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0"/>
          <p:cNvSpPr/>
          <p:nvPr/>
        </p:nvSpPr>
        <p:spPr>
          <a:xfrm>
            <a:off x="1604750" y="3115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0"/>
          <p:cNvSpPr/>
          <p:nvPr/>
        </p:nvSpPr>
        <p:spPr>
          <a:xfrm>
            <a:off x="1721275" y="3115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0"/>
          <p:cNvSpPr/>
          <p:nvPr/>
        </p:nvSpPr>
        <p:spPr>
          <a:xfrm>
            <a:off x="1837800" y="3115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0"/>
          <p:cNvSpPr/>
          <p:nvPr/>
        </p:nvSpPr>
        <p:spPr>
          <a:xfrm>
            <a:off x="789075" y="3209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0"/>
          <p:cNvSpPr/>
          <p:nvPr/>
        </p:nvSpPr>
        <p:spPr>
          <a:xfrm>
            <a:off x="905600" y="3209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0"/>
          <p:cNvSpPr/>
          <p:nvPr/>
        </p:nvSpPr>
        <p:spPr>
          <a:xfrm>
            <a:off x="1022125" y="3209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0"/>
          <p:cNvSpPr/>
          <p:nvPr/>
        </p:nvSpPr>
        <p:spPr>
          <a:xfrm>
            <a:off x="1138650" y="3209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0"/>
          <p:cNvSpPr/>
          <p:nvPr/>
        </p:nvSpPr>
        <p:spPr>
          <a:xfrm>
            <a:off x="1255175" y="3209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0"/>
          <p:cNvSpPr/>
          <p:nvPr/>
        </p:nvSpPr>
        <p:spPr>
          <a:xfrm>
            <a:off x="1371700" y="3209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0"/>
          <p:cNvSpPr/>
          <p:nvPr/>
        </p:nvSpPr>
        <p:spPr>
          <a:xfrm>
            <a:off x="1488225" y="3209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0"/>
          <p:cNvSpPr/>
          <p:nvPr/>
        </p:nvSpPr>
        <p:spPr>
          <a:xfrm>
            <a:off x="1604750" y="3209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0"/>
          <p:cNvSpPr/>
          <p:nvPr/>
        </p:nvSpPr>
        <p:spPr>
          <a:xfrm>
            <a:off x="1721275" y="3209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0"/>
          <p:cNvSpPr/>
          <p:nvPr/>
        </p:nvSpPr>
        <p:spPr>
          <a:xfrm>
            <a:off x="1837800" y="3209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0"/>
          <p:cNvSpPr/>
          <p:nvPr/>
        </p:nvSpPr>
        <p:spPr>
          <a:xfrm>
            <a:off x="789075" y="3302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0"/>
          <p:cNvSpPr/>
          <p:nvPr/>
        </p:nvSpPr>
        <p:spPr>
          <a:xfrm>
            <a:off x="905600" y="3302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0"/>
          <p:cNvSpPr/>
          <p:nvPr/>
        </p:nvSpPr>
        <p:spPr>
          <a:xfrm>
            <a:off x="1022125" y="3302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0"/>
          <p:cNvSpPr/>
          <p:nvPr/>
        </p:nvSpPr>
        <p:spPr>
          <a:xfrm>
            <a:off x="1138650" y="3302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0"/>
          <p:cNvSpPr/>
          <p:nvPr/>
        </p:nvSpPr>
        <p:spPr>
          <a:xfrm>
            <a:off x="1255175" y="3302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0"/>
          <p:cNvSpPr/>
          <p:nvPr/>
        </p:nvSpPr>
        <p:spPr>
          <a:xfrm>
            <a:off x="1371700" y="3302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0"/>
          <p:cNvSpPr/>
          <p:nvPr/>
        </p:nvSpPr>
        <p:spPr>
          <a:xfrm>
            <a:off x="1488225" y="3302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0"/>
          <p:cNvSpPr/>
          <p:nvPr/>
        </p:nvSpPr>
        <p:spPr>
          <a:xfrm>
            <a:off x="1604750" y="3302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0"/>
          <p:cNvSpPr/>
          <p:nvPr/>
        </p:nvSpPr>
        <p:spPr>
          <a:xfrm>
            <a:off x="1721275" y="3302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0"/>
          <p:cNvSpPr/>
          <p:nvPr/>
        </p:nvSpPr>
        <p:spPr>
          <a:xfrm>
            <a:off x="1837800" y="3302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0"/>
          <p:cNvSpPr/>
          <p:nvPr/>
        </p:nvSpPr>
        <p:spPr>
          <a:xfrm>
            <a:off x="789075" y="33965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0"/>
          <p:cNvSpPr/>
          <p:nvPr/>
        </p:nvSpPr>
        <p:spPr>
          <a:xfrm>
            <a:off x="905600" y="33965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0"/>
          <p:cNvSpPr/>
          <p:nvPr/>
        </p:nvSpPr>
        <p:spPr>
          <a:xfrm>
            <a:off x="1022125" y="33965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0"/>
          <p:cNvSpPr/>
          <p:nvPr/>
        </p:nvSpPr>
        <p:spPr>
          <a:xfrm>
            <a:off x="1138650" y="33965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0"/>
          <p:cNvSpPr/>
          <p:nvPr/>
        </p:nvSpPr>
        <p:spPr>
          <a:xfrm>
            <a:off x="1255175" y="33965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0"/>
          <p:cNvSpPr/>
          <p:nvPr/>
        </p:nvSpPr>
        <p:spPr>
          <a:xfrm>
            <a:off x="1371700" y="33965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0"/>
          <p:cNvSpPr/>
          <p:nvPr/>
        </p:nvSpPr>
        <p:spPr>
          <a:xfrm>
            <a:off x="1488225" y="33965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0"/>
          <p:cNvSpPr/>
          <p:nvPr/>
        </p:nvSpPr>
        <p:spPr>
          <a:xfrm>
            <a:off x="1604750" y="33965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0"/>
          <p:cNvSpPr/>
          <p:nvPr/>
        </p:nvSpPr>
        <p:spPr>
          <a:xfrm>
            <a:off x="1721275" y="33965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0"/>
          <p:cNvSpPr/>
          <p:nvPr/>
        </p:nvSpPr>
        <p:spPr>
          <a:xfrm>
            <a:off x="1837800" y="33965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0"/>
          <p:cNvSpPr/>
          <p:nvPr/>
        </p:nvSpPr>
        <p:spPr>
          <a:xfrm>
            <a:off x="789075" y="3490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0"/>
          <p:cNvSpPr/>
          <p:nvPr/>
        </p:nvSpPr>
        <p:spPr>
          <a:xfrm>
            <a:off x="905600" y="3490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0"/>
          <p:cNvSpPr/>
          <p:nvPr/>
        </p:nvSpPr>
        <p:spPr>
          <a:xfrm>
            <a:off x="1022125" y="3490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0"/>
          <p:cNvSpPr/>
          <p:nvPr/>
        </p:nvSpPr>
        <p:spPr>
          <a:xfrm>
            <a:off x="1138650" y="3490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0"/>
          <p:cNvSpPr/>
          <p:nvPr/>
        </p:nvSpPr>
        <p:spPr>
          <a:xfrm>
            <a:off x="1255175" y="3490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0"/>
          <p:cNvSpPr/>
          <p:nvPr/>
        </p:nvSpPr>
        <p:spPr>
          <a:xfrm>
            <a:off x="1371700" y="3490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0"/>
          <p:cNvSpPr/>
          <p:nvPr/>
        </p:nvSpPr>
        <p:spPr>
          <a:xfrm>
            <a:off x="1488225" y="3490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0"/>
          <p:cNvSpPr/>
          <p:nvPr/>
        </p:nvSpPr>
        <p:spPr>
          <a:xfrm>
            <a:off x="1604750" y="3490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0"/>
          <p:cNvSpPr/>
          <p:nvPr/>
        </p:nvSpPr>
        <p:spPr>
          <a:xfrm>
            <a:off x="1721275" y="3490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0"/>
          <p:cNvSpPr/>
          <p:nvPr/>
        </p:nvSpPr>
        <p:spPr>
          <a:xfrm>
            <a:off x="1837800" y="3490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0"/>
          <p:cNvSpPr/>
          <p:nvPr/>
        </p:nvSpPr>
        <p:spPr>
          <a:xfrm>
            <a:off x="789075" y="3583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0"/>
          <p:cNvSpPr/>
          <p:nvPr/>
        </p:nvSpPr>
        <p:spPr>
          <a:xfrm>
            <a:off x="905600" y="3583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0"/>
          <p:cNvSpPr/>
          <p:nvPr/>
        </p:nvSpPr>
        <p:spPr>
          <a:xfrm>
            <a:off x="1022125" y="3583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0"/>
          <p:cNvSpPr/>
          <p:nvPr/>
        </p:nvSpPr>
        <p:spPr>
          <a:xfrm>
            <a:off x="1138650" y="3583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0"/>
          <p:cNvSpPr/>
          <p:nvPr/>
        </p:nvSpPr>
        <p:spPr>
          <a:xfrm>
            <a:off x="1255175" y="3583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0"/>
          <p:cNvSpPr/>
          <p:nvPr/>
        </p:nvSpPr>
        <p:spPr>
          <a:xfrm>
            <a:off x="1371700" y="3583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0"/>
          <p:cNvSpPr/>
          <p:nvPr/>
        </p:nvSpPr>
        <p:spPr>
          <a:xfrm>
            <a:off x="1488225" y="3583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0"/>
          <p:cNvSpPr/>
          <p:nvPr/>
        </p:nvSpPr>
        <p:spPr>
          <a:xfrm>
            <a:off x="1604750" y="3583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0"/>
          <p:cNvSpPr/>
          <p:nvPr/>
        </p:nvSpPr>
        <p:spPr>
          <a:xfrm>
            <a:off x="1721275" y="3583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0"/>
          <p:cNvSpPr/>
          <p:nvPr/>
        </p:nvSpPr>
        <p:spPr>
          <a:xfrm>
            <a:off x="1837800" y="3583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0"/>
          <p:cNvSpPr/>
          <p:nvPr/>
        </p:nvSpPr>
        <p:spPr>
          <a:xfrm>
            <a:off x="789075" y="3677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0"/>
          <p:cNvSpPr/>
          <p:nvPr/>
        </p:nvSpPr>
        <p:spPr>
          <a:xfrm>
            <a:off x="905600" y="3677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0"/>
          <p:cNvSpPr/>
          <p:nvPr/>
        </p:nvSpPr>
        <p:spPr>
          <a:xfrm>
            <a:off x="1022125" y="3677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0"/>
          <p:cNvSpPr/>
          <p:nvPr/>
        </p:nvSpPr>
        <p:spPr>
          <a:xfrm>
            <a:off x="1138650" y="3677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0"/>
          <p:cNvSpPr/>
          <p:nvPr/>
        </p:nvSpPr>
        <p:spPr>
          <a:xfrm>
            <a:off x="1255175" y="3677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0"/>
          <p:cNvSpPr/>
          <p:nvPr/>
        </p:nvSpPr>
        <p:spPr>
          <a:xfrm>
            <a:off x="1371700" y="3677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0"/>
          <p:cNvSpPr/>
          <p:nvPr/>
        </p:nvSpPr>
        <p:spPr>
          <a:xfrm>
            <a:off x="1488225" y="3677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0"/>
          <p:cNvSpPr/>
          <p:nvPr/>
        </p:nvSpPr>
        <p:spPr>
          <a:xfrm>
            <a:off x="1604750" y="3677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0"/>
          <p:cNvSpPr/>
          <p:nvPr/>
        </p:nvSpPr>
        <p:spPr>
          <a:xfrm>
            <a:off x="1721275" y="3677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0"/>
          <p:cNvSpPr/>
          <p:nvPr/>
        </p:nvSpPr>
        <p:spPr>
          <a:xfrm>
            <a:off x="1837800" y="3677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0"/>
          <p:cNvSpPr/>
          <p:nvPr/>
        </p:nvSpPr>
        <p:spPr>
          <a:xfrm>
            <a:off x="789075" y="3771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0"/>
          <p:cNvSpPr/>
          <p:nvPr/>
        </p:nvSpPr>
        <p:spPr>
          <a:xfrm>
            <a:off x="905600" y="3771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0"/>
          <p:cNvSpPr/>
          <p:nvPr/>
        </p:nvSpPr>
        <p:spPr>
          <a:xfrm>
            <a:off x="1022125" y="3771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0"/>
          <p:cNvSpPr/>
          <p:nvPr/>
        </p:nvSpPr>
        <p:spPr>
          <a:xfrm>
            <a:off x="1138650" y="3771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0"/>
          <p:cNvSpPr/>
          <p:nvPr/>
        </p:nvSpPr>
        <p:spPr>
          <a:xfrm>
            <a:off x="1255175" y="3771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0"/>
          <p:cNvSpPr/>
          <p:nvPr/>
        </p:nvSpPr>
        <p:spPr>
          <a:xfrm>
            <a:off x="1371700" y="3771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0"/>
          <p:cNvSpPr/>
          <p:nvPr/>
        </p:nvSpPr>
        <p:spPr>
          <a:xfrm>
            <a:off x="1488225" y="3771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0"/>
          <p:cNvSpPr/>
          <p:nvPr/>
        </p:nvSpPr>
        <p:spPr>
          <a:xfrm>
            <a:off x="1604750" y="3771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0"/>
          <p:cNvSpPr/>
          <p:nvPr/>
        </p:nvSpPr>
        <p:spPr>
          <a:xfrm>
            <a:off x="1721275" y="3771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0"/>
          <p:cNvSpPr/>
          <p:nvPr/>
        </p:nvSpPr>
        <p:spPr>
          <a:xfrm>
            <a:off x="1837800" y="3771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0"/>
          <p:cNvSpPr/>
          <p:nvPr/>
        </p:nvSpPr>
        <p:spPr>
          <a:xfrm>
            <a:off x="1954325" y="12434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0"/>
          <p:cNvSpPr/>
          <p:nvPr/>
        </p:nvSpPr>
        <p:spPr>
          <a:xfrm>
            <a:off x="2070850" y="12434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0"/>
          <p:cNvSpPr/>
          <p:nvPr/>
        </p:nvSpPr>
        <p:spPr>
          <a:xfrm>
            <a:off x="2187375" y="12434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0"/>
          <p:cNvSpPr/>
          <p:nvPr/>
        </p:nvSpPr>
        <p:spPr>
          <a:xfrm>
            <a:off x="2303900" y="12434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0"/>
          <p:cNvSpPr/>
          <p:nvPr/>
        </p:nvSpPr>
        <p:spPr>
          <a:xfrm>
            <a:off x="1954325" y="1337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0"/>
          <p:cNvSpPr/>
          <p:nvPr/>
        </p:nvSpPr>
        <p:spPr>
          <a:xfrm>
            <a:off x="2070850" y="1337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0"/>
          <p:cNvSpPr/>
          <p:nvPr/>
        </p:nvSpPr>
        <p:spPr>
          <a:xfrm>
            <a:off x="2187375" y="1337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0"/>
          <p:cNvSpPr/>
          <p:nvPr/>
        </p:nvSpPr>
        <p:spPr>
          <a:xfrm>
            <a:off x="2303900" y="13372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0"/>
          <p:cNvSpPr/>
          <p:nvPr/>
        </p:nvSpPr>
        <p:spPr>
          <a:xfrm>
            <a:off x="1954325" y="14309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0"/>
          <p:cNvSpPr/>
          <p:nvPr/>
        </p:nvSpPr>
        <p:spPr>
          <a:xfrm>
            <a:off x="2070850" y="14309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0"/>
          <p:cNvSpPr/>
          <p:nvPr/>
        </p:nvSpPr>
        <p:spPr>
          <a:xfrm>
            <a:off x="2187375" y="14309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0"/>
          <p:cNvSpPr/>
          <p:nvPr/>
        </p:nvSpPr>
        <p:spPr>
          <a:xfrm>
            <a:off x="2303900" y="14309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0"/>
          <p:cNvSpPr/>
          <p:nvPr/>
        </p:nvSpPr>
        <p:spPr>
          <a:xfrm>
            <a:off x="1954325" y="1524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0"/>
          <p:cNvSpPr/>
          <p:nvPr/>
        </p:nvSpPr>
        <p:spPr>
          <a:xfrm>
            <a:off x="2070850" y="1524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0"/>
          <p:cNvSpPr/>
          <p:nvPr/>
        </p:nvSpPr>
        <p:spPr>
          <a:xfrm>
            <a:off x="2187375" y="1524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0"/>
          <p:cNvSpPr/>
          <p:nvPr/>
        </p:nvSpPr>
        <p:spPr>
          <a:xfrm>
            <a:off x="2303900" y="15246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0"/>
          <p:cNvSpPr/>
          <p:nvPr/>
        </p:nvSpPr>
        <p:spPr>
          <a:xfrm>
            <a:off x="1954325" y="1618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0"/>
          <p:cNvSpPr/>
          <p:nvPr/>
        </p:nvSpPr>
        <p:spPr>
          <a:xfrm>
            <a:off x="2070850" y="1618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0"/>
          <p:cNvSpPr/>
          <p:nvPr/>
        </p:nvSpPr>
        <p:spPr>
          <a:xfrm>
            <a:off x="2187375" y="1618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0"/>
          <p:cNvSpPr/>
          <p:nvPr/>
        </p:nvSpPr>
        <p:spPr>
          <a:xfrm>
            <a:off x="2303900" y="16183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0"/>
          <p:cNvSpPr/>
          <p:nvPr/>
        </p:nvSpPr>
        <p:spPr>
          <a:xfrm>
            <a:off x="1954325" y="1712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0"/>
          <p:cNvSpPr/>
          <p:nvPr/>
        </p:nvSpPr>
        <p:spPr>
          <a:xfrm>
            <a:off x="2070850" y="1712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0"/>
          <p:cNvSpPr/>
          <p:nvPr/>
        </p:nvSpPr>
        <p:spPr>
          <a:xfrm>
            <a:off x="2187375" y="1712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0"/>
          <p:cNvSpPr/>
          <p:nvPr/>
        </p:nvSpPr>
        <p:spPr>
          <a:xfrm>
            <a:off x="2303900" y="17121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0"/>
          <p:cNvSpPr/>
          <p:nvPr/>
        </p:nvSpPr>
        <p:spPr>
          <a:xfrm>
            <a:off x="1954325" y="1805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0"/>
          <p:cNvSpPr/>
          <p:nvPr/>
        </p:nvSpPr>
        <p:spPr>
          <a:xfrm>
            <a:off x="2070850" y="1805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0"/>
          <p:cNvSpPr/>
          <p:nvPr/>
        </p:nvSpPr>
        <p:spPr>
          <a:xfrm>
            <a:off x="2187375" y="1805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0"/>
          <p:cNvSpPr/>
          <p:nvPr/>
        </p:nvSpPr>
        <p:spPr>
          <a:xfrm>
            <a:off x="2303900" y="18058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0"/>
          <p:cNvSpPr/>
          <p:nvPr/>
        </p:nvSpPr>
        <p:spPr>
          <a:xfrm>
            <a:off x="1954325" y="1898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0"/>
          <p:cNvSpPr/>
          <p:nvPr/>
        </p:nvSpPr>
        <p:spPr>
          <a:xfrm>
            <a:off x="2070850" y="1898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0"/>
          <p:cNvSpPr/>
          <p:nvPr/>
        </p:nvSpPr>
        <p:spPr>
          <a:xfrm>
            <a:off x="2187375" y="1898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0"/>
          <p:cNvSpPr/>
          <p:nvPr/>
        </p:nvSpPr>
        <p:spPr>
          <a:xfrm>
            <a:off x="2303900" y="1898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0"/>
          <p:cNvSpPr/>
          <p:nvPr/>
        </p:nvSpPr>
        <p:spPr>
          <a:xfrm>
            <a:off x="1954325" y="1991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0"/>
          <p:cNvSpPr/>
          <p:nvPr/>
        </p:nvSpPr>
        <p:spPr>
          <a:xfrm>
            <a:off x="2070850" y="1991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0"/>
          <p:cNvSpPr/>
          <p:nvPr/>
        </p:nvSpPr>
        <p:spPr>
          <a:xfrm>
            <a:off x="2187375" y="1991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0"/>
          <p:cNvSpPr/>
          <p:nvPr/>
        </p:nvSpPr>
        <p:spPr>
          <a:xfrm>
            <a:off x="2303900" y="1991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0"/>
          <p:cNvSpPr/>
          <p:nvPr/>
        </p:nvSpPr>
        <p:spPr>
          <a:xfrm>
            <a:off x="1954325" y="2085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0"/>
          <p:cNvSpPr/>
          <p:nvPr/>
        </p:nvSpPr>
        <p:spPr>
          <a:xfrm>
            <a:off x="2070850" y="2085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0"/>
          <p:cNvSpPr/>
          <p:nvPr/>
        </p:nvSpPr>
        <p:spPr>
          <a:xfrm>
            <a:off x="2187375" y="2085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0"/>
          <p:cNvSpPr/>
          <p:nvPr/>
        </p:nvSpPr>
        <p:spPr>
          <a:xfrm>
            <a:off x="2303900" y="2085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0"/>
          <p:cNvSpPr/>
          <p:nvPr/>
        </p:nvSpPr>
        <p:spPr>
          <a:xfrm>
            <a:off x="1954325" y="2179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0"/>
          <p:cNvSpPr/>
          <p:nvPr/>
        </p:nvSpPr>
        <p:spPr>
          <a:xfrm>
            <a:off x="2070850" y="2179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0"/>
          <p:cNvSpPr/>
          <p:nvPr/>
        </p:nvSpPr>
        <p:spPr>
          <a:xfrm>
            <a:off x="2187375" y="2179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0"/>
          <p:cNvSpPr/>
          <p:nvPr/>
        </p:nvSpPr>
        <p:spPr>
          <a:xfrm>
            <a:off x="2303900" y="2179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0"/>
          <p:cNvSpPr/>
          <p:nvPr/>
        </p:nvSpPr>
        <p:spPr>
          <a:xfrm>
            <a:off x="1954325" y="22731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0"/>
          <p:cNvSpPr/>
          <p:nvPr/>
        </p:nvSpPr>
        <p:spPr>
          <a:xfrm>
            <a:off x="2070850" y="22731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0"/>
          <p:cNvSpPr/>
          <p:nvPr/>
        </p:nvSpPr>
        <p:spPr>
          <a:xfrm>
            <a:off x="2187375" y="22731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0"/>
          <p:cNvSpPr/>
          <p:nvPr/>
        </p:nvSpPr>
        <p:spPr>
          <a:xfrm>
            <a:off x="2303900" y="22731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0"/>
          <p:cNvSpPr/>
          <p:nvPr/>
        </p:nvSpPr>
        <p:spPr>
          <a:xfrm>
            <a:off x="1954325" y="23668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0"/>
          <p:cNvSpPr/>
          <p:nvPr/>
        </p:nvSpPr>
        <p:spPr>
          <a:xfrm>
            <a:off x="2070850" y="23668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0"/>
          <p:cNvSpPr/>
          <p:nvPr/>
        </p:nvSpPr>
        <p:spPr>
          <a:xfrm>
            <a:off x="2187375" y="23668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0"/>
          <p:cNvSpPr/>
          <p:nvPr/>
        </p:nvSpPr>
        <p:spPr>
          <a:xfrm>
            <a:off x="2303900" y="23668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0"/>
          <p:cNvSpPr/>
          <p:nvPr/>
        </p:nvSpPr>
        <p:spPr>
          <a:xfrm>
            <a:off x="1954325" y="24605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0"/>
          <p:cNvSpPr/>
          <p:nvPr/>
        </p:nvSpPr>
        <p:spPr>
          <a:xfrm>
            <a:off x="2070850" y="24605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0"/>
          <p:cNvSpPr/>
          <p:nvPr/>
        </p:nvSpPr>
        <p:spPr>
          <a:xfrm>
            <a:off x="2187375" y="24605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0"/>
          <p:cNvSpPr/>
          <p:nvPr/>
        </p:nvSpPr>
        <p:spPr>
          <a:xfrm>
            <a:off x="2303900" y="24605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0"/>
          <p:cNvSpPr/>
          <p:nvPr/>
        </p:nvSpPr>
        <p:spPr>
          <a:xfrm>
            <a:off x="1954325" y="2554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0"/>
          <p:cNvSpPr/>
          <p:nvPr/>
        </p:nvSpPr>
        <p:spPr>
          <a:xfrm>
            <a:off x="2070850" y="2554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0"/>
          <p:cNvSpPr/>
          <p:nvPr/>
        </p:nvSpPr>
        <p:spPr>
          <a:xfrm>
            <a:off x="2187375" y="2554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0"/>
          <p:cNvSpPr/>
          <p:nvPr/>
        </p:nvSpPr>
        <p:spPr>
          <a:xfrm>
            <a:off x="2303900" y="25543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0"/>
          <p:cNvSpPr/>
          <p:nvPr/>
        </p:nvSpPr>
        <p:spPr>
          <a:xfrm>
            <a:off x="1954325" y="2648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0"/>
          <p:cNvSpPr/>
          <p:nvPr/>
        </p:nvSpPr>
        <p:spPr>
          <a:xfrm>
            <a:off x="2070850" y="2648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0"/>
          <p:cNvSpPr/>
          <p:nvPr/>
        </p:nvSpPr>
        <p:spPr>
          <a:xfrm>
            <a:off x="2187375" y="2648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0"/>
          <p:cNvSpPr/>
          <p:nvPr/>
        </p:nvSpPr>
        <p:spPr>
          <a:xfrm>
            <a:off x="2303900" y="26480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0"/>
          <p:cNvSpPr/>
          <p:nvPr/>
        </p:nvSpPr>
        <p:spPr>
          <a:xfrm>
            <a:off x="1954325" y="2741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0"/>
          <p:cNvSpPr/>
          <p:nvPr/>
        </p:nvSpPr>
        <p:spPr>
          <a:xfrm>
            <a:off x="2070850" y="2741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0"/>
          <p:cNvSpPr/>
          <p:nvPr/>
        </p:nvSpPr>
        <p:spPr>
          <a:xfrm>
            <a:off x="2187375" y="2741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0"/>
          <p:cNvSpPr/>
          <p:nvPr/>
        </p:nvSpPr>
        <p:spPr>
          <a:xfrm>
            <a:off x="2303900" y="27417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0"/>
          <p:cNvSpPr/>
          <p:nvPr/>
        </p:nvSpPr>
        <p:spPr>
          <a:xfrm>
            <a:off x="1954325" y="2835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0"/>
          <p:cNvSpPr/>
          <p:nvPr/>
        </p:nvSpPr>
        <p:spPr>
          <a:xfrm>
            <a:off x="2070850" y="2835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0"/>
          <p:cNvSpPr/>
          <p:nvPr/>
        </p:nvSpPr>
        <p:spPr>
          <a:xfrm>
            <a:off x="2187375" y="2835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0"/>
          <p:cNvSpPr/>
          <p:nvPr/>
        </p:nvSpPr>
        <p:spPr>
          <a:xfrm>
            <a:off x="2303900" y="28354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0"/>
          <p:cNvSpPr/>
          <p:nvPr/>
        </p:nvSpPr>
        <p:spPr>
          <a:xfrm>
            <a:off x="1954325" y="29278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0"/>
          <p:cNvSpPr/>
          <p:nvPr/>
        </p:nvSpPr>
        <p:spPr>
          <a:xfrm>
            <a:off x="2070850" y="29278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0"/>
          <p:cNvSpPr/>
          <p:nvPr/>
        </p:nvSpPr>
        <p:spPr>
          <a:xfrm>
            <a:off x="2187375" y="29278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0"/>
          <p:cNvSpPr/>
          <p:nvPr/>
        </p:nvSpPr>
        <p:spPr>
          <a:xfrm>
            <a:off x="2303900" y="29278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0"/>
          <p:cNvSpPr/>
          <p:nvPr/>
        </p:nvSpPr>
        <p:spPr>
          <a:xfrm>
            <a:off x="1954325" y="30216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0"/>
          <p:cNvSpPr/>
          <p:nvPr/>
        </p:nvSpPr>
        <p:spPr>
          <a:xfrm>
            <a:off x="2070850" y="30216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0"/>
          <p:cNvSpPr/>
          <p:nvPr/>
        </p:nvSpPr>
        <p:spPr>
          <a:xfrm>
            <a:off x="2187375" y="30216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0"/>
          <p:cNvSpPr/>
          <p:nvPr/>
        </p:nvSpPr>
        <p:spPr>
          <a:xfrm>
            <a:off x="2303900" y="30216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0"/>
          <p:cNvSpPr/>
          <p:nvPr/>
        </p:nvSpPr>
        <p:spPr>
          <a:xfrm>
            <a:off x="1954325" y="3115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0"/>
          <p:cNvSpPr/>
          <p:nvPr/>
        </p:nvSpPr>
        <p:spPr>
          <a:xfrm>
            <a:off x="2070850" y="3115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0"/>
          <p:cNvSpPr/>
          <p:nvPr/>
        </p:nvSpPr>
        <p:spPr>
          <a:xfrm>
            <a:off x="2187375" y="3115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0"/>
          <p:cNvSpPr/>
          <p:nvPr/>
        </p:nvSpPr>
        <p:spPr>
          <a:xfrm>
            <a:off x="2303900" y="31153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0"/>
          <p:cNvSpPr/>
          <p:nvPr/>
        </p:nvSpPr>
        <p:spPr>
          <a:xfrm>
            <a:off x="1954325" y="3209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0"/>
          <p:cNvSpPr/>
          <p:nvPr/>
        </p:nvSpPr>
        <p:spPr>
          <a:xfrm>
            <a:off x="2070850" y="3209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0"/>
          <p:cNvSpPr/>
          <p:nvPr/>
        </p:nvSpPr>
        <p:spPr>
          <a:xfrm>
            <a:off x="2187375" y="3209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0"/>
          <p:cNvSpPr/>
          <p:nvPr/>
        </p:nvSpPr>
        <p:spPr>
          <a:xfrm>
            <a:off x="2303900" y="32090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0"/>
          <p:cNvSpPr/>
          <p:nvPr/>
        </p:nvSpPr>
        <p:spPr>
          <a:xfrm>
            <a:off x="1954325" y="3302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0"/>
          <p:cNvSpPr/>
          <p:nvPr/>
        </p:nvSpPr>
        <p:spPr>
          <a:xfrm>
            <a:off x="2070850" y="3302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0"/>
          <p:cNvSpPr/>
          <p:nvPr/>
        </p:nvSpPr>
        <p:spPr>
          <a:xfrm>
            <a:off x="2187375" y="3302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0"/>
          <p:cNvSpPr/>
          <p:nvPr/>
        </p:nvSpPr>
        <p:spPr>
          <a:xfrm>
            <a:off x="2303900" y="33027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0"/>
          <p:cNvSpPr/>
          <p:nvPr/>
        </p:nvSpPr>
        <p:spPr>
          <a:xfrm>
            <a:off x="1954325" y="33965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0"/>
          <p:cNvSpPr/>
          <p:nvPr/>
        </p:nvSpPr>
        <p:spPr>
          <a:xfrm>
            <a:off x="2070850" y="33965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0"/>
          <p:cNvSpPr/>
          <p:nvPr/>
        </p:nvSpPr>
        <p:spPr>
          <a:xfrm>
            <a:off x="2187375" y="33965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0"/>
          <p:cNvSpPr/>
          <p:nvPr/>
        </p:nvSpPr>
        <p:spPr>
          <a:xfrm>
            <a:off x="2303900" y="33965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0"/>
          <p:cNvSpPr/>
          <p:nvPr/>
        </p:nvSpPr>
        <p:spPr>
          <a:xfrm>
            <a:off x="1954325" y="3490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0"/>
          <p:cNvSpPr/>
          <p:nvPr/>
        </p:nvSpPr>
        <p:spPr>
          <a:xfrm>
            <a:off x="2070850" y="3490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0"/>
          <p:cNvSpPr/>
          <p:nvPr/>
        </p:nvSpPr>
        <p:spPr>
          <a:xfrm>
            <a:off x="2187375" y="3490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0"/>
          <p:cNvSpPr/>
          <p:nvPr/>
        </p:nvSpPr>
        <p:spPr>
          <a:xfrm>
            <a:off x="2303900" y="349023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0"/>
          <p:cNvSpPr/>
          <p:nvPr/>
        </p:nvSpPr>
        <p:spPr>
          <a:xfrm>
            <a:off x="1954325" y="3583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0"/>
          <p:cNvSpPr/>
          <p:nvPr/>
        </p:nvSpPr>
        <p:spPr>
          <a:xfrm>
            <a:off x="2070850" y="3583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0"/>
          <p:cNvSpPr/>
          <p:nvPr/>
        </p:nvSpPr>
        <p:spPr>
          <a:xfrm>
            <a:off x="2187375" y="3583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0"/>
          <p:cNvSpPr/>
          <p:nvPr/>
        </p:nvSpPr>
        <p:spPr>
          <a:xfrm>
            <a:off x="2303900" y="358396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0"/>
          <p:cNvSpPr/>
          <p:nvPr/>
        </p:nvSpPr>
        <p:spPr>
          <a:xfrm>
            <a:off x="1954325" y="3677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0"/>
          <p:cNvSpPr/>
          <p:nvPr/>
        </p:nvSpPr>
        <p:spPr>
          <a:xfrm>
            <a:off x="2070850" y="3677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0"/>
          <p:cNvSpPr/>
          <p:nvPr/>
        </p:nvSpPr>
        <p:spPr>
          <a:xfrm>
            <a:off x="2187375" y="3677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0"/>
          <p:cNvSpPr/>
          <p:nvPr/>
        </p:nvSpPr>
        <p:spPr>
          <a:xfrm>
            <a:off x="2303900" y="3677688"/>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0"/>
          <p:cNvSpPr/>
          <p:nvPr/>
        </p:nvSpPr>
        <p:spPr>
          <a:xfrm>
            <a:off x="1954325" y="3771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0"/>
          <p:cNvSpPr/>
          <p:nvPr/>
        </p:nvSpPr>
        <p:spPr>
          <a:xfrm>
            <a:off x="2070850" y="3771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0"/>
          <p:cNvSpPr/>
          <p:nvPr/>
        </p:nvSpPr>
        <p:spPr>
          <a:xfrm>
            <a:off x="2187375" y="3771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0"/>
          <p:cNvSpPr/>
          <p:nvPr/>
        </p:nvSpPr>
        <p:spPr>
          <a:xfrm>
            <a:off x="2303900" y="3771413"/>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0"/>
          <p:cNvSpPr txBox="1"/>
          <p:nvPr>
            <p:ph type="title"/>
          </p:nvPr>
        </p:nvSpPr>
        <p:spPr>
          <a:xfrm>
            <a:off x="720000" y="549075"/>
            <a:ext cx="7704000" cy="63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3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4" name="Google Shape;754;p10"/>
          <p:cNvSpPr/>
          <p:nvPr/>
        </p:nvSpPr>
        <p:spPr>
          <a:xfrm>
            <a:off x="8155383" y="161709"/>
            <a:ext cx="803034" cy="23301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0"/>
          <p:cNvSpPr/>
          <p:nvPr/>
        </p:nvSpPr>
        <p:spPr>
          <a:xfrm flipH="1">
            <a:off x="877454" y="4127655"/>
            <a:ext cx="803034" cy="233096"/>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Montserrat SemiBold"/>
              <a:buNone/>
              <a:defRPr b="1" i="0" sz="2800" u="none" cap="none" strike="noStrike">
                <a:solidFill>
                  <a:schemeClr val="dk1"/>
                </a:solidFill>
                <a:latin typeface="Montserrat SemiBold"/>
                <a:ea typeface="Montserrat SemiBold"/>
                <a:cs typeface="Montserrat SemiBold"/>
                <a:sym typeface="Montserrat SemiBold"/>
              </a:defRPr>
            </a:lvl1pPr>
            <a:lvl2pPr lvl="1"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2800"/>
              <a:buFont typeface="Bebas Neue"/>
              <a:buNone/>
              <a:defRPr b="0" i="0" sz="2800" u="none" cap="none" strike="noStrike">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Cantarell"/>
              <a:buChar char="●"/>
              <a:defRPr b="0" i="0" sz="1800" u="none" cap="none" strike="noStrike">
                <a:solidFill>
                  <a:schemeClr val="dk1"/>
                </a:solidFill>
                <a:latin typeface="Cantarell"/>
                <a:ea typeface="Cantarell"/>
                <a:cs typeface="Cantarell"/>
                <a:sym typeface="Cantarell"/>
              </a:defRPr>
            </a:lvl1pPr>
            <a:lvl2pPr indent="-317500" lvl="1" marL="914400" marR="0" rtl="0" algn="l">
              <a:lnSpc>
                <a:spcPct val="115000"/>
              </a:lnSpc>
              <a:spcBef>
                <a:spcPts val="0"/>
              </a:spcBef>
              <a:spcAft>
                <a:spcPts val="0"/>
              </a:spcAft>
              <a:buClr>
                <a:schemeClr val="dk1"/>
              </a:buClr>
              <a:buSzPts val="1400"/>
              <a:buFont typeface="Cantarell"/>
              <a:buChar char="○"/>
              <a:defRPr b="0" i="0" sz="1400" u="none" cap="none" strike="noStrike">
                <a:solidFill>
                  <a:schemeClr val="dk1"/>
                </a:solidFill>
                <a:latin typeface="Cantarell"/>
                <a:ea typeface="Cantarell"/>
                <a:cs typeface="Cantarell"/>
                <a:sym typeface="Cantarell"/>
              </a:defRPr>
            </a:lvl2pPr>
            <a:lvl3pPr indent="-317500" lvl="2" marL="1371600" marR="0" rtl="0" algn="l">
              <a:lnSpc>
                <a:spcPct val="115000"/>
              </a:lnSpc>
              <a:spcBef>
                <a:spcPts val="0"/>
              </a:spcBef>
              <a:spcAft>
                <a:spcPts val="0"/>
              </a:spcAft>
              <a:buClr>
                <a:schemeClr val="dk1"/>
              </a:buClr>
              <a:buSzPts val="1400"/>
              <a:buFont typeface="Cantarell"/>
              <a:buChar char="■"/>
              <a:defRPr b="0" i="0" sz="1400" u="none" cap="none" strike="noStrike">
                <a:solidFill>
                  <a:schemeClr val="dk1"/>
                </a:solidFill>
                <a:latin typeface="Cantarell"/>
                <a:ea typeface="Cantarell"/>
                <a:cs typeface="Cantarell"/>
                <a:sym typeface="Cantarell"/>
              </a:defRPr>
            </a:lvl3pPr>
            <a:lvl4pPr indent="-317500" lvl="3" marL="1828800" marR="0" rtl="0" algn="l">
              <a:lnSpc>
                <a:spcPct val="115000"/>
              </a:lnSpc>
              <a:spcBef>
                <a:spcPts val="0"/>
              </a:spcBef>
              <a:spcAft>
                <a:spcPts val="0"/>
              </a:spcAft>
              <a:buClr>
                <a:schemeClr val="dk1"/>
              </a:buClr>
              <a:buSzPts val="1400"/>
              <a:buFont typeface="Cantarell"/>
              <a:buChar char="●"/>
              <a:defRPr b="0" i="0" sz="1400" u="none" cap="none" strike="noStrike">
                <a:solidFill>
                  <a:schemeClr val="dk1"/>
                </a:solidFill>
                <a:latin typeface="Cantarell"/>
                <a:ea typeface="Cantarell"/>
                <a:cs typeface="Cantarell"/>
                <a:sym typeface="Cantarell"/>
              </a:defRPr>
            </a:lvl4pPr>
            <a:lvl5pPr indent="-317500" lvl="4" marL="2286000" marR="0" rtl="0" algn="l">
              <a:lnSpc>
                <a:spcPct val="115000"/>
              </a:lnSpc>
              <a:spcBef>
                <a:spcPts val="0"/>
              </a:spcBef>
              <a:spcAft>
                <a:spcPts val="0"/>
              </a:spcAft>
              <a:buClr>
                <a:schemeClr val="dk1"/>
              </a:buClr>
              <a:buSzPts val="1400"/>
              <a:buFont typeface="Cantarell"/>
              <a:buChar char="○"/>
              <a:defRPr b="0" i="0" sz="1400" u="none" cap="none" strike="noStrike">
                <a:solidFill>
                  <a:schemeClr val="dk1"/>
                </a:solidFill>
                <a:latin typeface="Cantarell"/>
                <a:ea typeface="Cantarell"/>
                <a:cs typeface="Cantarell"/>
                <a:sym typeface="Cantarell"/>
              </a:defRPr>
            </a:lvl5pPr>
            <a:lvl6pPr indent="-317500" lvl="5" marL="2743200" marR="0" rtl="0" algn="l">
              <a:lnSpc>
                <a:spcPct val="115000"/>
              </a:lnSpc>
              <a:spcBef>
                <a:spcPts val="0"/>
              </a:spcBef>
              <a:spcAft>
                <a:spcPts val="0"/>
              </a:spcAft>
              <a:buClr>
                <a:schemeClr val="dk1"/>
              </a:buClr>
              <a:buSzPts val="1400"/>
              <a:buFont typeface="Cantarell"/>
              <a:buChar char="■"/>
              <a:defRPr b="0" i="0" sz="1400" u="none" cap="none" strike="noStrike">
                <a:solidFill>
                  <a:schemeClr val="dk1"/>
                </a:solidFill>
                <a:latin typeface="Cantarell"/>
                <a:ea typeface="Cantarell"/>
                <a:cs typeface="Cantarell"/>
                <a:sym typeface="Cantarell"/>
              </a:defRPr>
            </a:lvl6pPr>
            <a:lvl7pPr indent="-317500" lvl="6" marL="3200400" marR="0" rtl="0" algn="l">
              <a:lnSpc>
                <a:spcPct val="115000"/>
              </a:lnSpc>
              <a:spcBef>
                <a:spcPts val="0"/>
              </a:spcBef>
              <a:spcAft>
                <a:spcPts val="0"/>
              </a:spcAft>
              <a:buClr>
                <a:schemeClr val="dk1"/>
              </a:buClr>
              <a:buSzPts val="1400"/>
              <a:buFont typeface="Cantarell"/>
              <a:buChar char="●"/>
              <a:defRPr b="0" i="0" sz="1400" u="none" cap="none" strike="noStrike">
                <a:solidFill>
                  <a:schemeClr val="dk1"/>
                </a:solidFill>
                <a:latin typeface="Cantarell"/>
                <a:ea typeface="Cantarell"/>
                <a:cs typeface="Cantarell"/>
                <a:sym typeface="Cantarell"/>
              </a:defRPr>
            </a:lvl7pPr>
            <a:lvl8pPr indent="-317500" lvl="7" marL="3657600" marR="0" rtl="0" algn="l">
              <a:lnSpc>
                <a:spcPct val="115000"/>
              </a:lnSpc>
              <a:spcBef>
                <a:spcPts val="0"/>
              </a:spcBef>
              <a:spcAft>
                <a:spcPts val="0"/>
              </a:spcAft>
              <a:buClr>
                <a:schemeClr val="dk1"/>
              </a:buClr>
              <a:buSzPts val="1400"/>
              <a:buFont typeface="Cantarell"/>
              <a:buChar char="○"/>
              <a:defRPr b="0" i="0" sz="1400" u="none" cap="none" strike="noStrike">
                <a:solidFill>
                  <a:schemeClr val="dk1"/>
                </a:solidFill>
                <a:latin typeface="Cantarell"/>
                <a:ea typeface="Cantarell"/>
                <a:cs typeface="Cantarell"/>
                <a:sym typeface="Cantarell"/>
              </a:defRPr>
            </a:lvl8pPr>
            <a:lvl9pPr indent="-317500" lvl="8" marL="4114800" marR="0" rtl="0" algn="l">
              <a:lnSpc>
                <a:spcPct val="115000"/>
              </a:lnSpc>
              <a:spcBef>
                <a:spcPts val="0"/>
              </a:spcBef>
              <a:spcAft>
                <a:spcPts val="0"/>
              </a:spcAft>
              <a:buClr>
                <a:schemeClr val="dk1"/>
              </a:buClr>
              <a:buSzPts val="1400"/>
              <a:buFont typeface="Cantarell"/>
              <a:buChar char="■"/>
              <a:defRPr b="0" i="0" sz="1400" u="none" cap="none" strike="noStrike">
                <a:solidFill>
                  <a:schemeClr val="dk1"/>
                </a:solidFill>
                <a:latin typeface="Cantarell"/>
                <a:ea typeface="Cantarell"/>
                <a:cs typeface="Cantarell"/>
                <a:sym typeface="Cantare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mc:AlternateContent>
    <mc:Choice Requires="p14">
      <p:transition spd="med" p14:dur="600">
        <p:fade/>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41.png"/><Relationship Id="rId4" Type="http://schemas.openxmlformats.org/officeDocument/2006/relationships/image" Target="../media/image28.png"/><Relationship Id="rId5" Type="http://schemas.openxmlformats.org/officeDocument/2006/relationships/image" Target="../media/image24.png"/><Relationship Id="rId6"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19.png"/><Relationship Id="rId5" Type="http://schemas.openxmlformats.org/officeDocument/2006/relationships/image" Target="../media/image12.png"/><Relationship Id="rId6"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42.png"/><Relationship Id="rId4" Type="http://schemas.openxmlformats.org/officeDocument/2006/relationships/image" Target="../media/image44.png"/><Relationship Id="rId5"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35.png"/><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 Id="rId3" Type="http://schemas.openxmlformats.org/officeDocument/2006/relationships/image" Target="../media/image35.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46.png"/><Relationship Id="rId4" Type="http://schemas.openxmlformats.org/officeDocument/2006/relationships/image" Target="../media/image39.png"/><Relationship Id="rId5"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55.pn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image" Target="../media/image58.png"/><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6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7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7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7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7.xml"/><Relationship Id="rId3" Type="http://schemas.openxmlformats.org/officeDocument/2006/relationships/image" Target="../media/image6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5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62.png"/><Relationship Id="rId4" Type="http://schemas.openxmlformats.org/officeDocument/2006/relationships/image" Target="../media/image68.png"/><Relationship Id="rId5" Type="http://schemas.openxmlformats.org/officeDocument/2006/relationships/image" Target="../media/image5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 Id="rId3" Type="http://schemas.openxmlformats.org/officeDocument/2006/relationships/image" Target="../media/image6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3.xml"/><Relationship Id="rId3" Type="http://schemas.openxmlformats.org/officeDocument/2006/relationships/image" Target="../media/image7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4.xml"/><Relationship Id="rId3" Type="http://schemas.openxmlformats.org/officeDocument/2006/relationships/image" Target="../media/image52.png"/><Relationship Id="rId4" Type="http://schemas.openxmlformats.org/officeDocument/2006/relationships/image" Target="../media/image5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5.xml"/><Relationship Id="rId3" Type="http://schemas.openxmlformats.org/officeDocument/2006/relationships/image" Target="../media/image6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67.png"/><Relationship Id="rId4" Type="http://schemas.openxmlformats.org/officeDocument/2006/relationships/image" Target="../media/image60.png"/><Relationship Id="rId5" Type="http://schemas.openxmlformats.org/officeDocument/2006/relationships/image" Target="../media/image70.png"/><Relationship Id="rId6" Type="http://schemas.openxmlformats.org/officeDocument/2006/relationships/image" Target="../media/image5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sp>
        <p:nvSpPr>
          <p:cNvPr id="1956" name="Google Shape;1956;p30"/>
          <p:cNvSpPr txBox="1"/>
          <p:nvPr>
            <p:ph type="title"/>
          </p:nvPr>
        </p:nvSpPr>
        <p:spPr>
          <a:xfrm>
            <a:off x="836525" y="682675"/>
            <a:ext cx="2336400" cy="35286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SzPts val="2800"/>
              <a:buNone/>
            </a:pPr>
            <a:r>
              <a:rPr lang="en-US"/>
              <a:t>Lập Trình R Cho Phân Tích</a:t>
            </a:r>
            <a:endParaRPr/>
          </a:p>
        </p:txBody>
      </p:sp>
      <p:sp>
        <p:nvSpPr>
          <p:cNvPr id="1957" name="Google Shape;1957;p30"/>
          <p:cNvSpPr txBox="1"/>
          <p:nvPr/>
        </p:nvSpPr>
        <p:spPr>
          <a:xfrm>
            <a:off x="3518697" y="2445478"/>
            <a:ext cx="4527300" cy="1974869"/>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1000"/>
              </a:spcAft>
              <a:buNone/>
            </a:pPr>
            <a:r>
              <a:rPr b="1" i="0" lang="en-US" sz="3600" u="none" cap="none" strike="noStrike">
                <a:solidFill>
                  <a:schemeClr val="dk1"/>
                </a:solidFill>
                <a:latin typeface="Montserrat"/>
                <a:ea typeface="Montserrat"/>
                <a:cs typeface="Montserrat"/>
                <a:sym typeface="Montserrat"/>
              </a:rPr>
              <a:t>Mobile Price Classification</a:t>
            </a:r>
            <a:endParaRPr b="1" i="0" sz="3600" u="none" cap="none" strike="noStrike">
              <a:solidFill>
                <a:srgbClr val="000000"/>
              </a:solidFill>
              <a:latin typeface="Cantarell"/>
              <a:ea typeface="Cantarell"/>
              <a:cs typeface="Cantarell"/>
              <a:sym typeface="Cantarell"/>
            </a:endParaRPr>
          </a:p>
        </p:txBody>
      </p:sp>
      <p:pic>
        <p:nvPicPr>
          <p:cNvPr id="1958" name="Google Shape;1958;p30"/>
          <p:cNvPicPr preferRelativeResize="0"/>
          <p:nvPr/>
        </p:nvPicPr>
        <p:blipFill rotWithShape="1">
          <a:blip r:embed="rId3">
            <a:alphaModFix/>
          </a:blip>
          <a:srcRect b="0" l="0" r="0" t="0"/>
          <a:stretch/>
        </p:blipFill>
        <p:spPr>
          <a:xfrm>
            <a:off x="3706275" y="974575"/>
            <a:ext cx="4233348" cy="509725"/>
          </a:xfrm>
          <a:prstGeom prst="rect">
            <a:avLst/>
          </a:prstGeom>
          <a:noFill/>
          <a:ln>
            <a:noFill/>
          </a:ln>
        </p:spPr>
      </p:pic>
      <p:sp>
        <p:nvSpPr>
          <p:cNvPr id="1959" name="Google Shape;1959;p30"/>
          <p:cNvSpPr txBox="1"/>
          <p:nvPr/>
        </p:nvSpPr>
        <p:spPr>
          <a:xfrm>
            <a:off x="3307404" y="1985310"/>
            <a:ext cx="511674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Montserrat"/>
                <a:ea typeface="Montserrat"/>
                <a:cs typeface="Montserrat"/>
                <a:sym typeface="Montserrat"/>
              </a:rPr>
              <a:t>Nhóm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sp>
        <p:nvSpPr>
          <p:cNvPr id="2193" name="Google Shape;2193;p39"/>
          <p:cNvSpPr txBox="1"/>
          <p:nvPr>
            <p:ph type="title"/>
          </p:nvPr>
        </p:nvSpPr>
        <p:spPr>
          <a:xfrm>
            <a:off x="836847" y="721295"/>
            <a:ext cx="2283300" cy="866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Dữ Liệu</a:t>
            </a:r>
            <a:endParaRPr/>
          </a:p>
        </p:txBody>
      </p:sp>
      <p:sp>
        <p:nvSpPr>
          <p:cNvPr id="2194" name="Google Shape;2194;p39"/>
          <p:cNvSpPr txBox="1"/>
          <p:nvPr/>
        </p:nvSpPr>
        <p:spPr>
          <a:xfrm>
            <a:off x="3120147" y="2253117"/>
            <a:ext cx="3353700" cy="400200"/>
          </a:xfrm>
          <a:prstGeom prst="rect">
            <a:avLst/>
          </a:prstGeom>
          <a:noFill/>
          <a:ln>
            <a:noFill/>
          </a:ln>
        </p:spPr>
        <p:txBody>
          <a:bodyPr anchorCtr="0" anchor="t" bIns="45700" lIns="91425" spcFirstLastPara="1" rIns="91425" wrap="square" tIns="45700">
            <a:spAutoFit/>
          </a:bodyPr>
          <a:lstStyle/>
          <a:p>
            <a:pPr indent="0" lvl="0" marL="342900" marR="0" rtl="0" algn="l">
              <a:lnSpc>
                <a:spcPct val="150000"/>
              </a:lnSpc>
              <a:spcBef>
                <a:spcPts val="0"/>
              </a:spcBef>
              <a:spcAft>
                <a:spcPts val="0"/>
              </a:spcAft>
              <a:buNone/>
            </a:pPr>
            <a:r>
              <a:rPr i="0" lang="en-US" sz="2000" u="none" cap="none" strike="noStrike">
                <a:solidFill>
                  <a:schemeClr val="dk1"/>
                </a:solidFill>
                <a:latin typeface="Montserrat SemiBold"/>
                <a:ea typeface="Montserrat SemiBold"/>
                <a:cs typeface="Montserrat SemiBold"/>
                <a:sym typeface="Montserrat SemiBold"/>
              </a:rPr>
              <a:t>21. price_range:</a:t>
            </a:r>
            <a:endParaRPr i="0" sz="2000" u="none" cap="none" strike="noStrike">
              <a:solidFill>
                <a:srgbClr val="000000"/>
              </a:solidFill>
              <a:latin typeface="Montserrat SemiBold"/>
              <a:ea typeface="Montserrat SemiBold"/>
              <a:cs typeface="Montserrat SemiBold"/>
              <a:sym typeface="Montserrat SemiBold"/>
            </a:endParaRPr>
          </a:p>
        </p:txBody>
      </p:sp>
      <p:sp>
        <p:nvSpPr>
          <p:cNvPr id="2195" name="Google Shape;2195;p39"/>
          <p:cNvSpPr txBox="1"/>
          <p:nvPr/>
        </p:nvSpPr>
        <p:spPr>
          <a:xfrm>
            <a:off x="1978497" y="2901092"/>
            <a:ext cx="5432100" cy="1077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i="0" lang="en-US" sz="1600" u="none" cap="none" strike="noStrike">
                <a:solidFill>
                  <a:schemeClr val="dk1"/>
                </a:solidFill>
                <a:latin typeface="Montserrat"/>
                <a:ea typeface="Montserrat"/>
                <a:cs typeface="Montserrat"/>
                <a:sym typeface="Montserrat"/>
              </a:rPr>
              <a:t>Đây là biến mục tiêu với:</a:t>
            </a:r>
            <a:endParaRPr sz="1600">
              <a:latin typeface="Montserrat"/>
              <a:ea typeface="Montserrat"/>
              <a:cs typeface="Montserrat"/>
              <a:sym typeface="Montserrat"/>
            </a:endParaRPr>
          </a:p>
          <a:p>
            <a:pPr indent="0" lvl="4" marL="0" marR="0" rtl="0" algn="l">
              <a:lnSpc>
                <a:spcPct val="150000"/>
              </a:lnSpc>
              <a:spcBef>
                <a:spcPts val="0"/>
              </a:spcBef>
              <a:spcAft>
                <a:spcPts val="0"/>
              </a:spcAft>
              <a:buNone/>
            </a:pPr>
            <a:r>
              <a:rPr i="0" lang="en-US" sz="1600" u="none" cap="none" strike="noStrike">
                <a:solidFill>
                  <a:schemeClr val="dk1"/>
                </a:solidFill>
                <a:latin typeface="Montserrat"/>
                <a:ea typeface="Montserrat"/>
                <a:cs typeface="Montserrat"/>
                <a:sym typeface="Montserrat"/>
              </a:rPr>
              <a:t>       -  0 (chi phí thấp)      -  1 (chi phí trung bình) </a:t>
            </a:r>
            <a:endParaRPr sz="1600">
              <a:latin typeface="Montserrat"/>
              <a:ea typeface="Montserrat"/>
              <a:cs typeface="Montserrat"/>
              <a:sym typeface="Montserrat"/>
            </a:endParaRPr>
          </a:p>
          <a:p>
            <a:pPr indent="0" lvl="4" marL="0" marR="0" rtl="0" algn="l">
              <a:lnSpc>
                <a:spcPct val="100000"/>
              </a:lnSpc>
              <a:spcBef>
                <a:spcPts val="0"/>
              </a:spcBef>
              <a:spcAft>
                <a:spcPts val="0"/>
              </a:spcAft>
              <a:buNone/>
            </a:pPr>
            <a:r>
              <a:rPr i="0" lang="en-US" sz="1600" u="none" cap="none" strike="noStrike">
                <a:solidFill>
                  <a:schemeClr val="dk1"/>
                </a:solidFill>
                <a:latin typeface="Montserrat"/>
                <a:ea typeface="Montserrat"/>
                <a:cs typeface="Montserrat"/>
                <a:sym typeface="Montserrat"/>
              </a:rPr>
              <a:t>       -  2 (chi phí cao)       -  3 (chi phí rất cao) </a:t>
            </a:r>
            <a:endParaRPr i="0" sz="1600" u="none" cap="none" strike="noStrike">
              <a:solidFill>
                <a:srgbClr val="000000"/>
              </a:solidFill>
              <a:latin typeface="Montserrat"/>
              <a:ea typeface="Montserrat"/>
              <a:cs typeface="Montserrat"/>
              <a:sym typeface="Montserrat"/>
            </a:endParaRPr>
          </a:p>
        </p:txBody>
      </p:sp>
      <p:cxnSp>
        <p:nvCxnSpPr>
          <p:cNvPr id="2196" name="Google Shape;2196;p39"/>
          <p:cNvCxnSpPr/>
          <p:nvPr/>
        </p:nvCxnSpPr>
        <p:spPr>
          <a:xfrm>
            <a:off x="4352567" y="1065912"/>
            <a:ext cx="3730500" cy="0"/>
          </a:xfrm>
          <a:prstGeom prst="straightConnector1">
            <a:avLst/>
          </a:prstGeom>
          <a:noFill/>
          <a:ln cap="flat" cmpd="sng" w="9525">
            <a:solidFill>
              <a:schemeClr val="dk1"/>
            </a:solidFill>
            <a:prstDash val="solid"/>
            <a:round/>
            <a:headEnd len="sm" w="sm" type="none"/>
            <a:tailEnd len="sm" w="sm" type="none"/>
          </a:ln>
        </p:spPr>
      </p:cxnSp>
      <p:sp>
        <p:nvSpPr>
          <p:cNvPr id="2197" name="Google Shape;2197;p39"/>
          <p:cNvSpPr txBox="1"/>
          <p:nvPr/>
        </p:nvSpPr>
        <p:spPr>
          <a:xfrm>
            <a:off x="2990797" y="754382"/>
            <a:ext cx="978000" cy="39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Montserrat SemiBold"/>
              <a:buNone/>
            </a:pPr>
            <a:r>
              <a:rPr b="1" i="0" lang="en-US" sz="1800" u="none" cap="none" strike="noStrike">
                <a:solidFill>
                  <a:schemeClr val="dk1"/>
                </a:solidFill>
                <a:latin typeface="Montserrat"/>
                <a:ea typeface="Montserrat"/>
                <a:cs typeface="Montserrat"/>
                <a:sym typeface="Montserrat"/>
              </a:rPr>
              <a:t>Name:</a:t>
            </a:r>
            <a:endParaRPr b="1">
              <a:latin typeface="Montserrat"/>
              <a:ea typeface="Montserrat"/>
              <a:cs typeface="Montserrat"/>
              <a:sym typeface="Montserrat"/>
            </a:endParaRPr>
          </a:p>
        </p:txBody>
      </p:sp>
      <p:sp>
        <p:nvSpPr>
          <p:cNvPr id="2198" name="Google Shape;2198;p39"/>
          <p:cNvSpPr txBox="1"/>
          <p:nvPr/>
        </p:nvSpPr>
        <p:spPr>
          <a:xfrm>
            <a:off x="4373032" y="678182"/>
            <a:ext cx="3705000" cy="390300"/>
          </a:xfrm>
          <a:prstGeom prst="rect">
            <a:avLst/>
          </a:prstGeom>
          <a:noFill/>
          <a:ln>
            <a:noFill/>
          </a:ln>
        </p:spPr>
        <p:txBody>
          <a:bodyPr anchorCtr="0" anchor="ctr" bIns="91425" lIns="91425" spcFirstLastPara="1" rIns="91425" wrap="square" tIns="91425">
            <a:noAutofit/>
          </a:bodyPr>
          <a:lstStyle/>
          <a:p>
            <a:pPr indent="0" lvl="0" marL="114300" marR="0" rtl="0" algn="l">
              <a:lnSpc>
                <a:spcPct val="115000"/>
              </a:lnSpc>
              <a:spcBef>
                <a:spcPts val="0"/>
              </a:spcBef>
              <a:spcAft>
                <a:spcPts val="0"/>
              </a:spcAft>
              <a:buClr>
                <a:schemeClr val="dk1"/>
              </a:buClr>
              <a:buSzPts val="1800"/>
              <a:buFont typeface="Cantarell"/>
              <a:buNone/>
            </a:pPr>
            <a:r>
              <a:rPr i="0" lang="en-US" sz="1800" u="none" cap="none" strike="noStrike">
                <a:solidFill>
                  <a:srgbClr val="202124"/>
                </a:solidFill>
                <a:latin typeface="Montserrat"/>
                <a:ea typeface="Montserrat"/>
                <a:cs typeface="Montserrat"/>
                <a:sym typeface="Montserrat"/>
              </a:rPr>
              <a:t>Mobile Price Classification</a:t>
            </a:r>
            <a:endParaRPr>
              <a:latin typeface="Montserrat"/>
              <a:ea typeface="Montserrat"/>
              <a:cs typeface="Montserrat"/>
              <a:sym typeface="Montserrat"/>
            </a:endParaRPr>
          </a:p>
        </p:txBody>
      </p:sp>
      <p:sp>
        <p:nvSpPr>
          <p:cNvPr id="2199" name="Google Shape;2199;p39"/>
          <p:cNvSpPr txBox="1"/>
          <p:nvPr/>
        </p:nvSpPr>
        <p:spPr>
          <a:xfrm>
            <a:off x="2990799" y="1156050"/>
            <a:ext cx="1224900" cy="35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Montserrat SemiBold"/>
              <a:buNone/>
            </a:pPr>
            <a:r>
              <a:rPr b="1" i="0" lang="en-US" sz="1800" u="none" cap="none" strike="noStrike">
                <a:solidFill>
                  <a:schemeClr val="dk1"/>
                </a:solidFill>
                <a:latin typeface="Montserrat"/>
                <a:ea typeface="Montserrat"/>
                <a:cs typeface="Montserrat"/>
                <a:sym typeface="Montserrat"/>
              </a:rPr>
              <a:t>Author:</a:t>
            </a:r>
            <a:endParaRPr b="1">
              <a:latin typeface="Montserrat"/>
              <a:ea typeface="Montserrat"/>
              <a:cs typeface="Montserrat"/>
              <a:sym typeface="Montserrat"/>
            </a:endParaRPr>
          </a:p>
        </p:txBody>
      </p:sp>
      <p:sp>
        <p:nvSpPr>
          <p:cNvPr id="2200" name="Google Shape;2200;p39"/>
          <p:cNvSpPr txBox="1"/>
          <p:nvPr/>
        </p:nvSpPr>
        <p:spPr>
          <a:xfrm>
            <a:off x="4102447" y="1105696"/>
            <a:ext cx="1899900" cy="32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Cantarell"/>
              <a:buNone/>
            </a:pPr>
            <a:r>
              <a:rPr i="0" lang="en-US" sz="1400" u="none" cap="none" strike="noStrike">
                <a:solidFill>
                  <a:srgbClr val="000000"/>
                </a:solidFill>
                <a:latin typeface="Montserrat"/>
                <a:ea typeface="Montserrat"/>
                <a:cs typeface="Montserrat"/>
                <a:sym typeface="Montserrat"/>
              </a:rPr>
              <a:t>Abhishek Sharma</a:t>
            </a:r>
            <a:endParaRPr>
              <a:latin typeface="Montserrat"/>
              <a:ea typeface="Montserrat"/>
              <a:cs typeface="Montserrat"/>
              <a:sym typeface="Montserrat"/>
            </a:endParaRPr>
          </a:p>
        </p:txBody>
      </p:sp>
      <p:sp>
        <p:nvSpPr>
          <p:cNvPr id="2201" name="Google Shape;2201;p39"/>
          <p:cNvSpPr txBox="1"/>
          <p:nvPr/>
        </p:nvSpPr>
        <p:spPr>
          <a:xfrm>
            <a:off x="6054582" y="1156050"/>
            <a:ext cx="1002000" cy="35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Montserrat SemiBold"/>
              <a:buNone/>
            </a:pPr>
            <a:r>
              <a:rPr b="1" i="0" lang="en-US" sz="1800" u="none" cap="none" strike="noStrike">
                <a:solidFill>
                  <a:schemeClr val="dk1"/>
                </a:solidFill>
                <a:latin typeface="Montserrat"/>
                <a:ea typeface="Montserrat"/>
                <a:cs typeface="Montserrat"/>
                <a:sym typeface="Montserrat"/>
              </a:rPr>
              <a:t>Data:</a:t>
            </a:r>
            <a:endParaRPr b="1">
              <a:latin typeface="Montserrat"/>
              <a:ea typeface="Montserrat"/>
              <a:cs typeface="Montserrat"/>
              <a:sym typeface="Montserrat"/>
            </a:endParaRPr>
          </a:p>
        </p:txBody>
      </p:sp>
      <p:sp>
        <p:nvSpPr>
          <p:cNvPr id="2202" name="Google Shape;2202;p39"/>
          <p:cNvSpPr txBox="1"/>
          <p:nvPr/>
        </p:nvSpPr>
        <p:spPr>
          <a:xfrm>
            <a:off x="6802432" y="1156050"/>
            <a:ext cx="1720500" cy="32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ntarell"/>
              <a:buNone/>
            </a:pPr>
            <a:r>
              <a:rPr i="0" lang="en-US" sz="1500" u="none" cap="none" strike="noStrike">
                <a:solidFill>
                  <a:schemeClr val="dk1"/>
                </a:solidFill>
                <a:latin typeface="Montserrat"/>
                <a:ea typeface="Montserrat"/>
                <a:cs typeface="Montserrat"/>
                <a:sym typeface="Montserrat"/>
              </a:rPr>
              <a:t>train.csv</a:t>
            </a:r>
            <a:endParaRPr>
              <a:latin typeface="Montserrat"/>
              <a:ea typeface="Montserrat"/>
              <a:cs typeface="Montserrat"/>
              <a:sym typeface="Montserrat"/>
            </a:endParaRPr>
          </a:p>
        </p:txBody>
      </p:sp>
      <p:grpSp>
        <p:nvGrpSpPr>
          <p:cNvPr id="2203" name="Google Shape;2203;p39"/>
          <p:cNvGrpSpPr/>
          <p:nvPr/>
        </p:nvGrpSpPr>
        <p:grpSpPr>
          <a:xfrm>
            <a:off x="4050982" y="1462903"/>
            <a:ext cx="4027050" cy="9544"/>
            <a:chOff x="4245050" y="1436406"/>
            <a:chExt cx="4027050" cy="9544"/>
          </a:xfrm>
        </p:grpSpPr>
        <p:cxnSp>
          <p:nvCxnSpPr>
            <p:cNvPr id="2204" name="Google Shape;2204;p39"/>
            <p:cNvCxnSpPr/>
            <p:nvPr/>
          </p:nvCxnSpPr>
          <p:spPr>
            <a:xfrm>
              <a:off x="4245050" y="1436406"/>
              <a:ext cx="1863900" cy="0"/>
            </a:xfrm>
            <a:prstGeom prst="straightConnector1">
              <a:avLst/>
            </a:prstGeom>
            <a:noFill/>
            <a:ln cap="flat" cmpd="sng" w="9525">
              <a:solidFill>
                <a:schemeClr val="dk1"/>
              </a:solidFill>
              <a:prstDash val="solid"/>
              <a:round/>
              <a:headEnd len="sm" w="sm" type="none"/>
              <a:tailEnd len="sm" w="sm" type="none"/>
            </a:ln>
          </p:spPr>
        </p:cxnSp>
        <p:cxnSp>
          <p:nvCxnSpPr>
            <p:cNvPr id="2205" name="Google Shape;2205;p39"/>
            <p:cNvCxnSpPr/>
            <p:nvPr/>
          </p:nvCxnSpPr>
          <p:spPr>
            <a:xfrm flipH="1" rot="10800000">
              <a:off x="7059800" y="1444150"/>
              <a:ext cx="1212300" cy="1800"/>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9" name="Shape 2209"/>
        <p:cNvGrpSpPr/>
        <p:nvPr/>
      </p:nvGrpSpPr>
      <p:grpSpPr>
        <a:xfrm>
          <a:off x="0" y="0"/>
          <a:ext cx="0" cy="0"/>
          <a:chOff x="0" y="0"/>
          <a:chExt cx="0" cy="0"/>
        </a:xfrm>
      </p:grpSpPr>
      <p:sp>
        <p:nvSpPr>
          <p:cNvPr id="2210" name="Google Shape;2210;p40"/>
          <p:cNvSpPr txBox="1"/>
          <p:nvPr>
            <p:ph type="title"/>
          </p:nvPr>
        </p:nvSpPr>
        <p:spPr>
          <a:xfrm>
            <a:off x="720000" y="540000"/>
            <a:ext cx="2283300" cy="237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a:t>4. EDA và Trực Quan Hóa Dữ Liệu</a:t>
            </a:r>
            <a:endParaRPr sz="2400"/>
          </a:p>
        </p:txBody>
      </p:sp>
      <p:sp>
        <p:nvSpPr>
          <p:cNvPr id="2211" name="Google Shape;2211;p40"/>
          <p:cNvSpPr txBox="1"/>
          <p:nvPr>
            <p:ph type="title"/>
          </p:nvPr>
        </p:nvSpPr>
        <p:spPr>
          <a:xfrm>
            <a:off x="720000" y="2917200"/>
            <a:ext cx="2283300" cy="14166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2800"/>
              <a:buNone/>
            </a:pPr>
            <a:r>
              <a:rPr lang="en-US" sz="1600"/>
              <a:t>4.1. Số lượng các giá trị duy nhất ở các cột của tệp dữ liệu</a:t>
            </a:r>
            <a:endParaRPr sz="1600"/>
          </a:p>
        </p:txBody>
      </p:sp>
      <p:pic>
        <p:nvPicPr>
          <p:cNvPr id="2212" name="Google Shape;2212;p40"/>
          <p:cNvPicPr preferRelativeResize="0"/>
          <p:nvPr/>
        </p:nvPicPr>
        <p:blipFill rotWithShape="1">
          <a:blip r:embed="rId3">
            <a:alphaModFix/>
          </a:blip>
          <a:srcRect b="0" l="0" r="0" t="0"/>
          <a:stretch/>
        </p:blipFill>
        <p:spPr>
          <a:xfrm>
            <a:off x="3729626" y="852811"/>
            <a:ext cx="4000847" cy="32692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6" name="Shape 2216"/>
        <p:cNvGrpSpPr/>
        <p:nvPr/>
      </p:nvGrpSpPr>
      <p:grpSpPr>
        <a:xfrm>
          <a:off x="0" y="0"/>
          <a:ext cx="0" cy="0"/>
          <a:chOff x="0" y="0"/>
          <a:chExt cx="0" cy="0"/>
        </a:xfrm>
      </p:grpSpPr>
      <p:sp>
        <p:nvSpPr>
          <p:cNvPr id="2217" name="Google Shape;2217;p41"/>
          <p:cNvSpPr txBox="1"/>
          <p:nvPr>
            <p:ph type="title"/>
          </p:nvPr>
        </p:nvSpPr>
        <p:spPr>
          <a:xfrm>
            <a:off x="720000" y="540000"/>
            <a:ext cx="2283300" cy="23772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SzPts val="2800"/>
              <a:buNone/>
            </a:pPr>
            <a:r>
              <a:rPr lang="en-US" sz="1600"/>
              <a:t>4.2. Biểu đồ tròn cho các biến phân loại</a:t>
            </a:r>
            <a:endParaRPr sz="2400"/>
          </a:p>
        </p:txBody>
      </p:sp>
      <p:sp>
        <p:nvSpPr>
          <p:cNvPr id="2218" name="Google Shape;2218;p41"/>
          <p:cNvSpPr txBox="1"/>
          <p:nvPr>
            <p:ph type="title"/>
          </p:nvPr>
        </p:nvSpPr>
        <p:spPr>
          <a:xfrm>
            <a:off x="720000" y="2917200"/>
            <a:ext cx="2283300" cy="1416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SzPts val="2800"/>
              <a:buNone/>
            </a:pPr>
            <a:r>
              <a:rPr lang="en-US" sz="1300"/>
              <a:t>Nhận xét: </a:t>
            </a:r>
            <a:endParaRPr sz="1300"/>
          </a:p>
          <a:p>
            <a:pPr indent="0" lvl="0" marL="0" rtl="0" algn="l">
              <a:lnSpc>
                <a:spcPct val="150000"/>
              </a:lnSpc>
              <a:spcBef>
                <a:spcPts val="0"/>
              </a:spcBef>
              <a:spcAft>
                <a:spcPts val="0"/>
              </a:spcAft>
              <a:buNone/>
            </a:pPr>
            <a:r>
              <a:rPr lang="en-US" sz="1300"/>
              <a:t>- Đa số các biến phân loại có số lượng mẫu đồng đều.</a:t>
            </a:r>
            <a:endParaRPr sz="1300"/>
          </a:p>
        </p:txBody>
      </p:sp>
      <p:pic>
        <p:nvPicPr>
          <p:cNvPr id="2219" name="Google Shape;2219;p41"/>
          <p:cNvPicPr preferRelativeResize="0"/>
          <p:nvPr/>
        </p:nvPicPr>
        <p:blipFill rotWithShape="1">
          <a:blip r:embed="rId3">
            <a:alphaModFix/>
          </a:blip>
          <a:srcRect b="0" l="0" r="0" t="0"/>
          <a:stretch/>
        </p:blipFill>
        <p:spPr>
          <a:xfrm>
            <a:off x="3022755" y="552969"/>
            <a:ext cx="2457467" cy="1840033"/>
          </a:xfrm>
          <a:prstGeom prst="rect">
            <a:avLst/>
          </a:prstGeom>
          <a:noFill/>
          <a:ln>
            <a:noFill/>
          </a:ln>
        </p:spPr>
      </p:pic>
      <p:pic>
        <p:nvPicPr>
          <p:cNvPr id="2220" name="Google Shape;2220;p41"/>
          <p:cNvPicPr preferRelativeResize="0"/>
          <p:nvPr/>
        </p:nvPicPr>
        <p:blipFill rotWithShape="1">
          <a:blip r:embed="rId4">
            <a:alphaModFix/>
          </a:blip>
          <a:srcRect b="0" l="0" r="0" t="0"/>
          <a:stretch/>
        </p:blipFill>
        <p:spPr>
          <a:xfrm>
            <a:off x="5953598" y="552970"/>
            <a:ext cx="2457579" cy="1840033"/>
          </a:xfrm>
          <a:prstGeom prst="rect">
            <a:avLst/>
          </a:prstGeom>
          <a:noFill/>
          <a:ln>
            <a:noFill/>
          </a:ln>
        </p:spPr>
      </p:pic>
      <p:pic>
        <p:nvPicPr>
          <p:cNvPr id="2221" name="Google Shape;2221;p41"/>
          <p:cNvPicPr preferRelativeResize="0"/>
          <p:nvPr/>
        </p:nvPicPr>
        <p:blipFill rotWithShape="1">
          <a:blip r:embed="rId5">
            <a:alphaModFix/>
          </a:blip>
          <a:srcRect b="0" l="0" r="0" t="0"/>
          <a:stretch/>
        </p:blipFill>
        <p:spPr>
          <a:xfrm>
            <a:off x="3022755" y="2393002"/>
            <a:ext cx="2586862" cy="1920549"/>
          </a:xfrm>
          <a:prstGeom prst="rect">
            <a:avLst/>
          </a:prstGeom>
          <a:noFill/>
          <a:ln>
            <a:noFill/>
          </a:ln>
        </p:spPr>
      </p:pic>
      <p:pic>
        <p:nvPicPr>
          <p:cNvPr id="2222" name="Google Shape;2222;p41"/>
          <p:cNvPicPr preferRelativeResize="0"/>
          <p:nvPr/>
        </p:nvPicPr>
        <p:blipFill rotWithShape="1">
          <a:blip r:embed="rId6">
            <a:alphaModFix/>
          </a:blip>
          <a:srcRect b="0" l="0" r="0" t="0"/>
          <a:stretch/>
        </p:blipFill>
        <p:spPr>
          <a:xfrm>
            <a:off x="5862533" y="2393002"/>
            <a:ext cx="2548647" cy="19205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6" name="Shape 2226"/>
        <p:cNvGrpSpPr/>
        <p:nvPr/>
      </p:nvGrpSpPr>
      <p:grpSpPr>
        <a:xfrm>
          <a:off x="0" y="0"/>
          <a:ext cx="0" cy="0"/>
          <a:chOff x="0" y="0"/>
          <a:chExt cx="0" cy="0"/>
        </a:xfrm>
      </p:grpSpPr>
      <p:sp>
        <p:nvSpPr>
          <p:cNvPr id="2227" name="Google Shape;2227;p42"/>
          <p:cNvSpPr txBox="1"/>
          <p:nvPr>
            <p:ph type="title"/>
          </p:nvPr>
        </p:nvSpPr>
        <p:spPr>
          <a:xfrm>
            <a:off x="720000" y="540000"/>
            <a:ext cx="2283300" cy="23772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SzPts val="2800"/>
              <a:buNone/>
            </a:pPr>
            <a:r>
              <a:rPr lang="en-US" sz="1600"/>
              <a:t>4.2. Biểu đồ tròn cho các biến phân loại</a:t>
            </a:r>
            <a:endParaRPr sz="2400"/>
          </a:p>
        </p:txBody>
      </p:sp>
      <p:sp>
        <p:nvSpPr>
          <p:cNvPr id="2228" name="Google Shape;2228;p42"/>
          <p:cNvSpPr txBox="1"/>
          <p:nvPr>
            <p:ph type="title"/>
          </p:nvPr>
        </p:nvSpPr>
        <p:spPr>
          <a:xfrm>
            <a:off x="720000" y="2917200"/>
            <a:ext cx="2283300" cy="1416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SzPts val="2800"/>
              <a:buNone/>
            </a:pPr>
            <a:r>
              <a:rPr lang="en-US" sz="1300"/>
              <a:t>- Trừ chức năng hỗ trợ 3G thì số lượng điện thoại có chức năng này chiếm đến 76%</a:t>
            </a:r>
            <a:endParaRPr sz="1600"/>
          </a:p>
        </p:txBody>
      </p:sp>
      <p:pic>
        <p:nvPicPr>
          <p:cNvPr id="2229" name="Google Shape;2229;p42"/>
          <p:cNvPicPr preferRelativeResize="0"/>
          <p:nvPr/>
        </p:nvPicPr>
        <p:blipFill rotWithShape="1">
          <a:blip r:embed="rId3">
            <a:alphaModFix/>
          </a:blip>
          <a:srcRect b="0" l="0" r="0" t="0"/>
          <a:stretch/>
        </p:blipFill>
        <p:spPr>
          <a:xfrm>
            <a:off x="3022755" y="559455"/>
            <a:ext cx="2496071" cy="1933273"/>
          </a:xfrm>
          <a:prstGeom prst="rect">
            <a:avLst/>
          </a:prstGeom>
          <a:noFill/>
          <a:ln>
            <a:noFill/>
          </a:ln>
        </p:spPr>
      </p:pic>
      <p:pic>
        <p:nvPicPr>
          <p:cNvPr id="2230" name="Google Shape;2230;p42"/>
          <p:cNvPicPr preferRelativeResize="0"/>
          <p:nvPr/>
        </p:nvPicPr>
        <p:blipFill rotWithShape="1">
          <a:blip r:embed="rId4">
            <a:alphaModFix/>
          </a:blip>
          <a:srcRect b="0" l="0" r="0" t="0"/>
          <a:stretch/>
        </p:blipFill>
        <p:spPr>
          <a:xfrm>
            <a:off x="5667982" y="559455"/>
            <a:ext cx="2535676" cy="1933273"/>
          </a:xfrm>
          <a:prstGeom prst="rect">
            <a:avLst/>
          </a:prstGeom>
          <a:noFill/>
          <a:ln>
            <a:noFill/>
          </a:ln>
        </p:spPr>
      </p:pic>
      <p:pic>
        <p:nvPicPr>
          <p:cNvPr id="2231" name="Google Shape;2231;p42"/>
          <p:cNvPicPr preferRelativeResize="0"/>
          <p:nvPr/>
        </p:nvPicPr>
        <p:blipFill rotWithShape="1">
          <a:blip r:embed="rId5">
            <a:alphaModFix/>
          </a:blip>
          <a:srcRect b="0" l="0" r="0" t="0"/>
          <a:stretch/>
        </p:blipFill>
        <p:spPr>
          <a:xfrm>
            <a:off x="4508248" y="2492728"/>
            <a:ext cx="2398389" cy="17939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sp>
        <p:nvSpPr>
          <p:cNvPr id="2236" name="Google Shape;2236;p43"/>
          <p:cNvSpPr txBox="1"/>
          <p:nvPr>
            <p:ph type="title"/>
          </p:nvPr>
        </p:nvSpPr>
        <p:spPr>
          <a:xfrm>
            <a:off x="720000" y="540000"/>
            <a:ext cx="5119500" cy="636900"/>
          </a:xfrm>
          <a:prstGeom prst="rect">
            <a:avLst/>
          </a:prstGeom>
          <a:noFill/>
          <a:ln>
            <a:noFill/>
          </a:ln>
          <a:effectLst>
            <a:outerShdw rotWithShape="0" algn="bl" dir="1080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2000"/>
              <a:t>4. EDA và Trực Quan Hóa Dữ Liệu</a:t>
            </a:r>
            <a:endParaRPr sz="2000"/>
          </a:p>
        </p:txBody>
      </p:sp>
      <p:sp>
        <p:nvSpPr>
          <p:cNvPr id="2237" name="Google Shape;2237;p43"/>
          <p:cNvSpPr txBox="1"/>
          <p:nvPr/>
        </p:nvSpPr>
        <p:spPr>
          <a:xfrm>
            <a:off x="5839500" y="540001"/>
            <a:ext cx="1248721" cy="1126672"/>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SzPts val="2800"/>
              <a:buFont typeface="Montserrat SemiBold"/>
              <a:buNone/>
            </a:pPr>
            <a:r>
              <a:rPr b="1" i="0" lang="en-US" sz="1000" u="none" cap="none" strike="noStrike">
                <a:solidFill>
                  <a:schemeClr val="dk1"/>
                </a:solidFill>
                <a:latin typeface="Montserrat"/>
                <a:ea typeface="Montserrat"/>
                <a:cs typeface="Montserrat"/>
                <a:sym typeface="Montserrat"/>
              </a:rPr>
              <a:t>4.</a:t>
            </a:r>
            <a:r>
              <a:rPr b="1" lang="en-US" sz="1000">
                <a:solidFill>
                  <a:schemeClr val="dk1"/>
                </a:solidFill>
                <a:latin typeface="Montserrat"/>
                <a:ea typeface="Montserrat"/>
                <a:cs typeface="Montserrat"/>
                <a:sym typeface="Montserrat"/>
              </a:rPr>
              <a:t>2</a:t>
            </a:r>
            <a:r>
              <a:rPr b="1" i="0" lang="en-US" sz="1000" u="none" cap="none" strike="noStrike">
                <a:solidFill>
                  <a:schemeClr val="dk1"/>
                </a:solidFill>
                <a:latin typeface="Montserrat"/>
                <a:ea typeface="Montserrat"/>
                <a:cs typeface="Montserrat"/>
                <a:sym typeface="Montserrat"/>
              </a:rPr>
              <a:t>. Số lượng mẫu cho mỗi giá trị trong cột price_range</a:t>
            </a:r>
            <a:endParaRPr b="1" i="0" sz="1000" u="none" cap="none" strike="noStrike">
              <a:solidFill>
                <a:schemeClr val="dk1"/>
              </a:solidFill>
              <a:latin typeface="Montserrat"/>
              <a:ea typeface="Montserrat"/>
              <a:cs typeface="Montserrat"/>
              <a:sym typeface="Montserrat"/>
            </a:endParaRPr>
          </a:p>
        </p:txBody>
      </p:sp>
      <p:pic>
        <p:nvPicPr>
          <p:cNvPr id="2238" name="Google Shape;2238;p43"/>
          <p:cNvPicPr preferRelativeResize="0"/>
          <p:nvPr/>
        </p:nvPicPr>
        <p:blipFill rotWithShape="1">
          <a:blip r:embed="rId3">
            <a:alphaModFix/>
          </a:blip>
          <a:srcRect b="0" l="0" r="0" t="0"/>
          <a:stretch/>
        </p:blipFill>
        <p:spPr>
          <a:xfrm>
            <a:off x="1109793" y="1300116"/>
            <a:ext cx="4370122" cy="3183014"/>
          </a:xfrm>
          <a:prstGeom prst="rect">
            <a:avLst/>
          </a:prstGeom>
          <a:noFill/>
          <a:ln>
            <a:noFill/>
          </a:ln>
        </p:spPr>
      </p:pic>
      <p:sp>
        <p:nvSpPr>
          <p:cNvPr id="2239" name="Google Shape;2239;p43"/>
          <p:cNvSpPr txBox="1"/>
          <p:nvPr/>
        </p:nvSpPr>
        <p:spPr>
          <a:xfrm>
            <a:off x="-1631850" y="1019100"/>
            <a:ext cx="1314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Nhận xét: </a:t>
            </a:r>
            <a:r>
              <a:rPr lang="en-US"/>
              <a:t>số lượng mẫu cho mỗi giá trị là bằng nhau (=500)</a:t>
            </a:r>
            <a:endParaRPr/>
          </a:p>
        </p:txBody>
      </p:sp>
      <p:sp>
        <p:nvSpPr>
          <p:cNvPr id="2240" name="Google Shape;2240;p43"/>
          <p:cNvSpPr txBox="1"/>
          <p:nvPr/>
        </p:nvSpPr>
        <p:spPr>
          <a:xfrm>
            <a:off x="5839550" y="1666673"/>
            <a:ext cx="1248600" cy="29232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SzPts val="2800"/>
              <a:buFont typeface="Montserrat SemiBold"/>
              <a:buNone/>
            </a:pPr>
            <a:r>
              <a:rPr b="1" lang="en-US" sz="1000">
                <a:solidFill>
                  <a:schemeClr val="dk1"/>
                </a:solidFill>
                <a:latin typeface="Montserrat"/>
                <a:ea typeface="Montserrat"/>
                <a:cs typeface="Montserrat"/>
                <a:sym typeface="Montserrat"/>
              </a:rPr>
              <a:t>Nhận xét: trong tập dữ liệu, số lượng điện thoại trong các mức giá có sự phân bố đồng đều với nhau ( bằng 500 )</a:t>
            </a:r>
            <a:endParaRPr b="1" i="0" sz="10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4" name="Shape 2244"/>
        <p:cNvGrpSpPr/>
        <p:nvPr/>
      </p:nvGrpSpPr>
      <p:grpSpPr>
        <a:xfrm>
          <a:off x="0" y="0"/>
          <a:ext cx="0" cy="0"/>
          <a:chOff x="0" y="0"/>
          <a:chExt cx="0" cy="0"/>
        </a:xfrm>
      </p:grpSpPr>
      <p:sp>
        <p:nvSpPr>
          <p:cNvPr id="2245" name="Google Shape;2245;p44"/>
          <p:cNvSpPr txBox="1"/>
          <p:nvPr>
            <p:ph type="title"/>
          </p:nvPr>
        </p:nvSpPr>
        <p:spPr>
          <a:xfrm>
            <a:off x="720000" y="692400"/>
            <a:ext cx="2283300" cy="9915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2800"/>
              <a:buFont typeface="Montserrat SemiBold"/>
              <a:buNone/>
            </a:pPr>
            <a:r>
              <a:rPr lang="en-US" sz="1400"/>
              <a:t>4.3. Mối tương quan giữa các đặc trưng</a:t>
            </a:r>
            <a:endParaRPr sz="1400"/>
          </a:p>
          <a:p>
            <a:pPr indent="0" lvl="0" marL="0" rtl="0" algn="ctr">
              <a:lnSpc>
                <a:spcPct val="100000"/>
              </a:lnSpc>
              <a:spcBef>
                <a:spcPts val="0"/>
              </a:spcBef>
              <a:spcAft>
                <a:spcPts val="0"/>
              </a:spcAft>
              <a:buSzPts val="2800"/>
              <a:buNone/>
            </a:pPr>
            <a:r>
              <a:t/>
            </a:r>
            <a:endParaRPr sz="2000"/>
          </a:p>
        </p:txBody>
      </p:sp>
      <p:pic>
        <p:nvPicPr>
          <p:cNvPr id="2246" name="Google Shape;2246;p44"/>
          <p:cNvPicPr preferRelativeResize="0"/>
          <p:nvPr/>
        </p:nvPicPr>
        <p:blipFill>
          <a:blip r:embed="rId3">
            <a:alphaModFix/>
          </a:blip>
          <a:stretch>
            <a:fillRect/>
          </a:stretch>
        </p:blipFill>
        <p:spPr>
          <a:xfrm>
            <a:off x="3868050" y="712225"/>
            <a:ext cx="3840000" cy="3307000"/>
          </a:xfrm>
          <a:prstGeom prst="rect">
            <a:avLst/>
          </a:prstGeom>
          <a:noFill/>
          <a:ln>
            <a:noFill/>
          </a:ln>
        </p:spPr>
      </p:pic>
      <p:sp>
        <p:nvSpPr>
          <p:cNvPr id="2247" name="Google Shape;2247;p44"/>
          <p:cNvSpPr txBox="1"/>
          <p:nvPr/>
        </p:nvSpPr>
        <p:spPr>
          <a:xfrm>
            <a:off x="732300" y="1339725"/>
            <a:ext cx="2258700" cy="1654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ntarell"/>
              <a:ea typeface="Cantarell"/>
              <a:cs typeface="Cantarell"/>
              <a:sym typeface="Cantarell"/>
            </a:endParaRPr>
          </a:p>
        </p:txBody>
      </p:sp>
      <p:sp>
        <p:nvSpPr>
          <p:cNvPr id="2248" name="Google Shape;2248;p44"/>
          <p:cNvSpPr txBox="1"/>
          <p:nvPr/>
        </p:nvSpPr>
        <p:spPr>
          <a:xfrm>
            <a:off x="732300" y="1553375"/>
            <a:ext cx="2283300" cy="2728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200">
                <a:solidFill>
                  <a:schemeClr val="dk1"/>
                </a:solidFill>
                <a:latin typeface="Montserrat"/>
                <a:ea typeface="Montserrat"/>
                <a:cs typeface="Montserrat"/>
                <a:sym typeface="Montserrat"/>
              </a:rPr>
              <a:t>Nhận xét:</a:t>
            </a:r>
            <a:endParaRPr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Char char="●"/>
            </a:pPr>
            <a:r>
              <a:rPr lang="en-US" sz="1200">
                <a:latin typeface="Montserrat"/>
                <a:ea typeface="Montserrat"/>
                <a:cs typeface="Montserrat"/>
                <a:sym typeface="Montserrat"/>
              </a:rPr>
              <a:t>px_width và px_height có mối quan hệ tương đối cao. </a:t>
            </a:r>
            <a:endParaRPr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Char char="●"/>
            </a:pPr>
            <a:r>
              <a:rPr lang="en-US" sz="1200">
                <a:latin typeface="Montserrat"/>
                <a:ea typeface="Montserrat"/>
                <a:cs typeface="Montserrat"/>
                <a:sym typeface="Montserrat"/>
              </a:rPr>
              <a:t>sc_w và sc_h có mối quan hệ tương đối.</a:t>
            </a:r>
            <a:endParaRPr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Char char="●"/>
            </a:pPr>
            <a:r>
              <a:rPr lang="en-US" sz="1200">
                <a:latin typeface="Montserrat"/>
                <a:ea typeface="Montserrat"/>
                <a:cs typeface="Montserrat"/>
                <a:sym typeface="Montserrat"/>
              </a:rPr>
              <a:t>pc và fc có mối quan hệ tương đối.</a:t>
            </a:r>
            <a:endParaRPr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Char char="●"/>
            </a:pPr>
            <a:r>
              <a:rPr lang="en-US" sz="1200">
                <a:latin typeface="Montserrat"/>
                <a:ea typeface="Montserrat"/>
                <a:cs typeface="Montserrat"/>
                <a:sym typeface="Montserrat"/>
              </a:rPr>
              <a:t>những máy có 4G thì sẽ có 3G</a:t>
            </a:r>
            <a:endParaRPr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Char char="●"/>
            </a:pPr>
            <a:r>
              <a:rPr lang="en-US" sz="1200">
                <a:latin typeface="Montserrat"/>
                <a:ea typeface="Montserrat"/>
                <a:cs typeface="Montserrat"/>
                <a:sym typeface="Montserrat"/>
              </a:rPr>
              <a:t>ram máy càng cao thì giá càng cao</a:t>
            </a:r>
            <a:endParaRPr sz="1200">
              <a:latin typeface="Montserrat"/>
              <a:ea typeface="Montserrat"/>
              <a:cs typeface="Montserrat"/>
              <a:sym typeface="Montserrat"/>
            </a:endParaRPr>
          </a:p>
          <a:p>
            <a:pPr indent="0" lvl="0" marL="0" rtl="0" algn="l">
              <a:spcBef>
                <a:spcPts val="0"/>
              </a:spcBef>
              <a:spcAft>
                <a:spcPts val="0"/>
              </a:spcAft>
              <a:buNone/>
            </a:pPr>
            <a:br>
              <a:rPr lang="en-US" sz="1200">
                <a:solidFill>
                  <a:schemeClr val="dk1"/>
                </a:solidFill>
                <a:latin typeface="Montserrat"/>
                <a:ea typeface="Montserrat"/>
                <a:cs typeface="Montserrat"/>
                <a:sym typeface="Montserrat"/>
              </a:rPr>
            </a:br>
            <a:endParaRPr sz="1200">
              <a:solidFill>
                <a:schemeClr val="dk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2" name="Shape 2252"/>
        <p:cNvGrpSpPr/>
        <p:nvPr/>
      </p:nvGrpSpPr>
      <p:grpSpPr>
        <a:xfrm>
          <a:off x="0" y="0"/>
          <a:ext cx="0" cy="0"/>
          <a:chOff x="0" y="0"/>
          <a:chExt cx="0" cy="0"/>
        </a:xfrm>
      </p:grpSpPr>
      <p:sp>
        <p:nvSpPr>
          <p:cNvPr id="2253" name="Google Shape;2253;p45"/>
          <p:cNvSpPr txBox="1"/>
          <p:nvPr>
            <p:ph type="title"/>
          </p:nvPr>
        </p:nvSpPr>
        <p:spPr>
          <a:xfrm>
            <a:off x="720000" y="540000"/>
            <a:ext cx="2283300" cy="866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1600"/>
              <a:t>4. EDA và Trực Quan Hóa Dữ Liệu</a:t>
            </a:r>
            <a:endParaRPr sz="1600"/>
          </a:p>
        </p:txBody>
      </p:sp>
      <p:sp>
        <p:nvSpPr>
          <p:cNvPr id="2254" name="Google Shape;2254;p45"/>
          <p:cNvSpPr txBox="1"/>
          <p:nvPr/>
        </p:nvSpPr>
        <p:spPr>
          <a:xfrm>
            <a:off x="3003300" y="540001"/>
            <a:ext cx="5427337" cy="8664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2800"/>
              <a:buFont typeface="Montserrat SemiBold"/>
              <a:buNone/>
            </a:pPr>
            <a:r>
              <a:rPr b="1" i="0" lang="en-US" sz="1200" u="none" cap="none" strike="noStrike">
                <a:solidFill>
                  <a:schemeClr val="dk1"/>
                </a:solidFill>
                <a:latin typeface="Montserrat"/>
                <a:ea typeface="Montserrat"/>
                <a:cs typeface="Montserrat"/>
                <a:sym typeface="Montserrat"/>
              </a:rPr>
              <a:t>4.</a:t>
            </a:r>
            <a:r>
              <a:rPr b="1" lang="en-US" sz="1200">
                <a:solidFill>
                  <a:schemeClr val="dk1"/>
                </a:solidFill>
                <a:latin typeface="Montserrat"/>
                <a:ea typeface="Montserrat"/>
                <a:cs typeface="Montserrat"/>
                <a:sym typeface="Montserrat"/>
              </a:rPr>
              <a:t>4</a:t>
            </a:r>
            <a:r>
              <a:rPr b="1" i="0" lang="en-US" sz="1200" u="none" cap="none" strike="noStrike">
                <a:solidFill>
                  <a:schemeClr val="dk1"/>
                </a:solidFill>
                <a:latin typeface="Montserrat"/>
                <a:ea typeface="Montserrat"/>
                <a:cs typeface="Montserrat"/>
                <a:sym typeface="Montserrat"/>
              </a:rPr>
              <a:t>. Mối tương quan giữa các đặc trưng</a:t>
            </a:r>
            <a:endParaRPr b="1" i="0" sz="1200" u="none" cap="none" strike="noStrike">
              <a:solidFill>
                <a:schemeClr val="dk1"/>
              </a:solidFill>
              <a:latin typeface="Montserrat"/>
              <a:ea typeface="Montserrat"/>
              <a:cs typeface="Montserrat"/>
              <a:sym typeface="Montserrat"/>
            </a:endParaRPr>
          </a:p>
        </p:txBody>
      </p:sp>
      <p:sp>
        <p:nvSpPr>
          <p:cNvPr id="2255" name="Google Shape;2255;p45"/>
          <p:cNvSpPr txBox="1"/>
          <p:nvPr/>
        </p:nvSpPr>
        <p:spPr>
          <a:xfrm>
            <a:off x="4578485" y="1406400"/>
            <a:ext cx="3852152" cy="2906196"/>
          </a:xfrm>
          <a:prstGeom prst="rect">
            <a:avLst/>
          </a:prstGeom>
          <a:noFill/>
          <a:ln>
            <a:noFill/>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Clr>
                <a:schemeClr val="dk1"/>
              </a:buClr>
              <a:buSzPts val="2800"/>
              <a:buFont typeface="Montserrat SemiBold"/>
              <a:buNone/>
            </a:pPr>
            <a:r>
              <a:rPr b="0" i="0" lang="en-US" sz="900" u="none" cap="none" strike="noStrike">
                <a:solidFill>
                  <a:schemeClr val="dk1"/>
                </a:solidFill>
                <a:latin typeface="Montserrat"/>
                <a:ea typeface="Montserrat"/>
                <a:cs typeface="Montserrat"/>
                <a:sym typeface="Montserrat"/>
              </a:rPr>
              <a:t>Biểu đồ cho thấy mối quan hệ mạnh mẽ giữa giá trị "price_range" và thuộc tính "ram". Dữ liệu cho thấy dung lượng bộ nhớ truy cập ngẫu nhiên càng cao, thì mức giá của điện thoại càng tăng. Ngoài ra, các thuộc tính "battery_power", "px_height", "px_width" cũng có mối quan hệ với "price_range". Chúng ta sẽ sử dụng các thuộc tính này khi xây dựng mô hình để dự đoán "price_range".</a:t>
            </a:r>
            <a:endParaRPr b="0" i="0" sz="900" u="none" cap="none" strike="noStrike">
              <a:solidFill>
                <a:schemeClr val="dk1"/>
              </a:solidFill>
              <a:latin typeface="Montserrat"/>
              <a:ea typeface="Montserrat"/>
              <a:cs typeface="Montserrat"/>
              <a:sym typeface="Montserrat"/>
            </a:endParaRPr>
          </a:p>
        </p:txBody>
      </p:sp>
      <p:pic>
        <p:nvPicPr>
          <p:cNvPr id="2256" name="Google Shape;2256;p45"/>
          <p:cNvPicPr preferRelativeResize="0"/>
          <p:nvPr/>
        </p:nvPicPr>
        <p:blipFill>
          <a:blip r:embed="rId3">
            <a:alphaModFix/>
          </a:blip>
          <a:stretch>
            <a:fillRect/>
          </a:stretch>
        </p:blipFill>
        <p:spPr>
          <a:xfrm>
            <a:off x="796200" y="1644425"/>
            <a:ext cx="3748125" cy="2574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0" name="Shape 2260"/>
        <p:cNvGrpSpPr/>
        <p:nvPr/>
      </p:nvGrpSpPr>
      <p:grpSpPr>
        <a:xfrm>
          <a:off x="0" y="0"/>
          <a:ext cx="0" cy="0"/>
          <a:chOff x="0" y="0"/>
          <a:chExt cx="0" cy="0"/>
        </a:xfrm>
      </p:grpSpPr>
      <p:sp>
        <p:nvSpPr>
          <p:cNvPr id="2261" name="Google Shape;2261;p46"/>
          <p:cNvSpPr txBox="1"/>
          <p:nvPr>
            <p:ph type="title"/>
          </p:nvPr>
        </p:nvSpPr>
        <p:spPr>
          <a:xfrm>
            <a:off x="673539" y="624599"/>
            <a:ext cx="2195322" cy="1909576"/>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a:t>4.5. Sự </a:t>
            </a:r>
            <a:endParaRPr sz="2400"/>
          </a:p>
          <a:p>
            <a:pPr indent="0" lvl="0" marL="0" rtl="0" algn="ctr">
              <a:lnSpc>
                <a:spcPct val="100000"/>
              </a:lnSpc>
              <a:spcBef>
                <a:spcPts val="0"/>
              </a:spcBef>
              <a:spcAft>
                <a:spcPts val="0"/>
              </a:spcAft>
              <a:buSzPts val="2800"/>
              <a:buNone/>
            </a:pPr>
            <a:r>
              <a:rPr lang="en-US" sz="2400"/>
              <a:t>phân phối giá của ram theo price_range</a:t>
            </a:r>
            <a:endParaRPr sz="2400"/>
          </a:p>
        </p:txBody>
      </p:sp>
      <p:pic>
        <p:nvPicPr>
          <p:cNvPr id="2262" name="Google Shape;2262;p46"/>
          <p:cNvPicPr preferRelativeResize="0"/>
          <p:nvPr/>
        </p:nvPicPr>
        <p:blipFill rotWithShape="1">
          <a:blip r:embed="rId3">
            <a:alphaModFix/>
          </a:blip>
          <a:srcRect b="0" l="0" r="0" t="0"/>
          <a:stretch/>
        </p:blipFill>
        <p:spPr>
          <a:xfrm>
            <a:off x="4168023" y="868570"/>
            <a:ext cx="4105366" cy="3268958"/>
          </a:xfrm>
          <a:prstGeom prst="rect">
            <a:avLst/>
          </a:prstGeom>
          <a:noFill/>
          <a:ln>
            <a:noFill/>
          </a:ln>
        </p:spPr>
      </p:pic>
      <p:sp>
        <p:nvSpPr>
          <p:cNvPr id="2263" name="Google Shape;2263;p46"/>
          <p:cNvSpPr txBox="1"/>
          <p:nvPr/>
        </p:nvSpPr>
        <p:spPr>
          <a:xfrm>
            <a:off x="733875" y="2759175"/>
            <a:ext cx="3171000" cy="390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Montserrat SemiBold"/>
              <a:buNone/>
            </a:pPr>
            <a:r>
              <a:rPr b="1" i="0" lang="en-US" sz="1800" u="none" cap="none" strike="noStrike">
                <a:solidFill>
                  <a:schemeClr val="dk1"/>
                </a:solidFill>
                <a:latin typeface="Montserrat"/>
                <a:ea typeface="Montserrat"/>
                <a:cs typeface="Montserrat"/>
                <a:sym typeface="Montserrat"/>
              </a:rPr>
              <a:t>Nhận xét:</a:t>
            </a:r>
            <a:endParaRPr b="1">
              <a:latin typeface="Montserrat"/>
              <a:ea typeface="Montserrat"/>
              <a:cs typeface="Montserrat"/>
              <a:sym typeface="Montserrat"/>
            </a:endParaRPr>
          </a:p>
        </p:txBody>
      </p:sp>
      <p:sp>
        <p:nvSpPr>
          <p:cNvPr id="2264" name="Google Shape;2264;p46"/>
          <p:cNvSpPr txBox="1"/>
          <p:nvPr/>
        </p:nvSpPr>
        <p:spPr>
          <a:xfrm>
            <a:off x="784922" y="3149482"/>
            <a:ext cx="3061500" cy="13695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800"/>
              <a:buFont typeface="Cantarell"/>
              <a:buNone/>
            </a:pPr>
            <a:r>
              <a:rPr i="0" lang="en-US" u="none" cap="none" strike="noStrike">
                <a:solidFill>
                  <a:schemeClr val="dk1"/>
                </a:solidFill>
                <a:latin typeface="Montserrat"/>
                <a:ea typeface="Montserrat"/>
                <a:cs typeface="Montserrat"/>
                <a:sym typeface="Montserrat"/>
              </a:rPr>
              <a:t>ram càng cao thì mức giá của điện thoại càng cao, chẳng hạn với các điện thoại có giá ở mức 3 (chi phí rất cao) thì dung lượng ram tập trung vào khoảng trên 3500 MegaBytes</a:t>
            </a:r>
            <a:endParaRPr>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8" name="Shape 2268"/>
        <p:cNvGrpSpPr/>
        <p:nvPr/>
      </p:nvGrpSpPr>
      <p:grpSpPr>
        <a:xfrm>
          <a:off x="0" y="0"/>
          <a:ext cx="0" cy="0"/>
          <a:chOff x="0" y="0"/>
          <a:chExt cx="0" cy="0"/>
        </a:xfrm>
      </p:grpSpPr>
      <p:sp>
        <p:nvSpPr>
          <p:cNvPr id="2269" name="Google Shape;2269;p47"/>
          <p:cNvSpPr txBox="1"/>
          <p:nvPr>
            <p:ph type="title"/>
          </p:nvPr>
        </p:nvSpPr>
        <p:spPr>
          <a:xfrm>
            <a:off x="720000" y="540000"/>
            <a:ext cx="7704000" cy="636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4.6. Phân phối của các đặc trưng</a:t>
            </a:r>
            <a:endParaRPr/>
          </a:p>
        </p:txBody>
      </p:sp>
      <p:sp>
        <p:nvSpPr>
          <p:cNvPr id="2270" name="Google Shape;2270;p47"/>
          <p:cNvSpPr/>
          <p:nvPr/>
        </p:nvSpPr>
        <p:spPr>
          <a:xfrm>
            <a:off x="6105250" y="12571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71" name="Google Shape;2271;p47"/>
          <p:cNvSpPr/>
          <p:nvPr/>
        </p:nvSpPr>
        <p:spPr>
          <a:xfrm>
            <a:off x="6221775" y="12571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72" name="Google Shape;2272;p47"/>
          <p:cNvSpPr/>
          <p:nvPr/>
        </p:nvSpPr>
        <p:spPr>
          <a:xfrm>
            <a:off x="6338300" y="12571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73" name="Google Shape;2273;p47"/>
          <p:cNvSpPr/>
          <p:nvPr/>
        </p:nvSpPr>
        <p:spPr>
          <a:xfrm>
            <a:off x="6454825" y="12571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74" name="Google Shape;2274;p47"/>
          <p:cNvSpPr/>
          <p:nvPr/>
        </p:nvSpPr>
        <p:spPr>
          <a:xfrm>
            <a:off x="6571350" y="12571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75" name="Google Shape;2275;p47"/>
          <p:cNvSpPr/>
          <p:nvPr/>
        </p:nvSpPr>
        <p:spPr>
          <a:xfrm>
            <a:off x="6687875" y="12571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76" name="Google Shape;2276;p47"/>
          <p:cNvSpPr/>
          <p:nvPr/>
        </p:nvSpPr>
        <p:spPr>
          <a:xfrm>
            <a:off x="6804400" y="12571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77" name="Google Shape;2277;p47"/>
          <p:cNvSpPr/>
          <p:nvPr/>
        </p:nvSpPr>
        <p:spPr>
          <a:xfrm>
            <a:off x="6920925" y="12571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78" name="Google Shape;2278;p47"/>
          <p:cNvSpPr/>
          <p:nvPr/>
        </p:nvSpPr>
        <p:spPr>
          <a:xfrm>
            <a:off x="7037450" y="12571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79" name="Google Shape;2279;p47"/>
          <p:cNvSpPr/>
          <p:nvPr/>
        </p:nvSpPr>
        <p:spPr>
          <a:xfrm>
            <a:off x="7153975" y="12571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80" name="Google Shape;2280;p47"/>
          <p:cNvSpPr/>
          <p:nvPr/>
        </p:nvSpPr>
        <p:spPr>
          <a:xfrm>
            <a:off x="6105250" y="13509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81" name="Google Shape;2281;p47"/>
          <p:cNvSpPr/>
          <p:nvPr/>
        </p:nvSpPr>
        <p:spPr>
          <a:xfrm>
            <a:off x="6221775" y="13509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82" name="Google Shape;2282;p47"/>
          <p:cNvSpPr/>
          <p:nvPr/>
        </p:nvSpPr>
        <p:spPr>
          <a:xfrm>
            <a:off x="6338300" y="13509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83" name="Google Shape;2283;p47"/>
          <p:cNvSpPr/>
          <p:nvPr/>
        </p:nvSpPr>
        <p:spPr>
          <a:xfrm>
            <a:off x="6454825" y="13509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84" name="Google Shape;2284;p47"/>
          <p:cNvSpPr/>
          <p:nvPr/>
        </p:nvSpPr>
        <p:spPr>
          <a:xfrm>
            <a:off x="6571350" y="13509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85" name="Google Shape;2285;p47"/>
          <p:cNvSpPr/>
          <p:nvPr/>
        </p:nvSpPr>
        <p:spPr>
          <a:xfrm>
            <a:off x="6687875" y="13509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86" name="Google Shape;2286;p47"/>
          <p:cNvSpPr/>
          <p:nvPr/>
        </p:nvSpPr>
        <p:spPr>
          <a:xfrm>
            <a:off x="6804400" y="13509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87" name="Google Shape;2287;p47"/>
          <p:cNvSpPr/>
          <p:nvPr/>
        </p:nvSpPr>
        <p:spPr>
          <a:xfrm>
            <a:off x="6920925" y="13509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88" name="Google Shape;2288;p47"/>
          <p:cNvSpPr/>
          <p:nvPr/>
        </p:nvSpPr>
        <p:spPr>
          <a:xfrm>
            <a:off x="7037450" y="13509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89" name="Google Shape;2289;p47"/>
          <p:cNvSpPr/>
          <p:nvPr/>
        </p:nvSpPr>
        <p:spPr>
          <a:xfrm>
            <a:off x="7153975" y="135090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90" name="Google Shape;2290;p47"/>
          <p:cNvSpPr/>
          <p:nvPr/>
        </p:nvSpPr>
        <p:spPr>
          <a:xfrm>
            <a:off x="6105250" y="14446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91" name="Google Shape;2291;p47"/>
          <p:cNvSpPr/>
          <p:nvPr/>
        </p:nvSpPr>
        <p:spPr>
          <a:xfrm>
            <a:off x="6221775" y="14446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92" name="Google Shape;2292;p47"/>
          <p:cNvSpPr/>
          <p:nvPr/>
        </p:nvSpPr>
        <p:spPr>
          <a:xfrm>
            <a:off x="6338300" y="14446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93" name="Google Shape;2293;p47"/>
          <p:cNvSpPr/>
          <p:nvPr/>
        </p:nvSpPr>
        <p:spPr>
          <a:xfrm>
            <a:off x="6454825" y="14446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94" name="Google Shape;2294;p47"/>
          <p:cNvSpPr/>
          <p:nvPr/>
        </p:nvSpPr>
        <p:spPr>
          <a:xfrm>
            <a:off x="6571350" y="14446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95" name="Google Shape;2295;p47"/>
          <p:cNvSpPr/>
          <p:nvPr/>
        </p:nvSpPr>
        <p:spPr>
          <a:xfrm>
            <a:off x="6687875" y="14446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96" name="Google Shape;2296;p47"/>
          <p:cNvSpPr/>
          <p:nvPr/>
        </p:nvSpPr>
        <p:spPr>
          <a:xfrm>
            <a:off x="6804400" y="14446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97" name="Google Shape;2297;p47"/>
          <p:cNvSpPr/>
          <p:nvPr/>
        </p:nvSpPr>
        <p:spPr>
          <a:xfrm>
            <a:off x="6920925" y="14446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98" name="Google Shape;2298;p47"/>
          <p:cNvSpPr/>
          <p:nvPr/>
        </p:nvSpPr>
        <p:spPr>
          <a:xfrm>
            <a:off x="7037450" y="14446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299" name="Google Shape;2299;p47"/>
          <p:cNvSpPr/>
          <p:nvPr/>
        </p:nvSpPr>
        <p:spPr>
          <a:xfrm>
            <a:off x="7153975" y="14446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300" name="Google Shape;2300;p47"/>
          <p:cNvSpPr/>
          <p:nvPr/>
        </p:nvSpPr>
        <p:spPr>
          <a:xfrm>
            <a:off x="6105250" y="15383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301" name="Google Shape;2301;p47"/>
          <p:cNvSpPr/>
          <p:nvPr/>
        </p:nvSpPr>
        <p:spPr>
          <a:xfrm>
            <a:off x="6221775" y="15383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302" name="Google Shape;2302;p47"/>
          <p:cNvSpPr/>
          <p:nvPr/>
        </p:nvSpPr>
        <p:spPr>
          <a:xfrm>
            <a:off x="6338300" y="15383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303" name="Google Shape;2303;p47"/>
          <p:cNvSpPr/>
          <p:nvPr/>
        </p:nvSpPr>
        <p:spPr>
          <a:xfrm>
            <a:off x="6454825" y="15383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304" name="Google Shape;2304;p47"/>
          <p:cNvSpPr/>
          <p:nvPr/>
        </p:nvSpPr>
        <p:spPr>
          <a:xfrm>
            <a:off x="6571350" y="15383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305" name="Google Shape;2305;p47"/>
          <p:cNvSpPr/>
          <p:nvPr/>
        </p:nvSpPr>
        <p:spPr>
          <a:xfrm>
            <a:off x="6687875" y="15383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306" name="Google Shape;2306;p47"/>
          <p:cNvSpPr/>
          <p:nvPr/>
        </p:nvSpPr>
        <p:spPr>
          <a:xfrm>
            <a:off x="6804400" y="15383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307" name="Google Shape;2307;p47"/>
          <p:cNvSpPr/>
          <p:nvPr/>
        </p:nvSpPr>
        <p:spPr>
          <a:xfrm>
            <a:off x="6920925" y="15383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308" name="Google Shape;2308;p47"/>
          <p:cNvSpPr/>
          <p:nvPr/>
        </p:nvSpPr>
        <p:spPr>
          <a:xfrm>
            <a:off x="7037450" y="15383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sp>
        <p:nvSpPr>
          <p:cNvPr id="2309" name="Google Shape;2309;p47"/>
          <p:cNvSpPr/>
          <p:nvPr/>
        </p:nvSpPr>
        <p:spPr>
          <a:xfrm>
            <a:off x="7153975" y="15383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a:ea typeface="Times"/>
              <a:cs typeface="Times"/>
              <a:sym typeface="Times"/>
            </a:endParaRPr>
          </a:p>
        </p:txBody>
      </p:sp>
      <p:pic>
        <p:nvPicPr>
          <p:cNvPr id="2310" name="Google Shape;2310;p47"/>
          <p:cNvPicPr preferRelativeResize="0"/>
          <p:nvPr/>
        </p:nvPicPr>
        <p:blipFill rotWithShape="1">
          <a:blip r:embed="rId3">
            <a:alphaModFix/>
          </a:blip>
          <a:srcRect b="0" l="0" r="0" t="0"/>
          <a:stretch/>
        </p:blipFill>
        <p:spPr>
          <a:xfrm>
            <a:off x="944522" y="1772410"/>
            <a:ext cx="4902135" cy="2667035"/>
          </a:xfrm>
          <a:prstGeom prst="rect">
            <a:avLst/>
          </a:prstGeom>
          <a:noFill/>
          <a:ln>
            <a:noFill/>
          </a:ln>
        </p:spPr>
      </p:pic>
      <p:sp>
        <p:nvSpPr>
          <p:cNvPr id="2311" name="Google Shape;2311;p47"/>
          <p:cNvSpPr txBox="1"/>
          <p:nvPr/>
        </p:nvSpPr>
        <p:spPr>
          <a:xfrm>
            <a:off x="5994024" y="1775725"/>
            <a:ext cx="2430000" cy="48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Montserrat SemiBold"/>
              <a:buNone/>
            </a:pPr>
            <a:r>
              <a:rPr b="1" i="0" lang="en-US" sz="1800" u="none" cap="none" strike="noStrike">
                <a:solidFill>
                  <a:srgbClr val="FF0000"/>
                </a:solidFill>
                <a:latin typeface="Montserrat"/>
                <a:ea typeface="Montserrat"/>
                <a:cs typeface="Montserrat"/>
                <a:sym typeface="Montserrat"/>
              </a:rPr>
              <a:t>Nhận xét :</a:t>
            </a:r>
            <a:endParaRPr b="1">
              <a:latin typeface="Montserrat"/>
              <a:ea typeface="Montserrat"/>
              <a:cs typeface="Montserrat"/>
              <a:sym typeface="Montserrat"/>
            </a:endParaRPr>
          </a:p>
        </p:txBody>
      </p:sp>
      <p:sp>
        <p:nvSpPr>
          <p:cNvPr id="2312" name="Google Shape;2312;p47"/>
          <p:cNvSpPr txBox="1"/>
          <p:nvPr/>
        </p:nvSpPr>
        <p:spPr>
          <a:xfrm>
            <a:off x="5931546" y="2215151"/>
            <a:ext cx="2482500" cy="2364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800"/>
              <a:buFont typeface="Cantarell"/>
              <a:buNone/>
            </a:pPr>
            <a:r>
              <a:rPr lang="en-US" sz="1600">
                <a:solidFill>
                  <a:schemeClr val="dk1"/>
                </a:solidFill>
                <a:latin typeface="Montserrat SemiBold"/>
                <a:ea typeface="Montserrat SemiBold"/>
                <a:cs typeface="Montserrat SemiBold"/>
                <a:sym typeface="Montserrat SemiBold"/>
              </a:rPr>
              <a:t>Đặc</a:t>
            </a:r>
            <a:r>
              <a:rPr i="0" lang="en-US" sz="1600" u="none" cap="none" strike="noStrike">
                <a:solidFill>
                  <a:schemeClr val="dk1"/>
                </a:solidFill>
                <a:latin typeface="Montserrat SemiBold"/>
                <a:ea typeface="Montserrat SemiBold"/>
                <a:cs typeface="Montserrat SemiBold"/>
                <a:sym typeface="Montserrat SemiBold"/>
              </a:rPr>
              <a:t> trưng có sự phân bố lệch như: </a:t>
            </a:r>
            <a:endParaRPr i="0" sz="1600" u="none" cap="none" strike="noStrike">
              <a:solidFill>
                <a:schemeClr val="dk1"/>
              </a:solidFill>
              <a:latin typeface="Montserrat SemiBold"/>
              <a:ea typeface="Montserrat SemiBold"/>
              <a:cs typeface="Montserrat SemiBold"/>
              <a:sym typeface="Montserrat SemiBold"/>
            </a:endParaRPr>
          </a:p>
          <a:p>
            <a:pPr indent="0" lvl="0" marL="0" marR="0" rtl="0" algn="just">
              <a:lnSpc>
                <a:spcPct val="100000"/>
              </a:lnSpc>
              <a:spcBef>
                <a:spcPts val="0"/>
              </a:spcBef>
              <a:spcAft>
                <a:spcPts val="0"/>
              </a:spcAft>
              <a:buClr>
                <a:schemeClr val="dk1"/>
              </a:buClr>
              <a:buSzPts val="1800"/>
              <a:buFont typeface="Cantarell"/>
              <a:buNone/>
            </a:pPr>
            <a:r>
              <a:rPr i="0" lang="en-US" sz="1500" u="none" cap="none" strike="noStrike">
                <a:solidFill>
                  <a:schemeClr val="dk1"/>
                </a:solidFill>
                <a:latin typeface="Montserrat"/>
                <a:ea typeface="Montserrat"/>
                <a:cs typeface="Montserrat"/>
                <a:sym typeface="Montserrat"/>
              </a:rPr>
              <a:t>fc, px_height, sc_w khi giá trị phân phối giảm dần đều</a:t>
            </a:r>
            <a:endParaRPr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800"/>
              <a:buFont typeface="Cantarell"/>
              <a:buNone/>
            </a:pPr>
            <a:r>
              <a:rPr i="0" lang="en-US" sz="1600" u="none" cap="none" strike="noStrike">
                <a:solidFill>
                  <a:schemeClr val="dk1"/>
                </a:solidFill>
                <a:latin typeface="Montserrat SemiBold"/>
                <a:ea typeface="Montserrat SemiBold"/>
                <a:cs typeface="Montserrat SemiBold"/>
                <a:sym typeface="Montserrat SemiBold"/>
              </a:rPr>
              <a:t>Đặc trưng có phân phối đồng đều như: </a:t>
            </a:r>
            <a:r>
              <a:rPr i="0" lang="en-US" sz="1500" u="none" cap="none" strike="noStrike">
                <a:solidFill>
                  <a:schemeClr val="dk1"/>
                </a:solidFill>
                <a:latin typeface="Montserrat"/>
                <a:ea typeface="Montserrat"/>
                <a:cs typeface="Montserrat"/>
                <a:sym typeface="Montserrat"/>
              </a:rPr>
              <a:t>battery_power, int_memory, ram, …</a:t>
            </a:r>
            <a:endParaRPr i="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6" name="Shape 2316"/>
        <p:cNvGrpSpPr/>
        <p:nvPr/>
      </p:nvGrpSpPr>
      <p:grpSpPr>
        <a:xfrm>
          <a:off x="0" y="0"/>
          <a:ext cx="0" cy="0"/>
          <a:chOff x="0" y="0"/>
          <a:chExt cx="0" cy="0"/>
        </a:xfrm>
      </p:grpSpPr>
      <p:sp>
        <p:nvSpPr>
          <p:cNvPr id="2317" name="Google Shape;2317;p48"/>
          <p:cNvSpPr txBox="1"/>
          <p:nvPr>
            <p:ph type="title"/>
          </p:nvPr>
        </p:nvSpPr>
        <p:spPr>
          <a:xfrm>
            <a:off x="720000" y="540000"/>
            <a:ext cx="2283300" cy="237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2000"/>
              <a:t>4.7 </a:t>
            </a:r>
            <a:br>
              <a:rPr lang="en-US" sz="2000"/>
            </a:br>
            <a:r>
              <a:rPr lang="en-US" sz="2000"/>
              <a:t>Kernel Density Estimate cho phân phối của các đặc trưng</a:t>
            </a:r>
            <a:endParaRPr sz="2000"/>
          </a:p>
        </p:txBody>
      </p:sp>
      <p:sp>
        <p:nvSpPr>
          <p:cNvPr id="2318" name="Google Shape;2318;p48"/>
          <p:cNvSpPr txBox="1"/>
          <p:nvPr>
            <p:ph type="title"/>
          </p:nvPr>
        </p:nvSpPr>
        <p:spPr>
          <a:xfrm>
            <a:off x="720000" y="2917200"/>
            <a:ext cx="2283300" cy="1416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4800"/>
              <a:t>KDE </a:t>
            </a:r>
            <a:endParaRPr sz="4800"/>
          </a:p>
        </p:txBody>
      </p:sp>
      <p:pic>
        <p:nvPicPr>
          <p:cNvPr id="2319" name="Google Shape;2319;p48"/>
          <p:cNvPicPr preferRelativeResize="0"/>
          <p:nvPr/>
        </p:nvPicPr>
        <p:blipFill rotWithShape="1">
          <a:blip r:embed="rId3">
            <a:alphaModFix/>
          </a:blip>
          <a:srcRect b="0" l="0" r="0" t="0"/>
          <a:stretch/>
        </p:blipFill>
        <p:spPr>
          <a:xfrm>
            <a:off x="3259625" y="755225"/>
            <a:ext cx="4920325" cy="3317226"/>
          </a:xfrm>
          <a:prstGeom prst="rect">
            <a:avLst/>
          </a:prstGeom>
          <a:noFill/>
          <a:ln>
            <a:noFill/>
          </a:ln>
        </p:spPr>
      </p:pic>
      <p:sp>
        <p:nvSpPr>
          <p:cNvPr id="2320" name="Google Shape;2320;p48"/>
          <p:cNvSpPr txBox="1"/>
          <p:nvPr/>
        </p:nvSpPr>
        <p:spPr>
          <a:xfrm>
            <a:off x="-2038050" y="663300"/>
            <a:ext cx="18531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374151"/>
                </a:solidFill>
                <a:latin typeface="Roboto"/>
                <a:ea typeface="Roboto"/>
                <a:cs typeface="Roboto"/>
                <a:sym typeface="Roboto"/>
              </a:rPr>
              <a:t>Khi đồ thị KDE cho </a:t>
            </a:r>
            <a:r>
              <a:rPr lang="en-US" sz="950">
                <a:solidFill>
                  <a:srgbClr val="188038"/>
                </a:solidFill>
                <a:latin typeface="Courier New"/>
                <a:ea typeface="Courier New"/>
                <a:cs typeface="Courier New"/>
                <a:sym typeface="Courier New"/>
              </a:rPr>
              <a:t>RAM</a:t>
            </a:r>
            <a:r>
              <a:rPr lang="en-US" sz="1200">
                <a:solidFill>
                  <a:srgbClr val="374151"/>
                </a:solidFill>
                <a:latin typeface="Roboto"/>
                <a:ea typeface="Roboto"/>
                <a:cs typeface="Roboto"/>
                <a:sym typeface="Roboto"/>
              </a:rPr>
              <a:t> được vẽ, có thể thấy rằng có sự phân biệt lớn giữa các phân phối xác suất của </a:t>
            </a:r>
            <a:r>
              <a:rPr lang="en-US" sz="950">
                <a:solidFill>
                  <a:srgbClr val="188038"/>
                </a:solidFill>
                <a:latin typeface="Courier New"/>
                <a:ea typeface="Courier New"/>
                <a:cs typeface="Courier New"/>
                <a:sym typeface="Courier New"/>
              </a:rPr>
              <a:t>RAM</a:t>
            </a:r>
            <a:r>
              <a:rPr lang="en-US" sz="1200">
                <a:solidFill>
                  <a:srgbClr val="374151"/>
                </a:solidFill>
                <a:latin typeface="Roboto"/>
                <a:ea typeface="Roboto"/>
                <a:cs typeface="Roboto"/>
                <a:sym typeface="Roboto"/>
              </a:rPr>
              <a:t> cho từng phạm vi giá. Điều này có nghĩa rằng giá trị của </a:t>
            </a:r>
            <a:r>
              <a:rPr lang="en-US" sz="950">
                <a:solidFill>
                  <a:srgbClr val="188038"/>
                </a:solidFill>
                <a:latin typeface="Courier New"/>
                <a:ea typeface="Courier New"/>
                <a:cs typeface="Courier New"/>
                <a:sym typeface="Courier New"/>
              </a:rPr>
              <a:t>RAM</a:t>
            </a:r>
            <a:r>
              <a:rPr lang="en-US" sz="1200">
                <a:solidFill>
                  <a:srgbClr val="374151"/>
                </a:solidFill>
                <a:latin typeface="Roboto"/>
                <a:ea typeface="Roboto"/>
                <a:cs typeface="Roboto"/>
                <a:sym typeface="Roboto"/>
              </a:rPr>
              <a:t> đóng vai trò quan trọng trong việc xác định giá của </a:t>
            </a:r>
            <a:r>
              <a:rPr lang="en-US" sz="1200">
                <a:solidFill>
                  <a:srgbClr val="374151"/>
                </a:solidFill>
                <a:latin typeface="Roboto"/>
                <a:ea typeface="Roboto"/>
                <a:cs typeface="Roboto"/>
                <a:sym typeface="Roboto"/>
              </a:rPr>
              <a:t>điện thoại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3" name="Shape 1963"/>
        <p:cNvGrpSpPr/>
        <p:nvPr/>
      </p:nvGrpSpPr>
      <p:grpSpPr>
        <a:xfrm>
          <a:off x="0" y="0"/>
          <a:ext cx="0" cy="0"/>
          <a:chOff x="0" y="0"/>
          <a:chExt cx="0" cy="0"/>
        </a:xfrm>
      </p:grpSpPr>
      <p:sp>
        <p:nvSpPr>
          <p:cNvPr id="1964" name="Google Shape;1964;p31"/>
          <p:cNvSpPr txBox="1"/>
          <p:nvPr>
            <p:ph type="title"/>
          </p:nvPr>
        </p:nvSpPr>
        <p:spPr>
          <a:xfrm>
            <a:off x="720000" y="445025"/>
            <a:ext cx="7704000" cy="572700"/>
          </a:xfrm>
          <a:prstGeom prst="rect">
            <a:avLst/>
          </a:prstGeom>
          <a:noFill/>
          <a:ln>
            <a:noFill/>
          </a:ln>
          <a:effectLst>
            <a:outerShdw rotWithShape="0" algn="bl" dir="1086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Danh Sách Thành Viên</a:t>
            </a:r>
            <a:endParaRPr b="1">
              <a:latin typeface="Montserrat"/>
              <a:ea typeface="Montserrat"/>
              <a:cs typeface="Montserrat"/>
              <a:sym typeface="Montserrat"/>
            </a:endParaRPr>
          </a:p>
        </p:txBody>
      </p:sp>
      <p:sp>
        <p:nvSpPr>
          <p:cNvPr id="1965" name="Google Shape;1965;p31"/>
          <p:cNvSpPr txBox="1"/>
          <p:nvPr>
            <p:ph idx="1" type="body"/>
          </p:nvPr>
        </p:nvSpPr>
        <p:spPr>
          <a:xfrm>
            <a:off x="2308774" y="1288811"/>
            <a:ext cx="4526451" cy="3462000"/>
          </a:xfrm>
          <a:prstGeom prst="rect">
            <a:avLst/>
          </a:prstGeom>
          <a:noFill/>
          <a:ln>
            <a:noFill/>
          </a:ln>
        </p:spPr>
        <p:txBody>
          <a:bodyPr anchorCtr="0" anchor="ctr" bIns="91425" lIns="91425" spcFirstLastPara="1" rIns="91425" wrap="square" tIns="91425">
            <a:noAutofit/>
          </a:bodyPr>
          <a:lstStyle/>
          <a:p>
            <a:pPr indent="-342900" lvl="0" marL="342900" rtl="0" algn="just">
              <a:lnSpc>
                <a:spcPct val="200000"/>
              </a:lnSpc>
              <a:spcBef>
                <a:spcPts val="0"/>
              </a:spcBef>
              <a:spcAft>
                <a:spcPts val="0"/>
              </a:spcAft>
              <a:buSzPts val="1200"/>
              <a:buAutoNum type="arabicPeriod"/>
            </a:pPr>
            <a:r>
              <a:rPr b="1" lang="en-US" sz="1800">
                <a:solidFill>
                  <a:schemeClr val="dk1"/>
                </a:solidFill>
                <a:latin typeface="Montserrat"/>
                <a:ea typeface="Montserrat"/>
                <a:cs typeface="Montserrat"/>
                <a:sym typeface="Montserrat"/>
              </a:rPr>
              <a:t>Nguyễn Trọng Dũng - 21133021</a:t>
            </a:r>
            <a:endParaRPr/>
          </a:p>
          <a:p>
            <a:pPr indent="-342900" lvl="0" marL="342900" rtl="0" algn="just">
              <a:lnSpc>
                <a:spcPct val="200000"/>
              </a:lnSpc>
              <a:spcBef>
                <a:spcPts val="0"/>
              </a:spcBef>
              <a:spcAft>
                <a:spcPts val="0"/>
              </a:spcAft>
              <a:buSzPts val="1200"/>
              <a:buAutoNum type="arabicPeriod"/>
            </a:pPr>
            <a:r>
              <a:rPr b="1" lang="en-US" sz="1800">
                <a:solidFill>
                  <a:schemeClr val="dk1"/>
                </a:solidFill>
                <a:latin typeface="Montserrat"/>
                <a:ea typeface="Montserrat"/>
                <a:cs typeface="Montserrat"/>
                <a:sym typeface="Montserrat"/>
              </a:rPr>
              <a:t>Đỗ Ngọc Hân - 21133030</a:t>
            </a:r>
            <a:endParaRPr/>
          </a:p>
          <a:p>
            <a:pPr indent="-342900" lvl="0" marL="342900" rtl="0" algn="just">
              <a:lnSpc>
                <a:spcPct val="200000"/>
              </a:lnSpc>
              <a:spcBef>
                <a:spcPts val="0"/>
              </a:spcBef>
              <a:spcAft>
                <a:spcPts val="0"/>
              </a:spcAft>
              <a:buSzPts val="1200"/>
              <a:buAutoNum type="arabicPeriod"/>
            </a:pPr>
            <a:r>
              <a:rPr b="1" lang="en-US" sz="1800">
                <a:solidFill>
                  <a:schemeClr val="dk1"/>
                </a:solidFill>
                <a:latin typeface="Montserrat"/>
                <a:ea typeface="Montserrat"/>
                <a:cs typeface="Montserrat"/>
                <a:sym typeface="Montserrat"/>
              </a:rPr>
              <a:t>Trần Thị Ngọc Trang - 21133109</a:t>
            </a:r>
            <a:endParaRPr b="1" sz="18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4" name="Shape 2324"/>
        <p:cNvGrpSpPr/>
        <p:nvPr/>
      </p:nvGrpSpPr>
      <p:grpSpPr>
        <a:xfrm>
          <a:off x="0" y="0"/>
          <a:ext cx="0" cy="0"/>
          <a:chOff x="0" y="0"/>
          <a:chExt cx="0" cy="0"/>
        </a:xfrm>
      </p:grpSpPr>
      <p:sp>
        <p:nvSpPr>
          <p:cNvPr id="2325" name="Google Shape;2325;p49"/>
          <p:cNvSpPr txBox="1"/>
          <p:nvPr>
            <p:ph type="title"/>
          </p:nvPr>
        </p:nvSpPr>
        <p:spPr>
          <a:xfrm>
            <a:off x="5195200" y="540000"/>
            <a:ext cx="3228600" cy="866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latin typeface="Times New Roman"/>
              <a:ea typeface="Times New Roman"/>
              <a:cs typeface="Times New Roman"/>
              <a:sym typeface="Times New Roman"/>
            </a:endParaRPr>
          </a:p>
        </p:txBody>
      </p:sp>
      <p:sp>
        <p:nvSpPr>
          <p:cNvPr id="2326" name="Google Shape;2326;p49"/>
          <p:cNvSpPr txBox="1"/>
          <p:nvPr>
            <p:ph idx="4294967295" type="title"/>
          </p:nvPr>
        </p:nvSpPr>
        <p:spPr>
          <a:xfrm>
            <a:off x="966788" y="761995"/>
            <a:ext cx="4310061" cy="40958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US" sz="2000">
                <a:latin typeface="Montserrat"/>
                <a:ea typeface="Montserrat"/>
                <a:cs typeface="Montserrat"/>
                <a:sym typeface="Montserrat"/>
              </a:rPr>
              <a:t>4.8. price_range với 4 thuộc tính có mối quan hệ tương quan cao </a:t>
            </a:r>
            <a:endParaRPr sz="2000">
              <a:latin typeface="Montserrat"/>
              <a:ea typeface="Montserrat"/>
              <a:cs typeface="Montserrat"/>
              <a:sym typeface="Montserrat"/>
            </a:endParaRPr>
          </a:p>
        </p:txBody>
      </p:sp>
      <p:pic>
        <p:nvPicPr>
          <p:cNvPr id="2327" name="Google Shape;2327;p49"/>
          <p:cNvPicPr preferRelativeResize="0"/>
          <p:nvPr/>
        </p:nvPicPr>
        <p:blipFill rotWithShape="1">
          <a:blip r:embed="rId3">
            <a:alphaModFix/>
          </a:blip>
          <a:srcRect b="0" l="0" r="0" t="0"/>
          <a:stretch/>
        </p:blipFill>
        <p:spPr>
          <a:xfrm>
            <a:off x="931240" y="1481203"/>
            <a:ext cx="1848270" cy="1283593"/>
          </a:xfrm>
          <a:prstGeom prst="rect">
            <a:avLst/>
          </a:prstGeom>
          <a:noFill/>
          <a:ln>
            <a:noFill/>
          </a:ln>
        </p:spPr>
      </p:pic>
      <p:pic>
        <p:nvPicPr>
          <p:cNvPr id="2328" name="Google Shape;2328;p49"/>
          <p:cNvPicPr preferRelativeResize="0"/>
          <p:nvPr/>
        </p:nvPicPr>
        <p:blipFill rotWithShape="1">
          <a:blip r:embed="rId4">
            <a:alphaModFix/>
          </a:blip>
          <a:srcRect b="0" l="0" r="0" t="0"/>
          <a:stretch/>
        </p:blipFill>
        <p:spPr>
          <a:xfrm>
            <a:off x="966789" y="2934262"/>
            <a:ext cx="1852610" cy="1283593"/>
          </a:xfrm>
          <a:prstGeom prst="rect">
            <a:avLst/>
          </a:prstGeom>
          <a:noFill/>
          <a:ln>
            <a:noFill/>
          </a:ln>
        </p:spPr>
      </p:pic>
      <p:pic>
        <p:nvPicPr>
          <p:cNvPr id="2329" name="Google Shape;2329;p49"/>
          <p:cNvPicPr preferRelativeResize="0"/>
          <p:nvPr/>
        </p:nvPicPr>
        <p:blipFill rotWithShape="1">
          <a:blip r:embed="rId5">
            <a:alphaModFix/>
          </a:blip>
          <a:srcRect b="0" l="0" r="0" t="0"/>
          <a:stretch/>
        </p:blipFill>
        <p:spPr>
          <a:xfrm>
            <a:off x="3647865" y="1470742"/>
            <a:ext cx="1848270" cy="1294054"/>
          </a:xfrm>
          <a:prstGeom prst="rect">
            <a:avLst/>
          </a:prstGeom>
          <a:noFill/>
          <a:ln>
            <a:noFill/>
          </a:ln>
        </p:spPr>
      </p:pic>
      <p:pic>
        <p:nvPicPr>
          <p:cNvPr id="2330" name="Google Shape;2330;p49"/>
          <p:cNvPicPr preferRelativeResize="0"/>
          <p:nvPr/>
        </p:nvPicPr>
        <p:blipFill rotWithShape="1">
          <a:blip r:embed="rId6">
            <a:alphaModFix/>
          </a:blip>
          <a:srcRect b="0" l="0" r="0" t="0"/>
          <a:stretch/>
        </p:blipFill>
        <p:spPr>
          <a:xfrm>
            <a:off x="3647865" y="2913975"/>
            <a:ext cx="1848270" cy="1303880"/>
          </a:xfrm>
          <a:prstGeom prst="rect">
            <a:avLst/>
          </a:prstGeom>
          <a:noFill/>
          <a:ln>
            <a:noFill/>
          </a:ln>
        </p:spPr>
      </p:pic>
      <p:sp>
        <p:nvSpPr>
          <p:cNvPr id="2331" name="Google Shape;2331;p49"/>
          <p:cNvSpPr txBox="1"/>
          <p:nvPr/>
        </p:nvSpPr>
        <p:spPr>
          <a:xfrm>
            <a:off x="6024000" y="1977000"/>
            <a:ext cx="2248200" cy="19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chemeClr val="dk1"/>
                </a:solidFill>
                <a:latin typeface="Montserrat"/>
                <a:ea typeface="Montserrat"/>
                <a:cs typeface="Montserrat"/>
                <a:sym typeface="Montserrat"/>
              </a:rPr>
              <a:t>Nhận xét:</a:t>
            </a:r>
            <a:br>
              <a:rPr lang="en-US" sz="1200">
                <a:solidFill>
                  <a:schemeClr val="dk1"/>
                </a:solidFill>
                <a:latin typeface="Montserrat"/>
                <a:ea typeface="Montserrat"/>
                <a:cs typeface="Montserrat"/>
                <a:sym typeface="Montserrat"/>
              </a:rPr>
            </a:br>
            <a:r>
              <a:rPr lang="en-US" sz="1200">
                <a:solidFill>
                  <a:schemeClr val="dk1"/>
                </a:solidFill>
                <a:latin typeface="Montserrat"/>
                <a:ea typeface="Montserrat"/>
                <a:cs typeface="Montserrat"/>
                <a:sym typeface="Montserrat"/>
              </a:rPr>
              <a:t>Phân phối dữ liệu battery_power, px_width, ram, px_height đối với price_range cho thấy price_range càng cao ram và batter_power càng cao </a:t>
            </a:r>
            <a:endParaRPr sz="1200">
              <a:solidFill>
                <a:schemeClr val="dk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5" name="Shape 2335"/>
        <p:cNvGrpSpPr/>
        <p:nvPr/>
      </p:nvGrpSpPr>
      <p:grpSpPr>
        <a:xfrm>
          <a:off x="0" y="0"/>
          <a:ext cx="0" cy="0"/>
          <a:chOff x="0" y="0"/>
          <a:chExt cx="0" cy="0"/>
        </a:xfrm>
      </p:grpSpPr>
      <p:sp>
        <p:nvSpPr>
          <p:cNvPr id="2336" name="Google Shape;2336;p50"/>
          <p:cNvSpPr txBox="1"/>
          <p:nvPr>
            <p:ph idx="4294967295" type="title"/>
          </p:nvPr>
        </p:nvSpPr>
        <p:spPr>
          <a:xfrm>
            <a:off x="3077675" y="590700"/>
            <a:ext cx="2532300" cy="3389700"/>
          </a:xfrm>
          <a:prstGeom prst="rect">
            <a:avLst/>
          </a:prstGeom>
          <a:noFill/>
          <a:ln>
            <a:noFill/>
          </a:ln>
        </p:spPr>
        <p:txBody>
          <a:bodyPr anchorCtr="0" anchor="ctr" bIns="91425" lIns="91425" spcFirstLastPara="1" rIns="91425" wrap="square" tIns="91425">
            <a:noAutofit/>
          </a:bodyPr>
          <a:lstStyle/>
          <a:p>
            <a:pPr indent="0" lvl="0" marL="457200" rtl="0" algn="just">
              <a:lnSpc>
                <a:spcPct val="100000"/>
              </a:lnSpc>
              <a:spcBef>
                <a:spcPts val="0"/>
              </a:spcBef>
              <a:spcAft>
                <a:spcPts val="0"/>
              </a:spcAft>
              <a:buNone/>
            </a:pPr>
            <a:r>
              <a:rPr b="0" lang="en-US" sz="1600">
                <a:latin typeface="Times New Roman"/>
                <a:ea typeface="Times New Roman"/>
                <a:cs typeface="Times New Roman"/>
                <a:sym typeface="Times New Roman"/>
              </a:rPr>
              <a:t>Nhìn chung, có nhiều điện thoại dù có kích thước lớn nhưng bộ nhớ hoặc dung lượng điện thoại thấp thì giá vẫn không cao.</a:t>
            </a:r>
            <a:endParaRPr b="0" sz="1600">
              <a:latin typeface="Times New Roman"/>
              <a:ea typeface="Times New Roman"/>
              <a:cs typeface="Times New Roman"/>
              <a:sym typeface="Times New Roman"/>
            </a:endParaRPr>
          </a:p>
        </p:txBody>
      </p:sp>
      <p:sp>
        <p:nvSpPr>
          <p:cNvPr id="2337" name="Google Shape;2337;p50"/>
          <p:cNvSpPr txBox="1"/>
          <p:nvPr/>
        </p:nvSpPr>
        <p:spPr>
          <a:xfrm>
            <a:off x="720000" y="540000"/>
            <a:ext cx="4582800" cy="715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Montserrat SemiBold"/>
              <a:buNone/>
            </a:pPr>
            <a:r>
              <a:rPr b="1" i="0" lang="en-US" sz="1800" u="none" cap="none" strike="noStrike">
                <a:solidFill>
                  <a:schemeClr val="dk1"/>
                </a:solidFill>
                <a:latin typeface="Montserrat"/>
                <a:ea typeface="Montserrat"/>
                <a:cs typeface="Montserrat"/>
                <a:sym typeface="Montserrat"/>
              </a:rPr>
              <a:t>4.</a:t>
            </a:r>
            <a:r>
              <a:rPr b="1" lang="en-US" sz="1800">
                <a:solidFill>
                  <a:schemeClr val="dk1"/>
                </a:solidFill>
                <a:latin typeface="Montserrat"/>
                <a:ea typeface="Montserrat"/>
                <a:cs typeface="Montserrat"/>
                <a:sym typeface="Montserrat"/>
              </a:rPr>
              <a:t>9</a:t>
            </a:r>
            <a:r>
              <a:rPr b="1" i="0" lang="en-US" sz="1800" u="none" cap="none" strike="noStrike">
                <a:solidFill>
                  <a:schemeClr val="dk1"/>
                </a:solidFill>
                <a:latin typeface="Montserrat"/>
                <a:ea typeface="Montserrat"/>
                <a:cs typeface="Montserrat"/>
                <a:sym typeface="Montserrat"/>
              </a:rPr>
              <a:t>. price_range </a:t>
            </a:r>
            <a:endParaRPr b="1" i="0" sz="18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2800"/>
              <a:buFont typeface="Montserrat SemiBold"/>
              <a:buNone/>
            </a:pPr>
            <a:r>
              <a:rPr b="1" i="0" lang="en-US" sz="1800" u="none" cap="none" strike="noStrike">
                <a:solidFill>
                  <a:schemeClr val="dk1"/>
                </a:solidFill>
                <a:latin typeface="Montserrat"/>
                <a:ea typeface="Montserrat"/>
                <a:cs typeface="Montserrat"/>
                <a:sym typeface="Montserrat"/>
              </a:rPr>
              <a:t>     và các thuộc tính tương quan</a:t>
            </a:r>
            <a:endParaRPr b="1" sz="1200">
              <a:latin typeface="Montserrat"/>
              <a:ea typeface="Montserrat"/>
              <a:cs typeface="Montserrat"/>
              <a:sym typeface="Montserrat"/>
            </a:endParaRPr>
          </a:p>
        </p:txBody>
      </p:sp>
      <p:pic>
        <p:nvPicPr>
          <p:cNvPr id="2338" name="Google Shape;2338;p50"/>
          <p:cNvPicPr preferRelativeResize="0"/>
          <p:nvPr/>
        </p:nvPicPr>
        <p:blipFill rotWithShape="1">
          <a:blip r:embed="rId3">
            <a:alphaModFix/>
          </a:blip>
          <a:srcRect b="0" l="0" r="0" t="0"/>
          <a:stretch/>
        </p:blipFill>
        <p:spPr>
          <a:xfrm>
            <a:off x="898163" y="1368612"/>
            <a:ext cx="2190750" cy="1522226"/>
          </a:xfrm>
          <a:prstGeom prst="rect">
            <a:avLst/>
          </a:prstGeom>
          <a:noFill/>
          <a:ln>
            <a:noFill/>
          </a:ln>
        </p:spPr>
      </p:pic>
      <p:pic>
        <p:nvPicPr>
          <p:cNvPr id="2339" name="Google Shape;2339;p50"/>
          <p:cNvPicPr preferRelativeResize="0"/>
          <p:nvPr/>
        </p:nvPicPr>
        <p:blipFill rotWithShape="1">
          <a:blip r:embed="rId4">
            <a:alphaModFix/>
          </a:blip>
          <a:srcRect b="0" l="0" r="0" t="0"/>
          <a:stretch/>
        </p:blipFill>
        <p:spPr>
          <a:xfrm>
            <a:off x="898163" y="3003463"/>
            <a:ext cx="2190750" cy="1490581"/>
          </a:xfrm>
          <a:prstGeom prst="rect">
            <a:avLst/>
          </a:prstGeom>
          <a:noFill/>
          <a:ln>
            <a:noFill/>
          </a:ln>
        </p:spPr>
      </p:pic>
      <p:pic>
        <p:nvPicPr>
          <p:cNvPr id="2340" name="Google Shape;2340;p50"/>
          <p:cNvPicPr preferRelativeResize="0"/>
          <p:nvPr/>
        </p:nvPicPr>
        <p:blipFill rotWithShape="1">
          <a:blip r:embed="rId5">
            <a:alphaModFix/>
          </a:blip>
          <a:srcRect b="0" l="0" r="0" t="0"/>
          <a:stretch/>
        </p:blipFill>
        <p:spPr>
          <a:xfrm>
            <a:off x="6055087" y="1330512"/>
            <a:ext cx="2190750" cy="1525364"/>
          </a:xfrm>
          <a:prstGeom prst="rect">
            <a:avLst/>
          </a:prstGeom>
          <a:noFill/>
          <a:ln>
            <a:noFill/>
          </a:ln>
        </p:spPr>
      </p:pic>
      <p:pic>
        <p:nvPicPr>
          <p:cNvPr id="2341" name="Google Shape;2341;p50"/>
          <p:cNvPicPr preferRelativeResize="0"/>
          <p:nvPr/>
        </p:nvPicPr>
        <p:blipFill rotWithShape="1">
          <a:blip r:embed="rId6">
            <a:alphaModFix/>
          </a:blip>
          <a:srcRect b="0" l="0" r="0" t="0"/>
          <a:stretch/>
        </p:blipFill>
        <p:spPr>
          <a:xfrm>
            <a:off x="6055087" y="2986089"/>
            <a:ext cx="2190750" cy="149926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5" name="Shape 2345"/>
        <p:cNvGrpSpPr/>
        <p:nvPr/>
      </p:nvGrpSpPr>
      <p:grpSpPr>
        <a:xfrm>
          <a:off x="0" y="0"/>
          <a:ext cx="0" cy="0"/>
          <a:chOff x="0" y="0"/>
          <a:chExt cx="0" cy="0"/>
        </a:xfrm>
      </p:grpSpPr>
      <p:sp>
        <p:nvSpPr>
          <p:cNvPr id="2346" name="Google Shape;2346;p51"/>
          <p:cNvSpPr txBox="1"/>
          <p:nvPr>
            <p:ph type="title"/>
          </p:nvPr>
        </p:nvSpPr>
        <p:spPr>
          <a:xfrm>
            <a:off x="720000" y="540000"/>
            <a:ext cx="7704000" cy="636900"/>
          </a:xfrm>
          <a:prstGeom prst="rect">
            <a:avLst/>
          </a:prstGeom>
          <a:noFill/>
          <a:ln>
            <a:noFill/>
          </a:ln>
          <a:effectLst>
            <a:outerShdw rotWithShape="0" algn="bl" dir="1080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5. Mô hình hóa dữ liệu</a:t>
            </a:r>
            <a:endParaRPr b="1">
              <a:latin typeface="Montserrat"/>
              <a:ea typeface="Montserrat"/>
              <a:cs typeface="Montserrat"/>
              <a:sym typeface="Montserrat"/>
            </a:endParaRPr>
          </a:p>
        </p:txBody>
      </p:sp>
      <p:sp>
        <p:nvSpPr>
          <p:cNvPr id="2347" name="Google Shape;2347;p51"/>
          <p:cNvSpPr txBox="1"/>
          <p:nvPr/>
        </p:nvSpPr>
        <p:spPr>
          <a:xfrm>
            <a:off x="3158247" y="1176900"/>
            <a:ext cx="5265753" cy="496257"/>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2800"/>
              <a:buFont typeface="Montserrat SemiBold"/>
              <a:buNone/>
            </a:pPr>
            <a:r>
              <a:rPr b="1" i="0" lang="en-US" sz="1100" u="none" cap="none" strike="noStrike">
                <a:solidFill>
                  <a:schemeClr val="dk1"/>
                </a:solidFill>
                <a:latin typeface="Montserrat"/>
                <a:ea typeface="Montserrat"/>
                <a:cs typeface="Montserrat"/>
                <a:sym typeface="Montserrat"/>
              </a:rPr>
              <a:t>5.1. Mô hình Hồi Quy Tuyến Tính Đa Biến (Multiple Linear Regression)</a:t>
            </a:r>
            <a:endParaRPr/>
          </a:p>
        </p:txBody>
      </p:sp>
      <p:pic>
        <p:nvPicPr>
          <p:cNvPr id="2348" name="Google Shape;2348;p51"/>
          <p:cNvPicPr preferRelativeResize="0"/>
          <p:nvPr/>
        </p:nvPicPr>
        <p:blipFill rotWithShape="1">
          <a:blip r:embed="rId3">
            <a:alphaModFix/>
          </a:blip>
          <a:srcRect b="0" l="0" r="0" t="0"/>
          <a:stretch/>
        </p:blipFill>
        <p:spPr>
          <a:xfrm>
            <a:off x="719998" y="1990929"/>
            <a:ext cx="7679231" cy="693907"/>
          </a:xfrm>
          <a:prstGeom prst="rect">
            <a:avLst/>
          </a:prstGeom>
          <a:noFill/>
          <a:ln>
            <a:noFill/>
          </a:ln>
        </p:spPr>
      </p:pic>
      <p:pic>
        <p:nvPicPr>
          <p:cNvPr id="2349" name="Google Shape;2349;p51"/>
          <p:cNvPicPr preferRelativeResize="0"/>
          <p:nvPr/>
        </p:nvPicPr>
        <p:blipFill rotWithShape="1">
          <a:blip r:embed="rId4">
            <a:alphaModFix/>
          </a:blip>
          <a:srcRect b="0" l="0" r="0" t="0"/>
          <a:stretch/>
        </p:blipFill>
        <p:spPr>
          <a:xfrm>
            <a:off x="732384" y="2684836"/>
            <a:ext cx="7679232" cy="555126"/>
          </a:xfrm>
          <a:prstGeom prst="rect">
            <a:avLst/>
          </a:prstGeom>
          <a:noFill/>
          <a:ln>
            <a:noFill/>
          </a:ln>
        </p:spPr>
      </p:pic>
      <p:sp>
        <p:nvSpPr>
          <p:cNvPr id="2350" name="Google Shape;2350;p51"/>
          <p:cNvSpPr txBox="1"/>
          <p:nvPr/>
        </p:nvSpPr>
        <p:spPr>
          <a:xfrm>
            <a:off x="719998" y="1702193"/>
            <a:ext cx="7679231" cy="288736"/>
          </a:xfrm>
          <a:prstGeom prst="rect">
            <a:avLst/>
          </a:prstGeom>
          <a:noFill/>
          <a:ln>
            <a:noFill/>
          </a:ln>
        </p:spPr>
        <p:txBody>
          <a:bodyPr anchorCtr="0" anchor="ctr" bIns="91425" lIns="91425" spcFirstLastPara="1" rIns="91425" wrap="square" tIns="91425">
            <a:noAutofit/>
          </a:bodyPr>
          <a:lstStyle/>
          <a:p>
            <a:pPr indent="-177800" lvl="0" marL="171450" marR="0" rtl="0" algn="l">
              <a:lnSpc>
                <a:spcPct val="100000"/>
              </a:lnSpc>
              <a:spcBef>
                <a:spcPts val="0"/>
              </a:spcBef>
              <a:spcAft>
                <a:spcPts val="0"/>
              </a:spcAft>
              <a:buClr>
                <a:schemeClr val="dk1"/>
              </a:buClr>
              <a:buSzPts val="2800"/>
              <a:buFont typeface="Arial"/>
              <a:buChar char="•"/>
            </a:pPr>
            <a:r>
              <a:rPr b="0" i="0" lang="en-US" sz="1100" u="none" cap="none" strike="noStrike">
                <a:solidFill>
                  <a:schemeClr val="dk1"/>
                </a:solidFill>
                <a:latin typeface="Montserrat"/>
                <a:ea typeface="Montserrat"/>
                <a:cs typeface="Montserrat"/>
                <a:sym typeface="Montserrat"/>
              </a:rPr>
              <a:t>Chia tập dữ liệu thành 2 tập: train và test theo tỉ lệ 2:1</a:t>
            </a:r>
            <a:endParaRPr/>
          </a:p>
        </p:txBody>
      </p:sp>
      <p:sp>
        <p:nvSpPr>
          <p:cNvPr id="2351" name="Google Shape;2351;p51"/>
          <p:cNvSpPr txBox="1"/>
          <p:nvPr/>
        </p:nvSpPr>
        <p:spPr>
          <a:xfrm>
            <a:off x="732385" y="3239962"/>
            <a:ext cx="7679231" cy="288736"/>
          </a:xfrm>
          <a:prstGeom prst="rect">
            <a:avLst/>
          </a:prstGeom>
          <a:noFill/>
          <a:ln>
            <a:noFill/>
          </a:ln>
        </p:spPr>
        <p:txBody>
          <a:bodyPr anchorCtr="0" anchor="ctr" bIns="91425" lIns="91425" spcFirstLastPara="1" rIns="91425" wrap="square" tIns="91425">
            <a:noAutofit/>
          </a:bodyPr>
          <a:lstStyle/>
          <a:p>
            <a:pPr indent="-177800" lvl="0" marL="171450" marR="0" rtl="0" algn="l">
              <a:lnSpc>
                <a:spcPct val="100000"/>
              </a:lnSpc>
              <a:spcBef>
                <a:spcPts val="0"/>
              </a:spcBef>
              <a:spcAft>
                <a:spcPts val="0"/>
              </a:spcAft>
              <a:buClr>
                <a:schemeClr val="dk1"/>
              </a:buClr>
              <a:buSzPts val="2800"/>
              <a:buFont typeface="Arial"/>
              <a:buChar char="•"/>
            </a:pPr>
            <a:r>
              <a:rPr b="0" i="0" lang="en-US" sz="1100" u="none" cap="none" strike="noStrike">
                <a:solidFill>
                  <a:schemeClr val="dk1"/>
                </a:solidFill>
                <a:latin typeface="Montserrat"/>
                <a:ea typeface="Montserrat"/>
                <a:cs typeface="Montserrat"/>
                <a:sym typeface="Montserrat"/>
              </a:rPr>
              <a:t>Xây dựng mô hình từ tập train đã chia</a:t>
            </a:r>
            <a:endParaRPr/>
          </a:p>
        </p:txBody>
      </p:sp>
      <p:pic>
        <p:nvPicPr>
          <p:cNvPr id="2352" name="Google Shape;2352;p51"/>
          <p:cNvPicPr preferRelativeResize="0"/>
          <p:nvPr/>
        </p:nvPicPr>
        <p:blipFill rotWithShape="1">
          <a:blip r:embed="rId5">
            <a:alphaModFix/>
          </a:blip>
          <a:srcRect b="0" l="0" r="0" t="0"/>
          <a:stretch/>
        </p:blipFill>
        <p:spPr>
          <a:xfrm>
            <a:off x="732384" y="3526105"/>
            <a:ext cx="7666846" cy="360684"/>
          </a:xfrm>
          <a:prstGeom prst="rect">
            <a:avLst/>
          </a:prstGeom>
          <a:noFill/>
          <a:ln>
            <a:noFill/>
          </a:ln>
        </p:spPr>
      </p:pic>
      <p:pic>
        <p:nvPicPr>
          <p:cNvPr id="2353" name="Google Shape;2353;p51"/>
          <p:cNvPicPr preferRelativeResize="0"/>
          <p:nvPr/>
        </p:nvPicPr>
        <p:blipFill rotWithShape="1">
          <a:blip r:embed="rId6">
            <a:alphaModFix/>
          </a:blip>
          <a:srcRect b="0" l="0" r="0" t="0"/>
          <a:stretch/>
        </p:blipFill>
        <p:spPr>
          <a:xfrm>
            <a:off x="732383" y="3886789"/>
            <a:ext cx="7666846" cy="35981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7" name="Shape 2357"/>
        <p:cNvGrpSpPr/>
        <p:nvPr/>
      </p:nvGrpSpPr>
      <p:grpSpPr>
        <a:xfrm>
          <a:off x="0" y="0"/>
          <a:ext cx="0" cy="0"/>
          <a:chOff x="0" y="0"/>
          <a:chExt cx="0" cy="0"/>
        </a:xfrm>
      </p:grpSpPr>
      <p:sp>
        <p:nvSpPr>
          <p:cNvPr id="2358" name="Google Shape;2358;p52"/>
          <p:cNvSpPr txBox="1"/>
          <p:nvPr>
            <p:ph type="title"/>
          </p:nvPr>
        </p:nvSpPr>
        <p:spPr>
          <a:xfrm>
            <a:off x="720000" y="540000"/>
            <a:ext cx="7704000" cy="636900"/>
          </a:xfrm>
          <a:prstGeom prst="rect">
            <a:avLst/>
          </a:prstGeom>
          <a:noFill/>
          <a:ln>
            <a:noFill/>
          </a:ln>
          <a:effectLst>
            <a:outerShdw rotWithShape="0" algn="bl" dir="1080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5. Mô hình hóa dữ liệu</a:t>
            </a:r>
            <a:endParaRPr b="1">
              <a:latin typeface="Montserrat"/>
              <a:ea typeface="Montserrat"/>
              <a:cs typeface="Montserrat"/>
              <a:sym typeface="Montserrat"/>
            </a:endParaRPr>
          </a:p>
        </p:txBody>
      </p:sp>
      <p:sp>
        <p:nvSpPr>
          <p:cNvPr id="2359" name="Google Shape;2359;p52"/>
          <p:cNvSpPr txBox="1"/>
          <p:nvPr/>
        </p:nvSpPr>
        <p:spPr>
          <a:xfrm>
            <a:off x="3158247" y="1176900"/>
            <a:ext cx="5265753" cy="496257"/>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2800"/>
              <a:buFont typeface="Montserrat SemiBold"/>
              <a:buNone/>
            </a:pPr>
            <a:r>
              <a:rPr b="1" i="0" lang="en-US" sz="1100" u="none" cap="none" strike="noStrike">
                <a:solidFill>
                  <a:schemeClr val="dk1"/>
                </a:solidFill>
                <a:latin typeface="Montserrat"/>
                <a:ea typeface="Montserrat"/>
                <a:cs typeface="Montserrat"/>
                <a:sym typeface="Montserrat"/>
              </a:rPr>
              <a:t>5.1. Mô hình Hồi Quy Tuyến Tính Đa Biến (Multiple Linear Regression)</a:t>
            </a:r>
            <a:endParaRPr/>
          </a:p>
        </p:txBody>
      </p:sp>
      <p:pic>
        <p:nvPicPr>
          <p:cNvPr id="2360" name="Google Shape;2360;p52"/>
          <p:cNvPicPr preferRelativeResize="0"/>
          <p:nvPr/>
        </p:nvPicPr>
        <p:blipFill rotWithShape="1">
          <a:blip r:embed="rId3">
            <a:alphaModFix/>
          </a:blip>
          <a:srcRect b="0" l="0" r="0" t="0"/>
          <a:stretch/>
        </p:blipFill>
        <p:spPr>
          <a:xfrm>
            <a:off x="1563069" y="1692612"/>
            <a:ext cx="5927230" cy="289934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4" name="Shape 2364"/>
        <p:cNvGrpSpPr/>
        <p:nvPr/>
      </p:nvGrpSpPr>
      <p:grpSpPr>
        <a:xfrm>
          <a:off x="0" y="0"/>
          <a:ext cx="0" cy="0"/>
          <a:chOff x="0" y="0"/>
          <a:chExt cx="0" cy="0"/>
        </a:xfrm>
      </p:grpSpPr>
      <p:sp>
        <p:nvSpPr>
          <p:cNvPr id="2365" name="Google Shape;2365;p53"/>
          <p:cNvSpPr txBox="1"/>
          <p:nvPr>
            <p:ph type="title"/>
          </p:nvPr>
        </p:nvSpPr>
        <p:spPr>
          <a:xfrm>
            <a:off x="720000" y="540000"/>
            <a:ext cx="7704000" cy="636900"/>
          </a:xfrm>
          <a:prstGeom prst="rect">
            <a:avLst/>
          </a:prstGeom>
          <a:noFill/>
          <a:ln>
            <a:noFill/>
          </a:ln>
          <a:effectLst>
            <a:outerShdw rotWithShape="0" algn="bl" dir="1080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5. Mô hình hóa dữ liệu</a:t>
            </a:r>
            <a:endParaRPr b="1">
              <a:latin typeface="Montserrat"/>
              <a:ea typeface="Montserrat"/>
              <a:cs typeface="Montserrat"/>
              <a:sym typeface="Montserrat"/>
            </a:endParaRPr>
          </a:p>
        </p:txBody>
      </p:sp>
      <p:sp>
        <p:nvSpPr>
          <p:cNvPr id="2366" name="Google Shape;2366;p53"/>
          <p:cNvSpPr txBox="1"/>
          <p:nvPr/>
        </p:nvSpPr>
        <p:spPr>
          <a:xfrm>
            <a:off x="3158247" y="1176900"/>
            <a:ext cx="5265753" cy="496257"/>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2800"/>
              <a:buFont typeface="Montserrat SemiBold"/>
              <a:buNone/>
            </a:pPr>
            <a:r>
              <a:rPr b="1" i="0" lang="en-US" sz="1100" u="none" cap="none" strike="noStrike">
                <a:solidFill>
                  <a:schemeClr val="dk1"/>
                </a:solidFill>
                <a:latin typeface="Montserrat"/>
                <a:ea typeface="Montserrat"/>
                <a:cs typeface="Montserrat"/>
                <a:sym typeface="Montserrat"/>
              </a:rPr>
              <a:t>5.1. Mô hình Hồi Quy Tuyến Tính Đa Biến (Multiple Linear Regression)</a:t>
            </a:r>
            <a:endParaRPr/>
          </a:p>
        </p:txBody>
      </p:sp>
      <p:pic>
        <p:nvPicPr>
          <p:cNvPr id="2367" name="Google Shape;2367;p53"/>
          <p:cNvPicPr preferRelativeResize="0"/>
          <p:nvPr/>
        </p:nvPicPr>
        <p:blipFill rotWithShape="1">
          <a:blip r:embed="rId3">
            <a:alphaModFix/>
          </a:blip>
          <a:srcRect b="0" l="0" r="75841" t="17122"/>
          <a:stretch/>
        </p:blipFill>
        <p:spPr>
          <a:xfrm>
            <a:off x="889150" y="1749150"/>
            <a:ext cx="2438251" cy="596011"/>
          </a:xfrm>
          <a:prstGeom prst="rect">
            <a:avLst/>
          </a:prstGeom>
          <a:noFill/>
          <a:ln>
            <a:noFill/>
          </a:ln>
        </p:spPr>
      </p:pic>
      <p:pic>
        <p:nvPicPr>
          <p:cNvPr id="2368" name="Google Shape;2368;p53"/>
          <p:cNvPicPr preferRelativeResize="0"/>
          <p:nvPr/>
        </p:nvPicPr>
        <p:blipFill rotWithShape="1">
          <a:blip r:embed="rId4">
            <a:alphaModFix/>
          </a:blip>
          <a:srcRect b="0" l="0" r="0" t="0"/>
          <a:stretch/>
        </p:blipFill>
        <p:spPr>
          <a:xfrm>
            <a:off x="4325138" y="1767163"/>
            <a:ext cx="3955824" cy="2754551"/>
          </a:xfrm>
          <a:prstGeom prst="rect">
            <a:avLst/>
          </a:prstGeom>
          <a:noFill/>
          <a:ln>
            <a:noFill/>
          </a:ln>
        </p:spPr>
      </p:pic>
      <p:sp>
        <p:nvSpPr>
          <p:cNvPr id="2369" name="Google Shape;2369;p53"/>
          <p:cNvSpPr txBox="1"/>
          <p:nvPr/>
        </p:nvSpPr>
        <p:spPr>
          <a:xfrm>
            <a:off x="889150" y="2703950"/>
            <a:ext cx="3266700" cy="14775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SzPts val="2800"/>
              <a:buFont typeface="Montserrat SemiBold"/>
              <a:buNone/>
            </a:pPr>
            <a:r>
              <a:rPr lang="en-US" sz="1100">
                <a:solidFill>
                  <a:schemeClr val="dk1"/>
                </a:solidFill>
                <a:latin typeface="Montserrat"/>
                <a:ea typeface="Montserrat"/>
                <a:cs typeface="Montserrat"/>
                <a:sym typeface="Montserrat"/>
              </a:rPr>
              <a:t>Nhận xét: mối tương quan giữa các biến battery_power, px_height, px_width, ram với price_range là tuyến tính</a:t>
            </a:r>
            <a:endParaRPr sz="11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2800"/>
              <a:buFont typeface="Montserrat SemiBold"/>
              <a:buNone/>
            </a:pPr>
            <a:r>
              <a:rPr lang="en-US" sz="1100">
                <a:solidFill>
                  <a:schemeClr val="dk1"/>
                </a:solidFill>
                <a:latin typeface="Montserrat"/>
                <a:ea typeface="Montserrat"/>
                <a:cs typeface="Montserrat"/>
                <a:sym typeface="Montserrat"/>
              </a:rPr>
              <a:t>=&gt; có thể cho rằng mô hình đã tạo khá phù hợp và hiệu quả trong việc dự đoán.</a:t>
            </a:r>
            <a:endParaRPr sz="1100">
              <a:solidFill>
                <a:schemeClr val="dk1"/>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3" name="Shape 2373"/>
        <p:cNvGrpSpPr/>
        <p:nvPr/>
      </p:nvGrpSpPr>
      <p:grpSpPr>
        <a:xfrm>
          <a:off x="0" y="0"/>
          <a:ext cx="0" cy="0"/>
          <a:chOff x="0" y="0"/>
          <a:chExt cx="0" cy="0"/>
        </a:xfrm>
      </p:grpSpPr>
      <p:sp>
        <p:nvSpPr>
          <p:cNvPr id="2374" name="Google Shape;2374;p54"/>
          <p:cNvSpPr txBox="1"/>
          <p:nvPr>
            <p:ph type="title"/>
          </p:nvPr>
        </p:nvSpPr>
        <p:spPr>
          <a:xfrm>
            <a:off x="720000" y="540000"/>
            <a:ext cx="7704000" cy="636900"/>
          </a:xfrm>
          <a:prstGeom prst="rect">
            <a:avLst/>
          </a:prstGeom>
          <a:noFill/>
          <a:ln>
            <a:noFill/>
          </a:ln>
          <a:effectLst>
            <a:outerShdw rotWithShape="0" algn="bl" dir="1080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5. Mô hình hóa dữ liệu</a:t>
            </a:r>
            <a:endParaRPr b="1">
              <a:latin typeface="Montserrat"/>
              <a:ea typeface="Montserrat"/>
              <a:cs typeface="Montserrat"/>
              <a:sym typeface="Montserrat"/>
            </a:endParaRPr>
          </a:p>
        </p:txBody>
      </p:sp>
      <p:sp>
        <p:nvSpPr>
          <p:cNvPr id="2375" name="Google Shape;2375;p54"/>
          <p:cNvSpPr txBox="1"/>
          <p:nvPr/>
        </p:nvSpPr>
        <p:spPr>
          <a:xfrm>
            <a:off x="3158247" y="1176900"/>
            <a:ext cx="5265753" cy="496257"/>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2800"/>
              <a:buFont typeface="Montserrat SemiBold"/>
              <a:buNone/>
            </a:pPr>
            <a:r>
              <a:rPr b="1" i="0" lang="en-US" sz="1100" u="none" cap="none" strike="noStrike">
                <a:solidFill>
                  <a:schemeClr val="dk1"/>
                </a:solidFill>
                <a:latin typeface="Montserrat"/>
                <a:ea typeface="Montserrat"/>
                <a:cs typeface="Montserrat"/>
                <a:sym typeface="Montserrat"/>
              </a:rPr>
              <a:t>5.1. Mô hình Hồi Quy Tuyến Tính Đa Biến (Multiple Linear Regression)</a:t>
            </a:r>
            <a:endParaRPr/>
          </a:p>
        </p:txBody>
      </p:sp>
      <p:sp>
        <p:nvSpPr>
          <p:cNvPr id="2376" name="Google Shape;2376;p54"/>
          <p:cNvSpPr txBox="1"/>
          <p:nvPr/>
        </p:nvSpPr>
        <p:spPr>
          <a:xfrm>
            <a:off x="719998" y="1702193"/>
            <a:ext cx="7679231" cy="288736"/>
          </a:xfrm>
          <a:prstGeom prst="rect">
            <a:avLst/>
          </a:prstGeom>
          <a:noFill/>
          <a:ln>
            <a:noFill/>
          </a:ln>
        </p:spPr>
        <p:txBody>
          <a:bodyPr anchorCtr="0" anchor="ctr" bIns="91425" lIns="91425" spcFirstLastPara="1" rIns="91425" wrap="square" tIns="91425">
            <a:noAutofit/>
          </a:bodyPr>
          <a:lstStyle/>
          <a:p>
            <a:pPr indent="-177800" lvl="0" marL="171450" marR="0" rtl="0" algn="l">
              <a:lnSpc>
                <a:spcPct val="100000"/>
              </a:lnSpc>
              <a:spcBef>
                <a:spcPts val="0"/>
              </a:spcBef>
              <a:spcAft>
                <a:spcPts val="0"/>
              </a:spcAft>
              <a:buClr>
                <a:schemeClr val="dk1"/>
              </a:buClr>
              <a:buSzPts val="2800"/>
              <a:buFont typeface="Arial"/>
              <a:buChar char="•"/>
            </a:pPr>
            <a:r>
              <a:rPr b="0" i="0" lang="en-US" sz="1100" u="none" cap="none" strike="noStrike">
                <a:solidFill>
                  <a:schemeClr val="dk1"/>
                </a:solidFill>
                <a:latin typeface="Montserrat"/>
                <a:ea typeface="Montserrat"/>
                <a:cs typeface="Montserrat"/>
                <a:sym typeface="Montserrat"/>
              </a:rPr>
              <a:t>Thực hiện kiểm tra trên tập test</a:t>
            </a:r>
            <a:endParaRPr/>
          </a:p>
        </p:txBody>
      </p:sp>
      <p:pic>
        <p:nvPicPr>
          <p:cNvPr id="2377" name="Google Shape;2377;p54"/>
          <p:cNvPicPr preferRelativeResize="0"/>
          <p:nvPr/>
        </p:nvPicPr>
        <p:blipFill rotWithShape="1">
          <a:blip r:embed="rId3">
            <a:alphaModFix/>
          </a:blip>
          <a:srcRect b="0" l="0" r="0" t="0"/>
          <a:stretch/>
        </p:blipFill>
        <p:spPr>
          <a:xfrm>
            <a:off x="1900293" y="1990929"/>
            <a:ext cx="5330606" cy="260736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1" name="Shape 2381"/>
        <p:cNvGrpSpPr/>
        <p:nvPr/>
      </p:nvGrpSpPr>
      <p:grpSpPr>
        <a:xfrm>
          <a:off x="0" y="0"/>
          <a:ext cx="0" cy="0"/>
          <a:chOff x="0" y="0"/>
          <a:chExt cx="0" cy="0"/>
        </a:xfrm>
      </p:grpSpPr>
      <p:sp>
        <p:nvSpPr>
          <p:cNvPr id="2382" name="Google Shape;2382;p55"/>
          <p:cNvSpPr txBox="1"/>
          <p:nvPr>
            <p:ph type="title"/>
          </p:nvPr>
        </p:nvSpPr>
        <p:spPr>
          <a:xfrm>
            <a:off x="720000" y="540000"/>
            <a:ext cx="2283300" cy="237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t/>
            </a:r>
            <a:endParaRPr sz="1700"/>
          </a:p>
          <a:p>
            <a:pPr indent="0" lvl="0" marL="0" rtl="0" algn="ctr">
              <a:spcBef>
                <a:spcPts val="0"/>
              </a:spcBef>
              <a:spcAft>
                <a:spcPts val="0"/>
              </a:spcAft>
              <a:buSzPts val="2800"/>
              <a:buNone/>
            </a:pPr>
            <a:r>
              <a:rPr lang="en-US" sz="2300"/>
              <a:t>5.2. </a:t>
            </a:r>
            <a:br>
              <a:rPr lang="en-US" sz="2300"/>
            </a:br>
            <a:r>
              <a:rPr lang="en-US" sz="2500"/>
              <a:t>Mô hình </a:t>
            </a:r>
            <a:br>
              <a:rPr lang="en-US" sz="2500"/>
            </a:br>
            <a:r>
              <a:rPr lang="en-US" sz="2500"/>
              <a:t>Cây Hồi Quy </a:t>
            </a:r>
            <a:endParaRPr sz="2500"/>
          </a:p>
          <a:p>
            <a:pPr indent="0" lvl="0" marL="0" rtl="0" algn="ctr">
              <a:spcBef>
                <a:spcPts val="0"/>
              </a:spcBef>
              <a:spcAft>
                <a:spcPts val="0"/>
              </a:spcAft>
              <a:buSzPts val="2800"/>
              <a:buNone/>
            </a:pPr>
            <a:r>
              <a:rPr lang="en-US" sz="1500"/>
              <a:t>(Regression Tree)</a:t>
            </a:r>
            <a:endParaRPr sz="1700"/>
          </a:p>
        </p:txBody>
      </p:sp>
      <p:sp>
        <p:nvSpPr>
          <p:cNvPr id="2383" name="Google Shape;2383;p55"/>
          <p:cNvSpPr txBox="1"/>
          <p:nvPr>
            <p:ph idx="4294967295" type="title"/>
          </p:nvPr>
        </p:nvSpPr>
        <p:spPr>
          <a:xfrm>
            <a:off x="3003300" y="1075514"/>
            <a:ext cx="5181600" cy="1415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0" lang="en-US" sz="1800"/>
              <a:t>Chia dữ liệu thành huấn luyện và kiểm tra </a:t>
            </a:r>
            <a:br>
              <a:rPr b="0" lang="en-US" sz="2000"/>
            </a:br>
            <a:br>
              <a:rPr b="0" lang="en-US" sz="2000"/>
            </a:br>
            <a:r>
              <a:rPr b="0" lang="en-US" sz="1400"/>
              <a:t>80% dành cho đào tạo, 20% dành cho kiểm tra.</a:t>
            </a:r>
            <a:endParaRPr b="0" sz="1600"/>
          </a:p>
        </p:txBody>
      </p:sp>
      <p:sp>
        <p:nvSpPr>
          <p:cNvPr id="2384" name="Google Shape;2384;p55"/>
          <p:cNvSpPr txBox="1"/>
          <p:nvPr>
            <p:ph type="title"/>
          </p:nvPr>
        </p:nvSpPr>
        <p:spPr>
          <a:xfrm>
            <a:off x="720000" y="2917200"/>
            <a:ext cx="2283300" cy="1416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0" lang="en-US" sz="11200">
                <a:latin typeface="Montserrat SemiBold"/>
                <a:ea typeface="Montserrat SemiBold"/>
                <a:cs typeface="Montserrat SemiBold"/>
                <a:sym typeface="Montserrat SemiBold"/>
              </a:rPr>
              <a:t>A</a:t>
            </a:r>
            <a:endParaRPr b="0" sz="11200">
              <a:latin typeface="Montserrat SemiBold"/>
              <a:ea typeface="Montserrat SemiBold"/>
              <a:cs typeface="Montserrat SemiBold"/>
              <a:sym typeface="Montserrat SemiBold"/>
            </a:endParaRPr>
          </a:p>
        </p:txBody>
      </p:sp>
      <p:pic>
        <p:nvPicPr>
          <p:cNvPr id="2385" name="Google Shape;2385;p55"/>
          <p:cNvPicPr preferRelativeResize="0"/>
          <p:nvPr/>
        </p:nvPicPr>
        <p:blipFill rotWithShape="1">
          <a:blip r:embed="rId3">
            <a:alphaModFix/>
          </a:blip>
          <a:srcRect b="0" l="0" r="0" t="0"/>
          <a:stretch/>
        </p:blipFill>
        <p:spPr>
          <a:xfrm>
            <a:off x="3267075" y="2832299"/>
            <a:ext cx="4991100" cy="77986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9" name="Shape 2389"/>
        <p:cNvGrpSpPr/>
        <p:nvPr/>
      </p:nvGrpSpPr>
      <p:grpSpPr>
        <a:xfrm>
          <a:off x="0" y="0"/>
          <a:ext cx="0" cy="0"/>
          <a:chOff x="0" y="0"/>
          <a:chExt cx="0" cy="0"/>
        </a:xfrm>
      </p:grpSpPr>
      <p:sp>
        <p:nvSpPr>
          <p:cNvPr id="2390" name="Google Shape;2390;p56"/>
          <p:cNvSpPr txBox="1"/>
          <p:nvPr>
            <p:ph type="title"/>
          </p:nvPr>
        </p:nvSpPr>
        <p:spPr>
          <a:xfrm>
            <a:off x="720000" y="692400"/>
            <a:ext cx="2726700" cy="300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2700"/>
              <a:t>5.2. </a:t>
            </a:r>
            <a:br>
              <a:rPr lang="en-US" sz="2700"/>
            </a:br>
            <a:r>
              <a:rPr lang="en-US" sz="3100"/>
              <a:t>Mô hình </a:t>
            </a:r>
            <a:br>
              <a:rPr lang="en-US" sz="3100"/>
            </a:br>
            <a:r>
              <a:rPr lang="en-US" sz="3100"/>
              <a:t>Cây Hồi Quy </a:t>
            </a:r>
            <a:r>
              <a:rPr lang="en-US" sz="1900"/>
              <a:t>(Regression Tree)</a:t>
            </a:r>
            <a:endParaRPr sz="2500"/>
          </a:p>
        </p:txBody>
      </p:sp>
      <p:sp>
        <p:nvSpPr>
          <p:cNvPr id="2391" name="Google Shape;2391;p56"/>
          <p:cNvSpPr txBox="1"/>
          <p:nvPr>
            <p:ph idx="4294967295" type="title"/>
          </p:nvPr>
        </p:nvSpPr>
        <p:spPr>
          <a:xfrm>
            <a:off x="3543762" y="693605"/>
            <a:ext cx="4066150" cy="359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US" sz="1400">
                <a:latin typeface="Montserrat"/>
                <a:ea typeface="Montserrat"/>
                <a:cs typeface="Montserrat"/>
                <a:sym typeface="Montserrat"/>
              </a:rPr>
              <a:t>Xây dựng mô hình </a:t>
            </a:r>
            <a:r>
              <a:rPr lang="en-US" sz="1400">
                <a:latin typeface="Montserrat"/>
                <a:ea typeface="Montserrat"/>
                <a:cs typeface="Montserrat"/>
                <a:sym typeface="Montserrat"/>
              </a:rPr>
              <a:t>Regression Tree</a:t>
            </a:r>
            <a:endParaRPr sz="1400">
              <a:latin typeface="Montserrat"/>
              <a:ea typeface="Montserrat"/>
              <a:cs typeface="Montserrat"/>
              <a:sym typeface="Montserrat"/>
            </a:endParaRPr>
          </a:p>
        </p:txBody>
      </p:sp>
      <p:pic>
        <p:nvPicPr>
          <p:cNvPr id="2392" name="Google Shape;2392;p56"/>
          <p:cNvPicPr preferRelativeResize="0"/>
          <p:nvPr/>
        </p:nvPicPr>
        <p:blipFill rotWithShape="1">
          <a:blip r:embed="rId3">
            <a:alphaModFix/>
          </a:blip>
          <a:srcRect b="0" l="0" r="0" t="0"/>
          <a:stretch/>
        </p:blipFill>
        <p:spPr>
          <a:xfrm>
            <a:off x="3543762" y="1053005"/>
            <a:ext cx="4733924" cy="456980"/>
          </a:xfrm>
          <a:prstGeom prst="rect">
            <a:avLst/>
          </a:prstGeom>
          <a:noFill/>
          <a:ln>
            <a:noFill/>
          </a:ln>
        </p:spPr>
      </p:pic>
      <p:pic>
        <p:nvPicPr>
          <p:cNvPr id="2393" name="Google Shape;2393;p56"/>
          <p:cNvPicPr preferRelativeResize="0"/>
          <p:nvPr/>
        </p:nvPicPr>
        <p:blipFill rotWithShape="1">
          <a:blip r:embed="rId4">
            <a:alphaModFix/>
          </a:blip>
          <a:srcRect b="0" l="0" r="0" t="0"/>
          <a:stretch/>
        </p:blipFill>
        <p:spPr>
          <a:xfrm>
            <a:off x="3674218" y="1781355"/>
            <a:ext cx="4193432" cy="276214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7" name="Shape 2397"/>
        <p:cNvGrpSpPr/>
        <p:nvPr/>
      </p:nvGrpSpPr>
      <p:grpSpPr>
        <a:xfrm>
          <a:off x="0" y="0"/>
          <a:ext cx="0" cy="0"/>
          <a:chOff x="0" y="0"/>
          <a:chExt cx="0" cy="0"/>
        </a:xfrm>
      </p:grpSpPr>
      <p:sp>
        <p:nvSpPr>
          <p:cNvPr id="2398" name="Google Shape;2398;p57"/>
          <p:cNvSpPr txBox="1"/>
          <p:nvPr>
            <p:ph type="title"/>
          </p:nvPr>
        </p:nvSpPr>
        <p:spPr>
          <a:xfrm>
            <a:off x="720000" y="692400"/>
            <a:ext cx="2726700" cy="300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2700"/>
              <a:t>5.2. </a:t>
            </a:r>
            <a:br>
              <a:rPr lang="en-US" sz="2700"/>
            </a:br>
            <a:r>
              <a:rPr lang="en-US" sz="3100"/>
              <a:t>Mô hình </a:t>
            </a:r>
            <a:br>
              <a:rPr lang="en-US" sz="3100"/>
            </a:br>
            <a:r>
              <a:rPr lang="en-US" sz="3100"/>
              <a:t>Cây Hồi Quy </a:t>
            </a:r>
            <a:r>
              <a:rPr lang="en-US" sz="1900"/>
              <a:t>(Regression Tree)</a:t>
            </a:r>
            <a:endParaRPr sz="2500"/>
          </a:p>
        </p:txBody>
      </p:sp>
      <p:sp>
        <p:nvSpPr>
          <p:cNvPr id="2399" name="Google Shape;2399;p57"/>
          <p:cNvSpPr txBox="1"/>
          <p:nvPr>
            <p:ph idx="4294967295" type="title"/>
          </p:nvPr>
        </p:nvSpPr>
        <p:spPr>
          <a:xfrm>
            <a:off x="3543762" y="693605"/>
            <a:ext cx="4066150" cy="359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US" sz="1400">
                <a:latin typeface="Montserrat"/>
                <a:ea typeface="Montserrat"/>
                <a:cs typeface="Montserrat"/>
                <a:sym typeface="Montserrat"/>
              </a:rPr>
              <a:t>Xây dựng mô hình </a:t>
            </a:r>
            <a:r>
              <a:rPr lang="en-US" sz="1400">
                <a:latin typeface="Montserrat"/>
                <a:ea typeface="Montserrat"/>
                <a:cs typeface="Montserrat"/>
                <a:sym typeface="Montserrat"/>
              </a:rPr>
              <a:t>Regression Tree</a:t>
            </a:r>
            <a:endParaRPr sz="1400">
              <a:latin typeface="Montserrat"/>
              <a:ea typeface="Montserrat"/>
              <a:cs typeface="Montserrat"/>
              <a:sym typeface="Montserrat"/>
            </a:endParaRPr>
          </a:p>
        </p:txBody>
      </p:sp>
      <p:pic>
        <p:nvPicPr>
          <p:cNvPr id="2400" name="Google Shape;2400;p57"/>
          <p:cNvPicPr preferRelativeResize="0"/>
          <p:nvPr/>
        </p:nvPicPr>
        <p:blipFill rotWithShape="1">
          <a:blip r:embed="rId3">
            <a:alphaModFix/>
          </a:blip>
          <a:srcRect b="0" l="0" r="0" t="0"/>
          <a:stretch/>
        </p:blipFill>
        <p:spPr>
          <a:xfrm>
            <a:off x="3543762" y="1053005"/>
            <a:ext cx="4733925" cy="456980"/>
          </a:xfrm>
          <a:prstGeom prst="rect">
            <a:avLst/>
          </a:prstGeom>
          <a:noFill/>
          <a:ln>
            <a:noFill/>
          </a:ln>
        </p:spPr>
      </p:pic>
      <p:pic>
        <p:nvPicPr>
          <p:cNvPr id="2401" name="Google Shape;2401;p57"/>
          <p:cNvPicPr preferRelativeResize="0"/>
          <p:nvPr/>
        </p:nvPicPr>
        <p:blipFill rotWithShape="1">
          <a:blip r:embed="rId4">
            <a:alphaModFix/>
          </a:blip>
          <a:srcRect b="0" l="0" r="0" t="0"/>
          <a:stretch/>
        </p:blipFill>
        <p:spPr>
          <a:xfrm>
            <a:off x="4448175" y="1717051"/>
            <a:ext cx="3562812" cy="2511039"/>
          </a:xfrm>
          <a:prstGeom prst="rect">
            <a:avLst/>
          </a:prstGeom>
          <a:noFill/>
          <a:ln>
            <a:noFill/>
          </a:ln>
        </p:spPr>
      </p:pic>
      <p:sp>
        <p:nvSpPr>
          <p:cNvPr id="2402" name="Google Shape;2402;p57"/>
          <p:cNvSpPr txBox="1"/>
          <p:nvPr/>
        </p:nvSpPr>
        <p:spPr>
          <a:xfrm>
            <a:off x="3629487" y="1759156"/>
            <a:ext cx="1342563" cy="35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Montserrat SemiBold"/>
              <a:buNone/>
            </a:pPr>
            <a:r>
              <a:rPr i="0" lang="en-US" sz="1400" u="none" cap="none" strike="noStrike">
                <a:solidFill>
                  <a:schemeClr val="dk1"/>
                </a:solidFill>
                <a:latin typeface="Montserrat"/>
                <a:ea typeface="Montserrat"/>
                <a:cs typeface="Montserrat"/>
                <a:sym typeface="Montserrat"/>
              </a:rPr>
              <a:t>Hiển thị cây:</a:t>
            </a:r>
            <a:endParaRPr>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6" name="Shape 2406"/>
        <p:cNvGrpSpPr/>
        <p:nvPr/>
      </p:nvGrpSpPr>
      <p:grpSpPr>
        <a:xfrm>
          <a:off x="0" y="0"/>
          <a:ext cx="0" cy="0"/>
          <a:chOff x="0" y="0"/>
          <a:chExt cx="0" cy="0"/>
        </a:xfrm>
      </p:grpSpPr>
      <p:sp>
        <p:nvSpPr>
          <p:cNvPr id="2407" name="Google Shape;2407;p58"/>
          <p:cNvSpPr txBox="1"/>
          <p:nvPr>
            <p:ph type="title"/>
          </p:nvPr>
        </p:nvSpPr>
        <p:spPr>
          <a:xfrm>
            <a:off x="720000" y="540000"/>
            <a:ext cx="2661900" cy="163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Mô hình </a:t>
            </a:r>
            <a:br>
              <a:rPr lang="en-US"/>
            </a:br>
            <a:r>
              <a:rPr lang="en-US"/>
              <a:t>Cây Hồi Quy </a:t>
            </a:r>
            <a:endParaRPr sz="3000"/>
          </a:p>
        </p:txBody>
      </p:sp>
      <p:sp>
        <p:nvSpPr>
          <p:cNvPr id="2408" name="Google Shape;2408;p58"/>
          <p:cNvSpPr txBox="1"/>
          <p:nvPr>
            <p:ph idx="4294967295" type="title"/>
          </p:nvPr>
        </p:nvSpPr>
        <p:spPr>
          <a:xfrm>
            <a:off x="3562350" y="842125"/>
            <a:ext cx="4150825" cy="390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US" sz="1600"/>
              <a:t>Dự đoán trên tập kiểm thử</a:t>
            </a:r>
            <a:endParaRPr b="0" sz="1600"/>
          </a:p>
        </p:txBody>
      </p:sp>
      <p:sp>
        <p:nvSpPr>
          <p:cNvPr id="2409" name="Google Shape;2409;p58"/>
          <p:cNvSpPr txBox="1"/>
          <p:nvPr>
            <p:ph idx="4294967295" type="title"/>
          </p:nvPr>
        </p:nvSpPr>
        <p:spPr>
          <a:xfrm>
            <a:off x="863099" y="2258225"/>
            <a:ext cx="4956675" cy="359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0" lang="en-US" sz="1600"/>
              <a:t>Tính R-Squared và RMSE</a:t>
            </a:r>
            <a:endParaRPr b="0" sz="1600"/>
          </a:p>
        </p:txBody>
      </p:sp>
      <p:pic>
        <p:nvPicPr>
          <p:cNvPr id="2410" name="Google Shape;2410;p58"/>
          <p:cNvPicPr preferRelativeResize="0"/>
          <p:nvPr/>
        </p:nvPicPr>
        <p:blipFill rotWithShape="1">
          <a:blip r:embed="rId3">
            <a:alphaModFix/>
          </a:blip>
          <a:srcRect b="0" l="0" r="0" t="0"/>
          <a:stretch/>
        </p:blipFill>
        <p:spPr>
          <a:xfrm>
            <a:off x="3562350" y="1271637"/>
            <a:ext cx="4591050" cy="333375"/>
          </a:xfrm>
          <a:prstGeom prst="rect">
            <a:avLst/>
          </a:prstGeom>
          <a:noFill/>
          <a:ln>
            <a:noFill/>
          </a:ln>
        </p:spPr>
      </p:pic>
      <p:pic>
        <p:nvPicPr>
          <p:cNvPr id="2411" name="Google Shape;2411;p58"/>
          <p:cNvPicPr preferRelativeResize="0"/>
          <p:nvPr/>
        </p:nvPicPr>
        <p:blipFill rotWithShape="1">
          <a:blip r:embed="rId4">
            <a:alphaModFix/>
          </a:blip>
          <a:srcRect b="0" l="0" r="0" t="0"/>
          <a:stretch/>
        </p:blipFill>
        <p:spPr>
          <a:xfrm>
            <a:off x="2245386" y="2625205"/>
            <a:ext cx="1669388" cy="358458"/>
          </a:xfrm>
          <a:prstGeom prst="rect">
            <a:avLst/>
          </a:prstGeom>
          <a:noFill/>
          <a:ln>
            <a:noFill/>
          </a:ln>
        </p:spPr>
      </p:pic>
      <p:pic>
        <p:nvPicPr>
          <p:cNvPr id="2412" name="Google Shape;2412;p58"/>
          <p:cNvPicPr preferRelativeResize="0"/>
          <p:nvPr/>
        </p:nvPicPr>
        <p:blipFill rotWithShape="1">
          <a:blip r:embed="rId5">
            <a:alphaModFix/>
          </a:blip>
          <a:srcRect b="0" l="0" r="0" t="0"/>
          <a:stretch/>
        </p:blipFill>
        <p:spPr>
          <a:xfrm>
            <a:off x="1675362" y="2957358"/>
            <a:ext cx="4087262" cy="324520"/>
          </a:xfrm>
          <a:prstGeom prst="rect">
            <a:avLst/>
          </a:prstGeom>
          <a:noFill/>
          <a:ln>
            <a:noFill/>
          </a:ln>
        </p:spPr>
      </p:pic>
      <p:sp>
        <p:nvSpPr>
          <p:cNvPr id="2413" name="Google Shape;2413;p58"/>
          <p:cNvSpPr txBox="1"/>
          <p:nvPr/>
        </p:nvSpPr>
        <p:spPr>
          <a:xfrm>
            <a:off x="805949" y="2604594"/>
            <a:ext cx="1439437" cy="35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Montserrat SemiBold"/>
              <a:buNone/>
            </a:pPr>
            <a:r>
              <a:rPr i="0" lang="en-US" u="none" cap="none" strike="noStrike">
                <a:solidFill>
                  <a:schemeClr val="dk1"/>
                </a:solidFill>
                <a:latin typeface="Montserrat"/>
                <a:ea typeface="Montserrat"/>
                <a:cs typeface="Montserrat"/>
                <a:sym typeface="Montserrat"/>
              </a:rPr>
              <a:t>R-Squared:</a:t>
            </a:r>
            <a:endParaRPr>
              <a:latin typeface="Montserrat"/>
              <a:ea typeface="Montserrat"/>
              <a:cs typeface="Montserrat"/>
              <a:sym typeface="Montserrat"/>
            </a:endParaRPr>
          </a:p>
        </p:txBody>
      </p:sp>
      <p:sp>
        <p:nvSpPr>
          <p:cNvPr id="2414" name="Google Shape;2414;p58"/>
          <p:cNvSpPr txBox="1"/>
          <p:nvPr/>
        </p:nvSpPr>
        <p:spPr>
          <a:xfrm>
            <a:off x="805949" y="2949778"/>
            <a:ext cx="937125" cy="35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Montserrat SemiBold"/>
              <a:buNone/>
            </a:pPr>
            <a:r>
              <a:rPr i="0" lang="en-US" u="none" cap="none" strike="noStrike">
                <a:solidFill>
                  <a:schemeClr val="dk1"/>
                </a:solidFill>
                <a:latin typeface="Montserrat"/>
                <a:ea typeface="Montserrat"/>
                <a:cs typeface="Montserrat"/>
                <a:sym typeface="Montserrat"/>
              </a:rPr>
              <a:t>RMSE: </a:t>
            </a:r>
            <a:endParaRPr>
              <a:latin typeface="Montserrat"/>
              <a:ea typeface="Montserrat"/>
              <a:cs typeface="Montserrat"/>
              <a:sym typeface="Montserrat"/>
            </a:endParaRPr>
          </a:p>
        </p:txBody>
      </p:sp>
      <p:sp>
        <p:nvSpPr>
          <p:cNvPr id="2415" name="Google Shape;2415;p58"/>
          <p:cNvSpPr txBox="1"/>
          <p:nvPr/>
        </p:nvSpPr>
        <p:spPr>
          <a:xfrm>
            <a:off x="805949" y="3338109"/>
            <a:ext cx="1439400" cy="35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Montserrat SemiBold"/>
              <a:buNone/>
            </a:pPr>
            <a:r>
              <a:rPr i="0" lang="en-US" sz="1600" u="none" cap="none" strike="noStrike">
                <a:solidFill>
                  <a:srgbClr val="FF0000"/>
                </a:solidFill>
                <a:latin typeface="Montserrat Medium"/>
                <a:ea typeface="Montserrat Medium"/>
                <a:cs typeface="Montserrat Medium"/>
                <a:sym typeface="Montserrat Medium"/>
              </a:rPr>
              <a:t>Nhận xét: </a:t>
            </a:r>
            <a:endParaRPr>
              <a:latin typeface="Montserrat Medium"/>
              <a:ea typeface="Montserrat Medium"/>
              <a:cs typeface="Montserrat Medium"/>
              <a:sym typeface="Montserrat Medium"/>
            </a:endParaRPr>
          </a:p>
        </p:txBody>
      </p:sp>
      <p:sp>
        <p:nvSpPr>
          <p:cNvPr id="2416" name="Google Shape;2416;p58"/>
          <p:cNvSpPr txBox="1"/>
          <p:nvPr/>
        </p:nvSpPr>
        <p:spPr>
          <a:xfrm>
            <a:off x="1153844" y="3694781"/>
            <a:ext cx="4817012" cy="1058027"/>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800"/>
              <a:buFont typeface="Cantarell"/>
              <a:buNone/>
            </a:pPr>
            <a:r>
              <a:rPr i="0" lang="en-US" sz="1300" u="none" cap="none" strike="noStrike">
                <a:solidFill>
                  <a:schemeClr val="dk1"/>
                </a:solidFill>
                <a:latin typeface="Montserrat Medium"/>
                <a:ea typeface="Montserrat Medium"/>
                <a:cs typeface="Montserrat Medium"/>
                <a:sym typeface="Montserrat Medium"/>
              </a:rPr>
              <a:t>Với R-Squared khoảng 0.819 và RMSE khoảng 0.475 thì mô hình Regression Tree có độ chính xác khá cao.</a:t>
            </a:r>
            <a:endParaRPr sz="1300">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9" name="Shape 1969"/>
        <p:cNvGrpSpPr/>
        <p:nvPr/>
      </p:nvGrpSpPr>
      <p:grpSpPr>
        <a:xfrm>
          <a:off x="0" y="0"/>
          <a:ext cx="0" cy="0"/>
          <a:chOff x="0" y="0"/>
          <a:chExt cx="0" cy="0"/>
        </a:xfrm>
      </p:grpSpPr>
      <p:sp>
        <p:nvSpPr>
          <p:cNvPr id="1970" name="Google Shape;1970;p32"/>
          <p:cNvSpPr txBox="1"/>
          <p:nvPr>
            <p:ph type="title"/>
          </p:nvPr>
        </p:nvSpPr>
        <p:spPr>
          <a:xfrm>
            <a:off x="720000" y="445025"/>
            <a:ext cx="7704000" cy="572700"/>
          </a:xfrm>
          <a:prstGeom prst="rect">
            <a:avLst/>
          </a:prstGeom>
          <a:noFill/>
          <a:ln>
            <a:noFill/>
          </a:ln>
          <a:effectLst>
            <a:outerShdw rotWithShape="0" algn="bl" dir="1080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Nội Dung</a:t>
            </a:r>
            <a:endParaRPr b="1">
              <a:latin typeface="Montserrat"/>
              <a:ea typeface="Montserrat"/>
              <a:cs typeface="Montserrat"/>
              <a:sym typeface="Montserrat"/>
            </a:endParaRPr>
          </a:p>
        </p:txBody>
      </p:sp>
      <p:sp>
        <p:nvSpPr>
          <p:cNvPr id="1971" name="Google Shape;1971;p32"/>
          <p:cNvSpPr txBox="1"/>
          <p:nvPr>
            <p:ph idx="2" type="title"/>
          </p:nvPr>
        </p:nvSpPr>
        <p:spPr>
          <a:xfrm>
            <a:off x="1732076" y="1584900"/>
            <a:ext cx="2694000" cy="527700"/>
          </a:xfrm>
          <a:prstGeom prst="rect">
            <a:avLst/>
          </a:prstGeom>
          <a:noFill/>
          <a:ln>
            <a:noFill/>
          </a:ln>
          <a:effectLst>
            <a:outerShdw rotWithShape="0" algn="bl" dir="10440000" dist="38100">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2000">
                <a:latin typeface="Montserrat"/>
                <a:ea typeface="Montserrat"/>
                <a:cs typeface="Montserrat"/>
                <a:sym typeface="Montserrat"/>
              </a:rPr>
              <a:t>Tóm Tắt</a:t>
            </a:r>
            <a:endParaRPr b="1" sz="2000">
              <a:latin typeface="Montserrat"/>
              <a:ea typeface="Montserrat"/>
              <a:cs typeface="Montserrat"/>
              <a:sym typeface="Montserrat"/>
            </a:endParaRPr>
          </a:p>
        </p:txBody>
      </p:sp>
      <p:sp>
        <p:nvSpPr>
          <p:cNvPr id="1972" name="Google Shape;1972;p32"/>
          <p:cNvSpPr txBox="1"/>
          <p:nvPr>
            <p:ph idx="3" type="title"/>
          </p:nvPr>
        </p:nvSpPr>
        <p:spPr>
          <a:xfrm>
            <a:off x="730200" y="1584900"/>
            <a:ext cx="636300" cy="5154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01</a:t>
            </a:r>
            <a:endParaRPr/>
          </a:p>
        </p:txBody>
      </p:sp>
      <p:sp>
        <p:nvSpPr>
          <p:cNvPr id="1973" name="Google Shape;1973;p32"/>
          <p:cNvSpPr txBox="1"/>
          <p:nvPr>
            <p:ph idx="1" type="subTitle"/>
          </p:nvPr>
        </p:nvSpPr>
        <p:spPr>
          <a:xfrm>
            <a:off x="1732075" y="2100199"/>
            <a:ext cx="2694000" cy="572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ctr">
              <a:lnSpc>
                <a:spcPct val="100000"/>
              </a:lnSpc>
              <a:spcBef>
                <a:spcPts val="0"/>
              </a:spcBef>
              <a:spcAft>
                <a:spcPts val="0"/>
              </a:spcAft>
              <a:buSzPts val="1400"/>
              <a:buNone/>
            </a:pPr>
            <a:r>
              <a:rPr lang="en-US">
                <a:latin typeface="Montserrat"/>
                <a:ea typeface="Montserrat"/>
                <a:cs typeface="Montserrat"/>
                <a:sym typeface="Montserrat"/>
              </a:rPr>
              <a:t>Abstract</a:t>
            </a:r>
            <a:endParaRPr>
              <a:latin typeface="Montserrat"/>
              <a:ea typeface="Montserrat"/>
              <a:cs typeface="Montserrat"/>
              <a:sym typeface="Montserrat"/>
            </a:endParaRPr>
          </a:p>
        </p:txBody>
      </p:sp>
      <p:sp>
        <p:nvSpPr>
          <p:cNvPr id="1974" name="Google Shape;1974;p32"/>
          <p:cNvSpPr txBox="1"/>
          <p:nvPr>
            <p:ph idx="4" type="title"/>
          </p:nvPr>
        </p:nvSpPr>
        <p:spPr>
          <a:xfrm>
            <a:off x="5760375" y="1584900"/>
            <a:ext cx="2694000" cy="527700"/>
          </a:xfrm>
          <a:prstGeom prst="rect">
            <a:avLst/>
          </a:prstGeom>
          <a:noFill/>
          <a:ln>
            <a:noFill/>
          </a:ln>
          <a:effectLst>
            <a:outerShdw rotWithShape="0" algn="bl" dir="1110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1950">
                <a:latin typeface="Montserrat"/>
                <a:ea typeface="Montserrat"/>
                <a:cs typeface="Montserrat"/>
                <a:sym typeface="Montserrat"/>
              </a:rPr>
              <a:t>Introduction</a:t>
            </a:r>
            <a:endParaRPr b="1" sz="1950">
              <a:latin typeface="Montserrat"/>
              <a:ea typeface="Montserrat"/>
              <a:cs typeface="Montserrat"/>
              <a:sym typeface="Montserrat"/>
            </a:endParaRPr>
          </a:p>
        </p:txBody>
      </p:sp>
      <p:sp>
        <p:nvSpPr>
          <p:cNvPr id="1975" name="Google Shape;1975;p32"/>
          <p:cNvSpPr txBox="1"/>
          <p:nvPr>
            <p:ph idx="5" type="title"/>
          </p:nvPr>
        </p:nvSpPr>
        <p:spPr>
          <a:xfrm>
            <a:off x="4758500" y="1584900"/>
            <a:ext cx="636300" cy="5214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02</a:t>
            </a:r>
            <a:endParaRPr/>
          </a:p>
        </p:txBody>
      </p:sp>
      <p:sp>
        <p:nvSpPr>
          <p:cNvPr id="1976" name="Google Shape;1976;p32"/>
          <p:cNvSpPr txBox="1"/>
          <p:nvPr>
            <p:ph idx="6" type="subTitle"/>
          </p:nvPr>
        </p:nvSpPr>
        <p:spPr>
          <a:xfrm>
            <a:off x="5760389" y="2100207"/>
            <a:ext cx="2694000" cy="572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42900" lvl="0" marL="457200" marR="0" rtl="0" algn="ctr">
              <a:lnSpc>
                <a:spcPct val="100000"/>
              </a:lnSpc>
              <a:spcBef>
                <a:spcPts val="0"/>
              </a:spcBef>
              <a:spcAft>
                <a:spcPts val="0"/>
              </a:spcAft>
              <a:buSzPts val="1400"/>
              <a:buNone/>
            </a:pPr>
            <a:r>
              <a:rPr lang="en-US">
                <a:latin typeface="Montserrat"/>
                <a:ea typeface="Montserrat"/>
                <a:cs typeface="Montserrat"/>
                <a:sym typeface="Montserrat"/>
              </a:rPr>
              <a:t>Giới </a:t>
            </a:r>
            <a:r>
              <a:rPr lang="en-US">
                <a:latin typeface="Montserrat"/>
                <a:ea typeface="Montserrat"/>
                <a:cs typeface="Montserrat"/>
                <a:sym typeface="Montserrat"/>
              </a:rPr>
              <a:t>Thiệu</a:t>
            </a:r>
            <a:endParaRPr>
              <a:latin typeface="Montserrat"/>
              <a:ea typeface="Montserrat"/>
              <a:cs typeface="Montserrat"/>
              <a:sym typeface="Montserrat"/>
            </a:endParaRPr>
          </a:p>
        </p:txBody>
      </p:sp>
      <p:sp>
        <p:nvSpPr>
          <p:cNvPr id="1977" name="Google Shape;1977;p32"/>
          <p:cNvSpPr txBox="1"/>
          <p:nvPr>
            <p:ph idx="7" type="title"/>
          </p:nvPr>
        </p:nvSpPr>
        <p:spPr>
          <a:xfrm>
            <a:off x="1732076" y="3080979"/>
            <a:ext cx="2694000" cy="527700"/>
          </a:xfrm>
          <a:prstGeom prst="rect">
            <a:avLst/>
          </a:prstGeom>
          <a:noFill/>
          <a:ln>
            <a:noFill/>
          </a:ln>
          <a:effectLst>
            <a:outerShdw rotWithShape="0" algn="bl" dir="10080000" dist="38100">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2000">
                <a:latin typeface="Montserrat"/>
                <a:ea typeface="Montserrat"/>
                <a:cs typeface="Montserrat"/>
                <a:sym typeface="Montserrat"/>
              </a:rPr>
              <a:t>Dữ Liệu</a:t>
            </a:r>
            <a:endParaRPr b="1" sz="2000">
              <a:latin typeface="Montserrat"/>
              <a:ea typeface="Montserrat"/>
              <a:cs typeface="Montserrat"/>
              <a:sym typeface="Montserrat"/>
            </a:endParaRPr>
          </a:p>
        </p:txBody>
      </p:sp>
      <p:sp>
        <p:nvSpPr>
          <p:cNvPr id="1978" name="Google Shape;1978;p32"/>
          <p:cNvSpPr txBox="1"/>
          <p:nvPr>
            <p:ph idx="8" type="title"/>
          </p:nvPr>
        </p:nvSpPr>
        <p:spPr>
          <a:xfrm>
            <a:off x="730200" y="3080975"/>
            <a:ext cx="636300" cy="5277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03</a:t>
            </a:r>
            <a:endParaRPr/>
          </a:p>
        </p:txBody>
      </p:sp>
      <p:sp>
        <p:nvSpPr>
          <p:cNvPr id="1979" name="Google Shape;1979;p32"/>
          <p:cNvSpPr txBox="1"/>
          <p:nvPr>
            <p:ph idx="9" type="subTitle"/>
          </p:nvPr>
        </p:nvSpPr>
        <p:spPr>
          <a:xfrm>
            <a:off x="1732090" y="3608676"/>
            <a:ext cx="2694000" cy="572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ctr">
              <a:lnSpc>
                <a:spcPct val="100000"/>
              </a:lnSpc>
              <a:spcBef>
                <a:spcPts val="0"/>
              </a:spcBef>
              <a:spcAft>
                <a:spcPts val="0"/>
              </a:spcAft>
              <a:buSzPts val="1400"/>
              <a:buNone/>
            </a:pPr>
            <a:r>
              <a:rPr lang="en-US">
                <a:latin typeface="Montserrat"/>
                <a:ea typeface="Montserrat"/>
                <a:cs typeface="Montserrat"/>
                <a:sym typeface="Montserrat"/>
              </a:rPr>
              <a:t>Data</a:t>
            </a:r>
            <a:endParaRPr>
              <a:latin typeface="Montserrat"/>
              <a:ea typeface="Montserrat"/>
              <a:cs typeface="Montserrat"/>
              <a:sym typeface="Montserrat"/>
            </a:endParaRPr>
          </a:p>
        </p:txBody>
      </p:sp>
      <p:sp>
        <p:nvSpPr>
          <p:cNvPr id="1980" name="Google Shape;1980;p32"/>
          <p:cNvSpPr txBox="1"/>
          <p:nvPr>
            <p:ph idx="13" type="title"/>
          </p:nvPr>
        </p:nvSpPr>
        <p:spPr>
          <a:xfrm>
            <a:off x="5760375" y="3080975"/>
            <a:ext cx="2694000" cy="527700"/>
          </a:xfrm>
          <a:prstGeom prst="rect">
            <a:avLst/>
          </a:prstGeom>
          <a:noFill/>
          <a:ln>
            <a:noFill/>
          </a:ln>
          <a:effectLst>
            <a:outerShdw rotWithShape="0" algn="bl" dir="10080000" dist="38100">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2000">
                <a:latin typeface="Montserrat"/>
                <a:ea typeface="Montserrat"/>
                <a:cs typeface="Montserrat"/>
                <a:sym typeface="Montserrat"/>
              </a:rPr>
              <a:t>EDA và Trực Quan Hóa Dữ Liệu</a:t>
            </a:r>
            <a:endParaRPr b="1" sz="2000">
              <a:latin typeface="Montserrat"/>
              <a:ea typeface="Montserrat"/>
              <a:cs typeface="Montserrat"/>
              <a:sym typeface="Montserrat"/>
            </a:endParaRPr>
          </a:p>
        </p:txBody>
      </p:sp>
      <p:sp>
        <p:nvSpPr>
          <p:cNvPr id="1981" name="Google Shape;1981;p32"/>
          <p:cNvSpPr txBox="1"/>
          <p:nvPr>
            <p:ph idx="14" type="title"/>
          </p:nvPr>
        </p:nvSpPr>
        <p:spPr>
          <a:xfrm>
            <a:off x="4758500" y="3080975"/>
            <a:ext cx="636300" cy="5277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04</a:t>
            </a:r>
            <a:endParaRPr/>
          </a:p>
        </p:txBody>
      </p:sp>
      <p:sp>
        <p:nvSpPr>
          <p:cNvPr id="1982" name="Google Shape;1982;p32"/>
          <p:cNvSpPr txBox="1"/>
          <p:nvPr>
            <p:ph idx="15" type="subTitle"/>
          </p:nvPr>
        </p:nvSpPr>
        <p:spPr>
          <a:xfrm>
            <a:off x="5760389" y="3608675"/>
            <a:ext cx="2694000" cy="572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ctr">
              <a:lnSpc>
                <a:spcPct val="100000"/>
              </a:lnSpc>
              <a:spcBef>
                <a:spcPts val="0"/>
              </a:spcBef>
              <a:spcAft>
                <a:spcPts val="0"/>
              </a:spcAft>
              <a:buSzPts val="1400"/>
              <a:buNone/>
            </a:pPr>
            <a:r>
              <a:rPr lang="en-US">
                <a:latin typeface="Montserrat"/>
                <a:ea typeface="Montserrat"/>
                <a:cs typeface="Montserrat"/>
                <a:sym typeface="Montserrat"/>
              </a:rPr>
              <a:t>EDA and Data Visulization</a:t>
            </a:r>
            <a:endParaRPr>
              <a:latin typeface="Montserrat"/>
              <a:ea typeface="Montserrat"/>
              <a:cs typeface="Montserrat"/>
              <a:sym typeface="Montserrat"/>
            </a:endParaRPr>
          </a:p>
        </p:txBody>
      </p:sp>
      <p:sp>
        <p:nvSpPr>
          <p:cNvPr id="1983" name="Google Shape;1983;p32"/>
          <p:cNvSpPr/>
          <p:nvPr/>
        </p:nvSpPr>
        <p:spPr>
          <a:xfrm>
            <a:off x="272397" y="4380173"/>
            <a:ext cx="895197" cy="259776"/>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84" name="Google Shape;1984;p32"/>
          <p:cNvGrpSpPr/>
          <p:nvPr/>
        </p:nvGrpSpPr>
        <p:grpSpPr>
          <a:xfrm>
            <a:off x="8175328" y="1244172"/>
            <a:ext cx="593020" cy="186818"/>
            <a:chOff x="1489842" y="2250175"/>
            <a:chExt cx="4263261" cy="1343050"/>
          </a:xfrm>
        </p:grpSpPr>
        <p:sp>
          <p:nvSpPr>
            <p:cNvPr id="1985" name="Google Shape;1985;p32"/>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32"/>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7" name="Google Shape;1987;p32"/>
          <p:cNvGrpSpPr/>
          <p:nvPr/>
        </p:nvGrpSpPr>
        <p:grpSpPr>
          <a:xfrm>
            <a:off x="8492344" y="4654853"/>
            <a:ext cx="424831" cy="138140"/>
            <a:chOff x="2146525" y="3783550"/>
            <a:chExt cx="3025860" cy="983900"/>
          </a:xfrm>
        </p:grpSpPr>
        <p:sp>
          <p:nvSpPr>
            <p:cNvPr id="1988" name="Google Shape;1988;p32"/>
            <p:cNvSpPr/>
            <p:nvPr/>
          </p:nvSpPr>
          <p:spPr>
            <a:xfrm>
              <a:off x="2202044" y="3852625"/>
              <a:ext cx="2914717" cy="845775"/>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32"/>
            <p:cNvSpPr/>
            <p:nvPr/>
          </p:nvSpPr>
          <p:spPr>
            <a:xfrm>
              <a:off x="2146525" y="3783550"/>
              <a:ext cx="3025860" cy="983900"/>
            </a:xfrm>
            <a:custGeom>
              <a:rect b="b" l="l" r="r" t="t"/>
              <a:pathLst>
                <a:path extrusionOk="0" h="39356" w="726497">
                  <a:moveTo>
                    <a:pt x="311342" y="5521"/>
                  </a:moveTo>
                  <a:lnTo>
                    <a:pt x="313326" y="5526"/>
                  </a:lnTo>
                  <a:lnTo>
                    <a:pt x="315310" y="5536"/>
                  </a:lnTo>
                  <a:lnTo>
                    <a:pt x="317294" y="5557"/>
                  </a:lnTo>
                  <a:lnTo>
                    <a:pt x="319278" y="5589"/>
                  </a:lnTo>
                  <a:lnTo>
                    <a:pt x="321237" y="5626"/>
                  </a:lnTo>
                  <a:lnTo>
                    <a:pt x="323196" y="5673"/>
                  </a:lnTo>
                  <a:lnTo>
                    <a:pt x="325155" y="5726"/>
                  </a:lnTo>
                  <a:lnTo>
                    <a:pt x="327088" y="5789"/>
                  </a:lnTo>
                  <a:lnTo>
                    <a:pt x="329021" y="5857"/>
                  </a:lnTo>
                  <a:lnTo>
                    <a:pt x="330955" y="5936"/>
                  </a:lnTo>
                  <a:lnTo>
                    <a:pt x="332888" y="6026"/>
                  </a:lnTo>
                  <a:lnTo>
                    <a:pt x="334796" y="6121"/>
                  </a:lnTo>
                  <a:lnTo>
                    <a:pt x="336678" y="6226"/>
                  </a:lnTo>
                  <a:lnTo>
                    <a:pt x="338586" y="6336"/>
                  </a:lnTo>
                  <a:lnTo>
                    <a:pt x="340469" y="6457"/>
                  </a:lnTo>
                  <a:lnTo>
                    <a:pt x="342326" y="6584"/>
                  </a:lnTo>
                  <a:lnTo>
                    <a:pt x="344132" y="6715"/>
                  </a:lnTo>
                  <a:lnTo>
                    <a:pt x="345887" y="6852"/>
                  </a:lnTo>
                  <a:lnTo>
                    <a:pt x="347668" y="6999"/>
                  </a:lnTo>
                  <a:lnTo>
                    <a:pt x="349423" y="7152"/>
                  </a:lnTo>
                  <a:lnTo>
                    <a:pt x="351153" y="7310"/>
                  </a:lnTo>
                  <a:lnTo>
                    <a:pt x="352857" y="7478"/>
                  </a:lnTo>
                  <a:lnTo>
                    <a:pt x="354561" y="7652"/>
                  </a:lnTo>
                  <a:lnTo>
                    <a:pt x="356240" y="7836"/>
                  </a:lnTo>
                  <a:lnTo>
                    <a:pt x="357919" y="8025"/>
                  </a:lnTo>
                  <a:lnTo>
                    <a:pt x="359547" y="8220"/>
                  </a:lnTo>
                  <a:lnTo>
                    <a:pt x="361201" y="8420"/>
                  </a:lnTo>
                  <a:lnTo>
                    <a:pt x="362804" y="8631"/>
                  </a:lnTo>
                  <a:lnTo>
                    <a:pt x="364381" y="8846"/>
                  </a:lnTo>
                  <a:lnTo>
                    <a:pt x="365958" y="9067"/>
                  </a:lnTo>
                  <a:lnTo>
                    <a:pt x="367510" y="9299"/>
                  </a:lnTo>
                  <a:lnTo>
                    <a:pt x="369061" y="9530"/>
                  </a:lnTo>
                  <a:lnTo>
                    <a:pt x="370562" y="9772"/>
                  </a:lnTo>
                  <a:lnTo>
                    <a:pt x="372012" y="10020"/>
                  </a:lnTo>
                  <a:lnTo>
                    <a:pt x="373462" y="10267"/>
                  </a:lnTo>
                  <a:lnTo>
                    <a:pt x="374887" y="10525"/>
                  </a:lnTo>
                  <a:lnTo>
                    <a:pt x="376286" y="10788"/>
                  </a:lnTo>
                  <a:lnTo>
                    <a:pt x="377660" y="11056"/>
                  </a:lnTo>
                  <a:lnTo>
                    <a:pt x="379008" y="11330"/>
                  </a:lnTo>
                  <a:lnTo>
                    <a:pt x="380331" y="11609"/>
                  </a:lnTo>
                  <a:lnTo>
                    <a:pt x="381603" y="11893"/>
                  </a:lnTo>
                  <a:lnTo>
                    <a:pt x="382874" y="12182"/>
                  </a:lnTo>
                  <a:lnTo>
                    <a:pt x="384121" y="12477"/>
                  </a:lnTo>
                  <a:lnTo>
                    <a:pt x="385317" y="12772"/>
                  </a:lnTo>
                  <a:lnTo>
                    <a:pt x="386512" y="13077"/>
                  </a:lnTo>
                  <a:lnTo>
                    <a:pt x="387657" y="13388"/>
                  </a:lnTo>
                  <a:lnTo>
                    <a:pt x="388776" y="13703"/>
                  </a:lnTo>
                  <a:lnTo>
                    <a:pt x="389870" y="14024"/>
                  </a:lnTo>
                  <a:lnTo>
                    <a:pt x="390964" y="14350"/>
                  </a:lnTo>
                  <a:lnTo>
                    <a:pt x="392007" y="14682"/>
                  </a:lnTo>
                  <a:lnTo>
                    <a:pt x="393024" y="15019"/>
                  </a:lnTo>
                  <a:lnTo>
                    <a:pt x="393991" y="15356"/>
                  </a:lnTo>
                  <a:lnTo>
                    <a:pt x="394932" y="15698"/>
                  </a:lnTo>
                  <a:lnTo>
                    <a:pt x="395848" y="16045"/>
                  </a:lnTo>
                  <a:lnTo>
                    <a:pt x="396738" y="16397"/>
                  </a:lnTo>
                  <a:lnTo>
                    <a:pt x="397578" y="16750"/>
                  </a:lnTo>
                  <a:lnTo>
                    <a:pt x="398392" y="17103"/>
                  </a:lnTo>
                  <a:lnTo>
                    <a:pt x="399155" y="17466"/>
                  </a:lnTo>
                  <a:lnTo>
                    <a:pt x="399893" y="17829"/>
                  </a:lnTo>
                  <a:lnTo>
                    <a:pt x="400605" y="18192"/>
                  </a:lnTo>
                  <a:lnTo>
                    <a:pt x="401266" y="18565"/>
                  </a:lnTo>
                  <a:lnTo>
                    <a:pt x="401902" y="18934"/>
                  </a:lnTo>
                  <a:lnTo>
                    <a:pt x="402488" y="19307"/>
                  </a:lnTo>
                  <a:lnTo>
                    <a:pt x="403047" y="19686"/>
                  </a:lnTo>
                  <a:lnTo>
                    <a:pt x="403276" y="19823"/>
                  </a:lnTo>
                  <a:lnTo>
                    <a:pt x="403505" y="19955"/>
                  </a:lnTo>
                  <a:lnTo>
                    <a:pt x="403785" y="20086"/>
                  </a:lnTo>
                  <a:lnTo>
                    <a:pt x="404090" y="20212"/>
                  </a:lnTo>
                  <a:lnTo>
                    <a:pt x="404446" y="20333"/>
                  </a:lnTo>
                  <a:lnTo>
                    <a:pt x="404802" y="20455"/>
                  </a:lnTo>
                  <a:lnTo>
                    <a:pt x="405209" y="20565"/>
                  </a:lnTo>
                  <a:lnTo>
                    <a:pt x="405616" y="20676"/>
                  </a:lnTo>
                  <a:lnTo>
                    <a:pt x="406074" y="20781"/>
                  </a:lnTo>
                  <a:lnTo>
                    <a:pt x="406532" y="20881"/>
                  </a:lnTo>
                  <a:lnTo>
                    <a:pt x="407041" y="20975"/>
                  </a:lnTo>
                  <a:lnTo>
                    <a:pt x="407575" y="21065"/>
                  </a:lnTo>
                  <a:lnTo>
                    <a:pt x="408109" y="21154"/>
                  </a:lnTo>
                  <a:lnTo>
                    <a:pt x="408669" y="21233"/>
                  </a:lnTo>
                  <a:lnTo>
                    <a:pt x="409254" y="21307"/>
                  </a:lnTo>
                  <a:lnTo>
                    <a:pt x="409865" y="21370"/>
                  </a:lnTo>
                  <a:lnTo>
                    <a:pt x="410501" y="21433"/>
                  </a:lnTo>
                  <a:lnTo>
                    <a:pt x="411137" y="21486"/>
                  </a:lnTo>
                  <a:lnTo>
                    <a:pt x="411773" y="21533"/>
                  </a:lnTo>
                  <a:lnTo>
                    <a:pt x="412434" y="21570"/>
                  </a:lnTo>
                  <a:lnTo>
                    <a:pt x="413095" y="21607"/>
                  </a:lnTo>
                  <a:lnTo>
                    <a:pt x="413757" y="21628"/>
                  </a:lnTo>
                  <a:lnTo>
                    <a:pt x="414444" y="21649"/>
                  </a:lnTo>
                  <a:lnTo>
                    <a:pt x="415130" y="21660"/>
                  </a:lnTo>
                  <a:lnTo>
                    <a:pt x="415792" y="21665"/>
                  </a:lnTo>
                  <a:lnTo>
                    <a:pt x="416479" y="21660"/>
                  </a:lnTo>
                  <a:lnTo>
                    <a:pt x="417140" y="21649"/>
                  </a:lnTo>
                  <a:lnTo>
                    <a:pt x="417827" y="21633"/>
                  </a:lnTo>
                  <a:lnTo>
                    <a:pt x="418488" y="21607"/>
                  </a:lnTo>
                  <a:lnTo>
                    <a:pt x="419175" y="21575"/>
                  </a:lnTo>
                  <a:lnTo>
                    <a:pt x="419837" y="21539"/>
                  </a:lnTo>
                  <a:lnTo>
                    <a:pt x="420472" y="21491"/>
                  </a:lnTo>
                  <a:lnTo>
                    <a:pt x="422508" y="21344"/>
                  </a:lnTo>
                  <a:lnTo>
                    <a:pt x="424568" y="21202"/>
                  </a:lnTo>
                  <a:lnTo>
                    <a:pt x="426603" y="21070"/>
                  </a:lnTo>
                  <a:lnTo>
                    <a:pt x="428664" y="20949"/>
                  </a:lnTo>
                  <a:lnTo>
                    <a:pt x="430724" y="20833"/>
                  </a:lnTo>
                  <a:lnTo>
                    <a:pt x="432785" y="20733"/>
                  </a:lnTo>
                  <a:lnTo>
                    <a:pt x="434871" y="20639"/>
                  </a:lnTo>
                  <a:lnTo>
                    <a:pt x="436957" y="20554"/>
                  </a:lnTo>
                  <a:lnTo>
                    <a:pt x="439017" y="20481"/>
                  </a:lnTo>
                  <a:lnTo>
                    <a:pt x="441103" y="20418"/>
                  </a:lnTo>
                  <a:lnTo>
                    <a:pt x="443189" y="20365"/>
                  </a:lnTo>
                  <a:lnTo>
                    <a:pt x="445300" y="20318"/>
                  </a:lnTo>
                  <a:lnTo>
                    <a:pt x="447386" y="20286"/>
                  </a:lnTo>
                  <a:lnTo>
                    <a:pt x="449472" y="20260"/>
                  </a:lnTo>
                  <a:lnTo>
                    <a:pt x="451558" y="20244"/>
                  </a:lnTo>
                  <a:lnTo>
                    <a:pt x="455374" y="20244"/>
                  </a:lnTo>
                  <a:lnTo>
                    <a:pt x="457078" y="20255"/>
                  </a:lnTo>
                  <a:lnTo>
                    <a:pt x="458783" y="20270"/>
                  </a:lnTo>
                  <a:lnTo>
                    <a:pt x="460487" y="20291"/>
                  </a:lnTo>
                  <a:lnTo>
                    <a:pt x="462166" y="20318"/>
                  </a:lnTo>
                  <a:lnTo>
                    <a:pt x="463845" y="20355"/>
                  </a:lnTo>
                  <a:lnTo>
                    <a:pt x="465549" y="20391"/>
                  </a:lnTo>
                  <a:lnTo>
                    <a:pt x="467228" y="20439"/>
                  </a:lnTo>
                  <a:lnTo>
                    <a:pt x="468882" y="20491"/>
                  </a:lnTo>
                  <a:lnTo>
                    <a:pt x="470561" y="20549"/>
                  </a:lnTo>
                  <a:lnTo>
                    <a:pt x="472214" y="20618"/>
                  </a:lnTo>
                  <a:lnTo>
                    <a:pt x="473868" y="20686"/>
                  </a:lnTo>
                  <a:lnTo>
                    <a:pt x="475521" y="20765"/>
                  </a:lnTo>
                  <a:lnTo>
                    <a:pt x="477149" y="20844"/>
                  </a:lnTo>
                  <a:lnTo>
                    <a:pt x="478777" y="20933"/>
                  </a:lnTo>
                  <a:lnTo>
                    <a:pt x="480405" y="21028"/>
                  </a:lnTo>
                  <a:lnTo>
                    <a:pt x="482008" y="21128"/>
                  </a:lnTo>
                  <a:lnTo>
                    <a:pt x="483611" y="21233"/>
                  </a:lnTo>
                  <a:lnTo>
                    <a:pt x="485213" y="21349"/>
                  </a:lnTo>
                  <a:lnTo>
                    <a:pt x="486791" y="21465"/>
                  </a:lnTo>
                  <a:lnTo>
                    <a:pt x="488368" y="21591"/>
                  </a:lnTo>
                  <a:lnTo>
                    <a:pt x="489919" y="21717"/>
                  </a:lnTo>
                  <a:lnTo>
                    <a:pt x="491471" y="21854"/>
                  </a:lnTo>
                  <a:lnTo>
                    <a:pt x="493023" y="21996"/>
                  </a:lnTo>
                  <a:lnTo>
                    <a:pt x="494549" y="22144"/>
                  </a:lnTo>
                  <a:lnTo>
                    <a:pt x="496076" y="22296"/>
                  </a:lnTo>
                  <a:lnTo>
                    <a:pt x="497576" y="22454"/>
                  </a:lnTo>
                  <a:lnTo>
                    <a:pt x="499077" y="22617"/>
                  </a:lnTo>
                  <a:lnTo>
                    <a:pt x="500553" y="22786"/>
                  </a:lnTo>
                  <a:lnTo>
                    <a:pt x="502028" y="22965"/>
                  </a:lnTo>
                  <a:lnTo>
                    <a:pt x="503478" y="23143"/>
                  </a:lnTo>
                  <a:lnTo>
                    <a:pt x="504928" y="23328"/>
                  </a:lnTo>
                  <a:lnTo>
                    <a:pt x="506302" y="23517"/>
                  </a:lnTo>
                  <a:lnTo>
                    <a:pt x="507675" y="23706"/>
                  </a:lnTo>
                  <a:lnTo>
                    <a:pt x="509024" y="23906"/>
                  </a:lnTo>
                  <a:lnTo>
                    <a:pt x="510372" y="24106"/>
                  </a:lnTo>
                  <a:lnTo>
                    <a:pt x="511669" y="24312"/>
                  </a:lnTo>
                  <a:lnTo>
                    <a:pt x="512967" y="24522"/>
                  </a:lnTo>
                  <a:lnTo>
                    <a:pt x="514264" y="24733"/>
                  </a:lnTo>
                  <a:lnTo>
                    <a:pt x="515511" y="24954"/>
                  </a:lnTo>
                  <a:lnTo>
                    <a:pt x="516757" y="25175"/>
                  </a:lnTo>
                  <a:lnTo>
                    <a:pt x="517978" y="25401"/>
                  </a:lnTo>
                  <a:lnTo>
                    <a:pt x="519199" y="25632"/>
                  </a:lnTo>
                  <a:lnTo>
                    <a:pt x="520369" y="25869"/>
                  </a:lnTo>
                  <a:lnTo>
                    <a:pt x="521539" y="26106"/>
                  </a:lnTo>
                  <a:lnTo>
                    <a:pt x="522684" y="26353"/>
                  </a:lnTo>
                  <a:lnTo>
                    <a:pt x="523803" y="26601"/>
                  </a:lnTo>
                  <a:lnTo>
                    <a:pt x="524897" y="26848"/>
                  </a:lnTo>
                  <a:lnTo>
                    <a:pt x="525991" y="27106"/>
                  </a:lnTo>
                  <a:lnTo>
                    <a:pt x="527060" y="27364"/>
                  </a:lnTo>
                  <a:lnTo>
                    <a:pt x="528103" y="27627"/>
                  </a:lnTo>
                  <a:lnTo>
                    <a:pt x="529120" y="27895"/>
                  </a:lnTo>
                  <a:lnTo>
                    <a:pt x="530112" y="28164"/>
                  </a:lnTo>
                  <a:lnTo>
                    <a:pt x="531079" y="28437"/>
                  </a:lnTo>
                  <a:lnTo>
                    <a:pt x="532046" y="28716"/>
                  </a:lnTo>
                  <a:lnTo>
                    <a:pt x="532961" y="28995"/>
                  </a:lnTo>
                  <a:lnTo>
                    <a:pt x="533877" y="29279"/>
                  </a:lnTo>
                  <a:lnTo>
                    <a:pt x="534742" y="29568"/>
                  </a:lnTo>
                  <a:lnTo>
                    <a:pt x="535607" y="29858"/>
                  </a:lnTo>
                  <a:lnTo>
                    <a:pt x="536446" y="30153"/>
                  </a:lnTo>
                  <a:lnTo>
                    <a:pt x="537260" y="30447"/>
                  </a:lnTo>
                  <a:lnTo>
                    <a:pt x="538049" y="30747"/>
                  </a:lnTo>
                  <a:lnTo>
                    <a:pt x="538812" y="31052"/>
                  </a:lnTo>
                  <a:lnTo>
                    <a:pt x="539550" y="31358"/>
                  </a:lnTo>
                  <a:lnTo>
                    <a:pt x="539906" y="31494"/>
                  </a:lnTo>
                  <a:lnTo>
                    <a:pt x="540288" y="31631"/>
                  </a:lnTo>
                  <a:lnTo>
                    <a:pt x="540720" y="31758"/>
                  </a:lnTo>
                  <a:lnTo>
                    <a:pt x="541178" y="31879"/>
                  </a:lnTo>
                  <a:lnTo>
                    <a:pt x="541636" y="31994"/>
                  </a:lnTo>
                  <a:lnTo>
                    <a:pt x="542145" y="32105"/>
                  </a:lnTo>
                  <a:lnTo>
                    <a:pt x="542704" y="32210"/>
                  </a:lnTo>
                  <a:lnTo>
                    <a:pt x="543264" y="32310"/>
                  </a:lnTo>
                  <a:lnTo>
                    <a:pt x="543849" y="32400"/>
                  </a:lnTo>
                  <a:lnTo>
                    <a:pt x="544459" y="32484"/>
                  </a:lnTo>
                  <a:lnTo>
                    <a:pt x="545095" y="32563"/>
                  </a:lnTo>
                  <a:lnTo>
                    <a:pt x="545757" y="32631"/>
                  </a:lnTo>
                  <a:lnTo>
                    <a:pt x="546444" y="32694"/>
                  </a:lnTo>
                  <a:lnTo>
                    <a:pt x="547131" y="32747"/>
                  </a:lnTo>
                  <a:lnTo>
                    <a:pt x="547843" y="32794"/>
                  </a:lnTo>
                  <a:lnTo>
                    <a:pt x="548581" y="32836"/>
                  </a:lnTo>
                  <a:lnTo>
                    <a:pt x="549318" y="32868"/>
                  </a:lnTo>
                  <a:lnTo>
                    <a:pt x="550056" y="32889"/>
                  </a:lnTo>
                  <a:lnTo>
                    <a:pt x="550794" y="32899"/>
                  </a:lnTo>
                  <a:lnTo>
                    <a:pt x="551531" y="32905"/>
                  </a:lnTo>
                  <a:lnTo>
                    <a:pt x="552269" y="32899"/>
                  </a:lnTo>
                  <a:lnTo>
                    <a:pt x="553007" y="32889"/>
                  </a:lnTo>
                  <a:lnTo>
                    <a:pt x="553745" y="32868"/>
                  </a:lnTo>
                  <a:lnTo>
                    <a:pt x="554457" y="32836"/>
                  </a:lnTo>
                  <a:lnTo>
                    <a:pt x="555194" y="32799"/>
                  </a:lnTo>
                  <a:lnTo>
                    <a:pt x="555881" y="32752"/>
                  </a:lnTo>
                  <a:lnTo>
                    <a:pt x="556568" y="32699"/>
                  </a:lnTo>
                  <a:lnTo>
                    <a:pt x="557255" y="32642"/>
                  </a:lnTo>
                  <a:lnTo>
                    <a:pt x="557916" y="32568"/>
                  </a:lnTo>
                  <a:lnTo>
                    <a:pt x="558552" y="32494"/>
                  </a:lnTo>
                  <a:lnTo>
                    <a:pt x="559188" y="32410"/>
                  </a:lnTo>
                  <a:lnTo>
                    <a:pt x="559799" y="32315"/>
                  </a:lnTo>
                  <a:lnTo>
                    <a:pt x="561351" y="32068"/>
                  </a:lnTo>
                  <a:lnTo>
                    <a:pt x="562928" y="31826"/>
                  </a:lnTo>
                  <a:lnTo>
                    <a:pt x="564530" y="31589"/>
                  </a:lnTo>
                  <a:lnTo>
                    <a:pt x="566158" y="31363"/>
                  </a:lnTo>
                  <a:lnTo>
                    <a:pt x="567812" y="31142"/>
                  </a:lnTo>
                  <a:lnTo>
                    <a:pt x="569465" y="30926"/>
                  </a:lnTo>
                  <a:lnTo>
                    <a:pt x="571144" y="30721"/>
                  </a:lnTo>
                  <a:lnTo>
                    <a:pt x="572849" y="30526"/>
                  </a:lnTo>
                  <a:lnTo>
                    <a:pt x="574579" y="30331"/>
                  </a:lnTo>
                  <a:lnTo>
                    <a:pt x="576308" y="30147"/>
                  </a:lnTo>
                  <a:lnTo>
                    <a:pt x="578064" y="29974"/>
                  </a:lnTo>
                  <a:lnTo>
                    <a:pt x="579819" y="29805"/>
                  </a:lnTo>
                  <a:lnTo>
                    <a:pt x="581600" y="29642"/>
                  </a:lnTo>
                  <a:lnTo>
                    <a:pt x="583406" y="29490"/>
                  </a:lnTo>
                  <a:lnTo>
                    <a:pt x="585237" y="29342"/>
                  </a:lnTo>
                  <a:lnTo>
                    <a:pt x="587069" y="29205"/>
                  </a:lnTo>
                  <a:lnTo>
                    <a:pt x="588977" y="29069"/>
                  </a:lnTo>
                  <a:lnTo>
                    <a:pt x="590910" y="28942"/>
                  </a:lnTo>
                  <a:lnTo>
                    <a:pt x="592843" y="28821"/>
                  </a:lnTo>
                  <a:lnTo>
                    <a:pt x="594777" y="28711"/>
                  </a:lnTo>
                  <a:lnTo>
                    <a:pt x="596735" y="28611"/>
                  </a:lnTo>
                  <a:lnTo>
                    <a:pt x="598720" y="28521"/>
                  </a:lnTo>
                  <a:lnTo>
                    <a:pt x="600678" y="28437"/>
                  </a:lnTo>
                  <a:lnTo>
                    <a:pt x="602663" y="28363"/>
                  </a:lnTo>
                  <a:lnTo>
                    <a:pt x="604672" y="28295"/>
                  </a:lnTo>
                  <a:lnTo>
                    <a:pt x="606656" y="28237"/>
                  </a:lnTo>
                  <a:lnTo>
                    <a:pt x="608666" y="28190"/>
                  </a:lnTo>
                  <a:lnTo>
                    <a:pt x="610676" y="28148"/>
                  </a:lnTo>
                  <a:lnTo>
                    <a:pt x="612711" y="28116"/>
                  </a:lnTo>
                  <a:lnTo>
                    <a:pt x="614746" y="28095"/>
                  </a:lnTo>
                  <a:lnTo>
                    <a:pt x="616781" y="28085"/>
                  </a:lnTo>
                  <a:lnTo>
                    <a:pt x="618816" y="28079"/>
                  </a:lnTo>
                  <a:lnTo>
                    <a:pt x="620444" y="28079"/>
                  </a:lnTo>
                  <a:lnTo>
                    <a:pt x="622072" y="28090"/>
                  </a:lnTo>
                  <a:lnTo>
                    <a:pt x="623675" y="28106"/>
                  </a:lnTo>
                  <a:lnTo>
                    <a:pt x="625303" y="28121"/>
                  </a:lnTo>
                  <a:lnTo>
                    <a:pt x="626905" y="28148"/>
                  </a:lnTo>
                  <a:lnTo>
                    <a:pt x="628534" y="28179"/>
                  </a:lnTo>
                  <a:lnTo>
                    <a:pt x="630136" y="28216"/>
                  </a:lnTo>
                  <a:lnTo>
                    <a:pt x="631739" y="28258"/>
                  </a:lnTo>
                  <a:lnTo>
                    <a:pt x="633341" y="28306"/>
                  </a:lnTo>
                  <a:lnTo>
                    <a:pt x="634919" y="28358"/>
                  </a:lnTo>
                  <a:lnTo>
                    <a:pt x="636521" y="28416"/>
                  </a:lnTo>
                  <a:lnTo>
                    <a:pt x="638098" y="28479"/>
                  </a:lnTo>
                  <a:lnTo>
                    <a:pt x="639676" y="28553"/>
                  </a:lnTo>
                  <a:lnTo>
                    <a:pt x="641227" y="28627"/>
                  </a:lnTo>
                  <a:lnTo>
                    <a:pt x="642804" y="28706"/>
                  </a:lnTo>
                  <a:lnTo>
                    <a:pt x="644356" y="28795"/>
                  </a:lnTo>
                  <a:lnTo>
                    <a:pt x="645857" y="28884"/>
                  </a:lnTo>
                  <a:lnTo>
                    <a:pt x="647333" y="28974"/>
                  </a:lnTo>
                  <a:lnTo>
                    <a:pt x="648808" y="29074"/>
                  </a:lnTo>
                  <a:lnTo>
                    <a:pt x="650283" y="29179"/>
                  </a:lnTo>
                  <a:lnTo>
                    <a:pt x="651759" y="29290"/>
                  </a:lnTo>
                  <a:lnTo>
                    <a:pt x="653209" y="29400"/>
                  </a:lnTo>
                  <a:lnTo>
                    <a:pt x="654659" y="29521"/>
                  </a:lnTo>
                  <a:lnTo>
                    <a:pt x="656109" y="29642"/>
                  </a:lnTo>
                  <a:lnTo>
                    <a:pt x="657533" y="29774"/>
                  </a:lnTo>
                  <a:lnTo>
                    <a:pt x="658958" y="29905"/>
                  </a:lnTo>
                  <a:lnTo>
                    <a:pt x="660357" y="30042"/>
                  </a:lnTo>
                  <a:lnTo>
                    <a:pt x="661756" y="30189"/>
                  </a:lnTo>
                  <a:lnTo>
                    <a:pt x="663155" y="30337"/>
                  </a:lnTo>
                  <a:lnTo>
                    <a:pt x="664529" y="30489"/>
                  </a:lnTo>
                  <a:lnTo>
                    <a:pt x="665877" y="30647"/>
                  </a:lnTo>
                  <a:lnTo>
                    <a:pt x="667251" y="30810"/>
                  </a:lnTo>
                  <a:lnTo>
                    <a:pt x="668523" y="30968"/>
                  </a:lnTo>
                  <a:lnTo>
                    <a:pt x="669795" y="31131"/>
                  </a:lnTo>
                  <a:lnTo>
                    <a:pt x="671067" y="31300"/>
                  </a:lnTo>
                  <a:lnTo>
                    <a:pt x="672313" y="31473"/>
                  </a:lnTo>
                  <a:lnTo>
                    <a:pt x="673534" y="31647"/>
                  </a:lnTo>
                  <a:lnTo>
                    <a:pt x="674755" y="31831"/>
                  </a:lnTo>
                  <a:lnTo>
                    <a:pt x="675976" y="32015"/>
                  </a:lnTo>
                  <a:lnTo>
                    <a:pt x="677172" y="32200"/>
                  </a:lnTo>
                  <a:lnTo>
                    <a:pt x="678342" y="32394"/>
                  </a:lnTo>
                  <a:lnTo>
                    <a:pt x="679512" y="32589"/>
                  </a:lnTo>
                  <a:lnTo>
                    <a:pt x="680657" y="32789"/>
                  </a:lnTo>
                  <a:lnTo>
                    <a:pt x="681776" y="32989"/>
                  </a:lnTo>
                  <a:lnTo>
                    <a:pt x="682895" y="33194"/>
                  </a:lnTo>
                  <a:lnTo>
                    <a:pt x="683989" y="33405"/>
                  </a:lnTo>
                  <a:lnTo>
                    <a:pt x="685083" y="33620"/>
                  </a:lnTo>
                  <a:lnTo>
                    <a:pt x="686152" y="33836"/>
                  </a:lnTo>
                  <a:lnTo>
                    <a:pt x="27957" y="33836"/>
                  </a:lnTo>
                  <a:lnTo>
                    <a:pt x="28237" y="33536"/>
                  </a:lnTo>
                  <a:lnTo>
                    <a:pt x="28568" y="33236"/>
                  </a:lnTo>
                  <a:lnTo>
                    <a:pt x="28924" y="32936"/>
                  </a:lnTo>
                  <a:lnTo>
                    <a:pt x="29306" y="32642"/>
                  </a:lnTo>
                  <a:lnTo>
                    <a:pt x="29713" y="32347"/>
                  </a:lnTo>
                  <a:lnTo>
                    <a:pt x="30171" y="32052"/>
                  </a:lnTo>
                  <a:lnTo>
                    <a:pt x="30654" y="31758"/>
                  </a:lnTo>
                  <a:lnTo>
                    <a:pt x="31163" y="31463"/>
                  </a:lnTo>
                  <a:lnTo>
                    <a:pt x="31697" y="31173"/>
                  </a:lnTo>
                  <a:lnTo>
                    <a:pt x="32256" y="30879"/>
                  </a:lnTo>
                  <a:lnTo>
                    <a:pt x="32867" y="30589"/>
                  </a:lnTo>
                  <a:lnTo>
                    <a:pt x="33478" y="30300"/>
                  </a:lnTo>
                  <a:lnTo>
                    <a:pt x="34139" y="30016"/>
                  </a:lnTo>
                  <a:lnTo>
                    <a:pt x="34826" y="29732"/>
                  </a:lnTo>
                  <a:lnTo>
                    <a:pt x="35538" y="29442"/>
                  </a:lnTo>
                  <a:lnTo>
                    <a:pt x="36301" y="29163"/>
                  </a:lnTo>
                  <a:lnTo>
                    <a:pt x="36886" y="28942"/>
                  </a:lnTo>
                  <a:lnTo>
                    <a:pt x="37497" y="28727"/>
                  </a:lnTo>
                  <a:lnTo>
                    <a:pt x="38133" y="28511"/>
                  </a:lnTo>
                  <a:lnTo>
                    <a:pt x="38794" y="28300"/>
                  </a:lnTo>
                  <a:lnTo>
                    <a:pt x="39456" y="28085"/>
                  </a:lnTo>
                  <a:lnTo>
                    <a:pt x="40142" y="27874"/>
                  </a:lnTo>
                  <a:lnTo>
                    <a:pt x="40829" y="27664"/>
                  </a:lnTo>
                  <a:lnTo>
                    <a:pt x="41541" y="27453"/>
                  </a:lnTo>
                  <a:lnTo>
                    <a:pt x="42279" y="27243"/>
                  </a:lnTo>
                  <a:lnTo>
                    <a:pt x="43042" y="27037"/>
                  </a:lnTo>
                  <a:lnTo>
                    <a:pt x="43806" y="26827"/>
                  </a:lnTo>
                  <a:lnTo>
                    <a:pt x="44594" y="26627"/>
                  </a:lnTo>
                  <a:lnTo>
                    <a:pt x="45383" y="26422"/>
                  </a:lnTo>
                  <a:lnTo>
                    <a:pt x="46197" y="26222"/>
                  </a:lnTo>
                  <a:lnTo>
                    <a:pt x="47011" y="26022"/>
                  </a:lnTo>
                  <a:lnTo>
                    <a:pt x="47876" y="25822"/>
                  </a:lnTo>
                  <a:lnTo>
                    <a:pt x="48741" y="25622"/>
                  </a:lnTo>
                  <a:lnTo>
                    <a:pt x="49605" y="25427"/>
                  </a:lnTo>
                  <a:lnTo>
                    <a:pt x="50521" y="25233"/>
                  </a:lnTo>
                  <a:lnTo>
                    <a:pt x="51437" y="25038"/>
                  </a:lnTo>
                  <a:lnTo>
                    <a:pt x="52353" y="24843"/>
                  </a:lnTo>
                  <a:lnTo>
                    <a:pt x="53294" y="24654"/>
                  </a:lnTo>
                  <a:lnTo>
                    <a:pt x="54261" y="24464"/>
                  </a:lnTo>
                  <a:lnTo>
                    <a:pt x="55227" y="24280"/>
                  </a:lnTo>
                  <a:lnTo>
                    <a:pt x="56219" y="24091"/>
                  </a:lnTo>
                  <a:lnTo>
                    <a:pt x="57237" y="23906"/>
                  </a:lnTo>
                  <a:lnTo>
                    <a:pt x="58255" y="23728"/>
                  </a:lnTo>
                  <a:lnTo>
                    <a:pt x="59272" y="23549"/>
                  </a:lnTo>
                  <a:lnTo>
                    <a:pt x="60315" y="23370"/>
                  </a:lnTo>
                  <a:lnTo>
                    <a:pt x="61383" y="23191"/>
                  </a:lnTo>
                  <a:lnTo>
                    <a:pt x="62452" y="23017"/>
                  </a:lnTo>
                  <a:lnTo>
                    <a:pt x="63546" y="22844"/>
                  </a:lnTo>
                  <a:lnTo>
                    <a:pt x="64640" y="22675"/>
                  </a:lnTo>
                  <a:lnTo>
                    <a:pt x="65759" y="22501"/>
                  </a:lnTo>
                  <a:lnTo>
                    <a:pt x="66904" y="22333"/>
                  </a:lnTo>
                  <a:lnTo>
                    <a:pt x="68074" y="22170"/>
                  </a:lnTo>
                  <a:lnTo>
                    <a:pt x="69219" y="22007"/>
                  </a:lnTo>
                  <a:lnTo>
                    <a:pt x="70414" y="21844"/>
                  </a:lnTo>
                  <a:lnTo>
                    <a:pt x="71610" y="21686"/>
                  </a:lnTo>
                  <a:lnTo>
                    <a:pt x="72805" y="21528"/>
                  </a:lnTo>
                  <a:lnTo>
                    <a:pt x="74026" y="21370"/>
                  </a:lnTo>
                  <a:lnTo>
                    <a:pt x="75247" y="21218"/>
                  </a:lnTo>
                  <a:lnTo>
                    <a:pt x="76494" y="21065"/>
                  </a:lnTo>
                  <a:lnTo>
                    <a:pt x="77740" y="20918"/>
                  </a:lnTo>
                  <a:lnTo>
                    <a:pt x="78987" y="20770"/>
                  </a:lnTo>
                  <a:lnTo>
                    <a:pt x="80259" y="20628"/>
                  </a:lnTo>
                  <a:lnTo>
                    <a:pt x="81556" y="20486"/>
                  </a:lnTo>
                  <a:lnTo>
                    <a:pt x="82854" y="20349"/>
                  </a:lnTo>
                  <a:lnTo>
                    <a:pt x="84176" y="20207"/>
                  </a:lnTo>
                  <a:lnTo>
                    <a:pt x="85525" y="20076"/>
                  </a:lnTo>
                  <a:lnTo>
                    <a:pt x="86873" y="19939"/>
                  </a:lnTo>
                  <a:lnTo>
                    <a:pt x="88221" y="19807"/>
                  </a:lnTo>
                  <a:lnTo>
                    <a:pt x="89595" y="19681"/>
                  </a:lnTo>
                  <a:lnTo>
                    <a:pt x="90968" y="19555"/>
                  </a:lnTo>
                  <a:lnTo>
                    <a:pt x="92367" y="19428"/>
                  </a:lnTo>
                  <a:lnTo>
                    <a:pt x="93767" y="19307"/>
                  </a:lnTo>
                  <a:lnTo>
                    <a:pt x="95166" y="19192"/>
                  </a:lnTo>
                  <a:lnTo>
                    <a:pt x="96590" y="19076"/>
                  </a:lnTo>
                  <a:lnTo>
                    <a:pt x="98015" y="18965"/>
                  </a:lnTo>
                  <a:lnTo>
                    <a:pt x="99465" y="18855"/>
                  </a:lnTo>
                  <a:lnTo>
                    <a:pt x="100889" y="18744"/>
                  </a:lnTo>
                  <a:lnTo>
                    <a:pt x="102365" y="18639"/>
                  </a:lnTo>
                  <a:lnTo>
                    <a:pt x="103815" y="18539"/>
                  </a:lnTo>
                  <a:lnTo>
                    <a:pt x="105290" y="18439"/>
                  </a:lnTo>
                  <a:lnTo>
                    <a:pt x="106817" y="18339"/>
                  </a:lnTo>
                  <a:lnTo>
                    <a:pt x="108368" y="18244"/>
                  </a:lnTo>
                  <a:lnTo>
                    <a:pt x="109920" y="18150"/>
                  </a:lnTo>
                  <a:lnTo>
                    <a:pt x="111472" y="18055"/>
                  </a:lnTo>
                  <a:lnTo>
                    <a:pt x="113049" y="17971"/>
                  </a:lnTo>
                  <a:lnTo>
                    <a:pt x="114626" y="17887"/>
                  </a:lnTo>
                  <a:lnTo>
                    <a:pt x="116203" y="17802"/>
                  </a:lnTo>
                  <a:lnTo>
                    <a:pt x="117781" y="17723"/>
                  </a:lnTo>
                  <a:lnTo>
                    <a:pt x="119358" y="17650"/>
                  </a:lnTo>
                  <a:lnTo>
                    <a:pt x="120960" y="17576"/>
                  </a:lnTo>
                  <a:lnTo>
                    <a:pt x="122563" y="17508"/>
                  </a:lnTo>
                  <a:lnTo>
                    <a:pt x="124166" y="17445"/>
                  </a:lnTo>
                  <a:lnTo>
                    <a:pt x="125768" y="17381"/>
                  </a:lnTo>
                  <a:lnTo>
                    <a:pt x="127396" y="17318"/>
                  </a:lnTo>
                  <a:lnTo>
                    <a:pt x="128999" y="17266"/>
                  </a:lnTo>
                  <a:lnTo>
                    <a:pt x="130627" y="17213"/>
                  </a:lnTo>
                  <a:lnTo>
                    <a:pt x="132255" y="17160"/>
                  </a:lnTo>
                  <a:lnTo>
                    <a:pt x="133908" y="17113"/>
                  </a:lnTo>
                  <a:lnTo>
                    <a:pt x="135537" y="17071"/>
                  </a:lnTo>
                  <a:lnTo>
                    <a:pt x="137190" y="17034"/>
                  </a:lnTo>
                  <a:lnTo>
                    <a:pt x="138818" y="16997"/>
                  </a:lnTo>
                  <a:lnTo>
                    <a:pt x="140472" y="16960"/>
                  </a:lnTo>
                  <a:lnTo>
                    <a:pt x="142125" y="16929"/>
                  </a:lnTo>
                  <a:lnTo>
                    <a:pt x="143779" y="16903"/>
                  </a:lnTo>
                  <a:lnTo>
                    <a:pt x="145458" y="16876"/>
                  </a:lnTo>
                  <a:lnTo>
                    <a:pt x="147111" y="16855"/>
                  </a:lnTo>
                  <a:lnTo>
                    <a:pt x="148790" y="16839"/>
                  </a:lnTo>
                  <a:lnTo>
                    <a:pt x="150469" y="16824"/>
                  </a:lnTo>
                  <a:lnTo>
                    <a:pt x="152148" y="16813"/>
                  </a:lnTo>
                  <a:lnTo>
                    <a:pt x="153827" y="16808"/>
                  </a:lnTo>
                  <a:lnTo>
                    <a:pt x="155506" y="16803"/>
                  </a:lnTo>
                  <a:lnTo>
                    <a:pt x="157210" y="16797"/>
                  </a:lnTo>
                  <a:lnTo>
                    <a:pt x="158864" y="16803"/>
                  </a:lnTo>
                  <a:lnTo>
                    <a:pt x="160543" y="16808"/>
                  </a:lnTo>
                  <a:lnTo>
                    <a:pt x="162196" y="16813"/>
                  </a:lnTo>
                  <a:lnTo>
                    <a:pt x="163850" y="16824"/>
                  </a:lnTo>
                  <a:lnTo>
                    <a:pt x="165503" y="16839"/>
                  </a:lnTo>
                  <a:lnTo>
                    <a:pt x="167157" y="16855"/>
                  </a:lnTo>
                  <a:lnTo>
                    <a:pt x="168810" y="16876"/>
                  </a:lnTo>
                  <a:lnTo>
                    <a:pt x="170438" y="16903"/>
                  </a:lnTo>
                  <a:lnTo>
                    <a:pt x="172092" y="16929"/>
                  </a:lnTo>
                  <a:lnTo>
                    <a:pt x="173720" y="16960"/>
                  </a:lnTo>
                  <a:lnTo>
                    <a:pt x="175348" y="16992"/>
                  </a:lnTo>
                  <a:lnTo>
                    <a:pt x="176976" y="17029"/>
                  </a:lnTo>
                  <a:lnTo>
                    <a:pt x="178604" y="17066"/>
                  </a:lnTo>
                  <a:lnTo>
                    <a:pt x="180232" y="17108"/>
                  </a:lnTo>
                  <a:lnTo>
                    <a:pt x="181834" y="17155"/>
                  </a:lnTo>
                  <a:lnTo>
                    <a:pt x="183463" y="17203"/>
                  </a:lnTo>
                  <a:lnTo>
                    <a:pt x="185065" y="17255"/>
                  </a:lnTo>
                  <a:lnTo>
                    <a:pt x="186668" y="17313"/>
                  </a:lnTo>
                  <a:lnTo>
                    <a:pt x="188270" y="17371"/>
                  </a:lnTo>
                  <a:lnTo>
                    <a:pt x="189873" y="17429"/>
                  </a:lnTo>
                  <a:lnTo>
                    <a:pt x="191450" y="17497"/>
                  </a:lnTo>
                  <a:lnTo>
                    <a:pt x="193027" y="17566"/>
                  </a:lnTo>
                  <a:lnTo>
                    <a:pt x="194630" y="17634"/>
                  </a:lnTo>
                  <a:lnTo>
                    <a:pt x="196207" y="17708"/>
                  </a:lnTo>
                  <a:lnTo>
                    <a:pt x="197759" y="17787"/>
                  </a:lnTo>
                  <a:lnTo>
                    <a:pt x="199336" y="17866"/>
                  </a:lnTo>
                  <a:lnTo>
                    <a:pt x="200888" y="17950"/>
                  </a:lnTo>
                  <a:lnTo>
                    <a:pt x="202440" y="18034"/>
                  </a:lnTo>
                  <a:lnTo>
                    <a:pt x="203991" y="18123"/>
                  </a:lnTo>
                  <a:lnTo>
                    <a:pt x="205543" y="18218"/>
                  </a:lnTo>
                  <a:lnTo>
                    <a:pt x="207069" y="18313"/>
                  </a:lnTo>
                  <a:lnTo>
                    <a:pt x="208621" y="18413"/>
                  </a:lnTo>
                  <a:lnTo>
                    <a:pt x="209206" y="18450"/>
                  </a:lnTo>
                  <a:lnTo>
                    <a:pt x="209817" y="18476"/>
                  </a:lnTo>
                  <a:lnTo>
                    <a:pt x="210402" y="18502"/>
                  </a:lnTo>
                  <a:lnTo>
                    <a:pt x="211012" y="18518"/>
                  </a:lnTo>
                  <a:lnTo>
                    <a:pt x="211623" y="18534"/>
                  </a:lnTo>
                  <a:lnTo>
                    <a:pt x="212233" y="18539"/>
                  </a:lnTo>
                  <a:lnTo>
                    <a:pt x="212819" y="18539"/>
                  </a:lnTo>
                  <a:lnTo>
                    <a:pt x="213429" y="18534"/>
                  </a:lnTo>
                  <a:lnTo>
                    <a:pt x="214014" y="18523"/>
                  </a:lnTo>
                  <a:lnTo>
                    <a:pt x="214599" y="18508"/>
                  </a:lnTo>
                  <a:lnTo>
                    <a:pt x="215184" y="18492"/>
                  </a:lnTo>
                  <a:lnTo>
                    <a:pt x="215769" y="18465"/>
                  </a:lnTo>
                  <a:lnTo>
                    <a:pt x="216329" y="18434"/>
                  </a:lnTo>
                  <a:lnTo>
                    <a:pt x="216889" y="18397"/>
                  </a:lnTo>
                  <a:lnTo>
                    <a:pt x="217448" y="18355"/>
                  </a:lnTo>
                  <a:lnTo>
                    <a:pt x="218008" y="18308"/>
                  </a:lnTo>
                  <a:lnTo>
                    <a:pt x="218542" y="18255"/>
                  </a:lnTo>
                  <a:lnTo>
                    <a:pt x="219051" y="18202"/>
                  </a:lnTo>
                  <a:lnTo>
                    <a:pt x="219560" y="18139"/>
                  </a:lnTo>
                  <a:lnTo>
                    <a:pt x="220068" y="18076"/>
                  </a:lnTo>
                  <a:lnTo>
                    <a:pt x="220552" y="18002"/>
                  </a:lnTo>
                  <a:lnTo>
                    <a:pt x="221010" y="17929"/>
                  </a:lnTo>
                  <a:lnTo>
                    <a:pt x="221468" y="17850"/>
                  </a:lnTo>
                  <a:lnTo>
                    <a:pt x="221900" y="17766"/>
                  </a:lnTo>
                  <a:lnTo>
                    <a:pt x="222332" y="17676"/>
                  </a:lnTo>
                  <a:lnTo>
                    <a:pt x="222740" y="17587"/>
                  </a:lnTo>
                  <a:lnTo>
                    <a:pt x="223121" y="17492"/>
                  </a:lnTo>
                  <a:lnTo>
                    <a:pt x="223477" y="17392"/>
                  </a:lnTo>
                  <a:lnTo>
                    <a:pt x="223833" y="17287"/>
                  </a:lnTo>
                  <a:lnTo>
                    <a:pt x="224139" y="17176"/>
                  </a:lnTo>
                  <a:lnTo>
                    <a:pt x="224444" y="17066"/>
                  </a:lnTo>
                  <a:lnTo>
                    <a:pt x="224724" y="16950"/>
                  </a:lnTo>
                  <a:lnTo>
                    <a:pt x="225461" y="16634"/>
                  </a:lnTo>
                  <a:lnTo>
                    <a:pt x="226199" y="16324"/>
                  </a:lnTo>
                  <a:lnTo>
                    <a:pt x="226988" y="16019"/>
                  </a:lnTo>
                  <a:lnTo>
                    <a:pt x="227776" y="15713"/>
                  </a:lnTo>
                  <a:lnTo>
                    <a:pt x="228616" y="15408"/>
                  </a:lnTo>
                  <a:lnTo>
                    <a:pt x="229455" y="15113"/>
                  </a:lnTo>
                  <a:lnTo>
                    <a:pt x="230346" y="14819"/>
                  </a:lnTo>
                  <a:lnTo>
                    <a:pt x="231236" y="14524"/>
                  </a:lnTo>
                  <a:lnTo>
                    <a:pt x="232152" y="14240"/>
                  </a:lnTo>
                  <a:lnTo>
                    <a:pt x="233118" y="13956"/>
                  </a:lnTo>
                  <a:lnTo>
                    <a:pt x="234085" y="13672"/>
                  </a:lnTo>
                  <a:lnTo>
                    <a:pt x="235077" y="13398"/>
                  </a:lnTo>
                  <a:lnTo>
                    <a:pt x="236095" y="13124"/>
                  </a:lnTo>
                  <a:lnTo>
                    <a:pt x="237138" y="12851"/>
                  </a:lnTo>
                  <a:lnTo>
                    <a:pt x="238181" y="12588"/>
                  </a:lnTo>
                  <a:lnTo>
                    <a:pt x="239274" y="12325"/>
                  </a:lnTo>
                  <a:lnTo>
                    <a:pt x="240368" y="12067"/>
                  </a:lnTo>
                  <a:lnTo>
                    <a:pt x="241488" y="11814"/>
                  </a:lnTo>
                  <a:lnTo>
                    <a:pt x="242658" y="11562"/>
                  </a:lnTo>
                  <a:lnTo>
                    <a:pt x="243803" y="11314"/>
                  </a:lnTo>
                  <a:lnTo>
                    <a:pt x="244998" y="11072"/>
                  </a:lnTo>
                  <a:lnTo>
                    <a:pt x="246219" y="10835"/>
                  </a:lnTo>
                  <a:lnTo>
                    <a:pt x="247440" y="10604"/>
                  </a:lnTo>
                  <a:lnTo>
                    <a:pt x="248687" y="10372"/>
                  </a:lnTo>
                  <a:lnTo>
                    <a:pt x="249959" y="10151"/>
                  </a:lnTo>
                  <a:lnTo>
                    <a:pt x="251256" y="9930"/>
                  </a:lnTo>
                  <a:lnTo>
                    <a:pt x="252553" y="9715"/>
                  </a:lnTo>
                  <a:lnTo>
                    <a:pt x="253902" y="9504"/>
                  </a:lnTo>
                  <a:lnTo>
                    <a:pt x="255250" y="9294"/>
                  </a:lnTo>
                  <a:lnTo>
                    <a:pt x="256598" y="9094"/>
                  </a:lnTo>
                  <a:lnTo>
                    <a:pt x="257997" y="8894"/>
                  </a:lnTo>
                  <a:lnTo>
                    <a:pt x="259396" y="8704"/>
                  </a:lnTo>
                  <a:lnTo>
                    <a:pt x="260846" y="8510"/>
                  </a:lnTo>
                  <a:lnTo>
                    <a:pt x="262322" y="8325"/>
                  </a:lnTo>
                  <a:lnTo>
                    <a:pt x="263797" y="8146"/>
                  </a:lnTo>
                  <a:lnTo>
                    <a:pt x="265298" y="7968"/>
                  </a:lnTo>
                  <a:lnTo>
                    <a:pt x="266824" y="7799"/>
                  </a:lnTo>
                  <a:lnTo>
                    <a:pt x="268351" y="7636"/>
                  </a:lnTo>
                  <a:lnTo>
                    <a:pt x="269877" y="7478"/>
                  </a:lnTo>
                  <a:lnTo>
                    <a:pt x="271429" y="7331"/>
                  </a:lnTo>
                  <a:lnTo>
                    <a:pt x="272980" y="7183"/>
                  </a:lnTo>
                  <a:lnTo>
                    <a:pt x="274558" y="7041"/>
                  </a:lnTo>
                  <a:lnTo>
                    <a:pt x="276135" y="6910"/>
                  </a:lnTo>
                  <a:lnTo>
                    <a:pt x="277737" y="6784"/>
                  </a:lnTo>
                  <a:lnTo>
                    <a:pt x="279340" y="6663"/>
                  </a:lnTo>
                  <a:lnTo>
                    <a:pt x="280968" y="6547"/>
                  </a:lnTo>
                  <a:lnTo>
                    <a:pt x="282596" y="6436"/>
                  </a:lnTo>
                  <a:lnTo>
                    <a:pt x="284224" y="6331"/>
                  </a:lnTo>
                  <a:lnTo>
                    <a:pt x="285852" y="6236"/>
                  </a:lnTo>
                  <a:lnTo>
                    <a:pt x="287506" y="6142"/>
                  </a:lnTo>
                  <a:lnTo>
                    <a:pt x="289185" y="6057"/>
                  </a:lnTo>
                  <a:lnTo>
                    <a:pt x="290838" y="5978"/>
                  </a:lnTo>
                  <a:lnTo>
                    <a:pt x="292517" y="5905"/>
                  </a:lnTo>
                  <a:lnTo>
                    <a:pt x="294196" y="5842"/>
                  </a:lnTo>
                  <a:lnTo>
                    <a:pt x="295900" y="5778"/>
                  </a:lnTo>
                  <a:lnTo>
                    <a:pt x="297579" y="5726"/>
                  </a:lnTo>
                  <a:lnTo>
                    <a:pt x="299284" y="5679"/>
                  </a:lnTo>
                  <a:lnTo>
                    <a:pt x="300988" y="5636"/>
                  </a:lnTo>
                  <a:lnTo>
                    <a:pt x="302718" y="5605"/>
                  </a:lnTo>
                  <a:lnTo>
                    <a:pt x="304422" y="5573"/>
                  </a:lnTo>
                  <a:lnTo>
                    <a:pt x="306152" y="5552"/>
                  </a:lnTo>
                  <a:lnTo>
                    <a:pt x="307882" y="5536"/>
                  </a:lnTo>
                  <a:lnTo>
                    <a:pt x="309612" y="5526"/>
                  </a:lnTo>
                  <a:lnTo>
                    <a:pt x="311342" y="5521"/>
                  </a:lnTo>
                  <a:close/>
                  <a:moveTo>
                    <a:pt x="311342" y="1"/>
                  </a:moveTo>
                  <a:lnTo>
                    <a:pt x="309128" y="6"/>
                  </a:lnTo>
                  <a:lnTo>
                    <a:pt x="306915" y="16"/>
                  </a:lnTo>
                  <a:lnTo>
                    <a:pt x="304702" y="38"/>
                  </a:lnTo>
                  <a:lnTo>
                    <a:pt x="302489" y="69"/>
                  </a:lnTo>
                  <a:lnTo>
                    <a:pt x="300301" y="106"/>
                  </a:lnTo>
                  <a:lnTo>
                    <a:pt x="298088" y="148"/>
                  </a:lnTo>
                  <a:lnTo>
                    <a:pt x="295900" y="201"/>
                  </a:lnTo>
                  <a:lnTo>
                    <a:pt x="293738" y="264"/>
                  </a:lnTo>
                  <a:lnTo>
                    <a:pt x="291576" y="332"/>
                  </a:lnTo>
                  <a:lnTo>
                    <a:pt x="289388" y="411"/>
                  </a:lnTo>
                  <a:lnTo>
                    <a:pt x="287251" y="495"/>
                  </a:lnTo>
                  <a:lnTo>
                    <a:pt x="285089" y="590"/>
                  </a:lnTo>
                  <a:lnTo>
                    <a:pt x="282978" y="690"/>
                  </a:lnTo>
                  <a:lnTo>
                    <a:pt x="280841" y="795"/>
                  </a:lnTo>
                  <a:lnTo>
                    <a:pt x="278730" y="916"/>
                  </a:lnTo>
                  <a:lnTo>
                    <a:pt x="276618" y="1037"/>
                  </a:lnTo>
                  <a:lnTo>
                    <a:pt x="274532" y="1169"/>
                  </a:lnTo>
                  <a:lnTo>
                    <a:pt x="272446" y="1311"/>
                  </a:lnTo>
                  <a:lnTo>
                    <a:pt x="270386" y="1458"/>
                  </a:lnTo>
                  <a:lnTo>
                    <a:pt x="268325" y="1616"/>
                  </a:lnTo>
                  <a:lnTo>
                    <a:pt x="266290" y="1779"/>
                  </a:lnTo>
                  <a:lnTo>
                    <a:pt x="264255" y="1948"/>
                  </a:lnTo>
                  <a:lnTo>
                    <a:pt x="262245" y="2127"/>
                  </a:lnTo>
                  <a:lnTo>
                    <a:pt x="260236" y="2316"/>
                  </a:lnTo>
                  <a:lnTo>
                    <a:pt x="258252" y="2511"/>
                  </a:lnTo>
                  <a:lnTo>
                    <a:pt x="256293" y="2711"/>
                  </a:lnTo>
                  <a:lnTo>
                    <a:pt x="254334" y="2921"/>
                  </a:lnTo>
                  <a:lnTo>
                    <a:pt x="252401" y="3137"/>
                  </a:lnTo>
                  <a:lnTo>
                    <a:pt x="250493" y="3358"/>
                  </a:lnTo>
                  <a:lnTo>
                    <a:pt x="248585" y="3589"/>
                  </a:lnTo>
                  <a:lnTo>
                    <a:pt x="246703" y="3832"/>
                  </a:lnTo>
                  <a:lnTo>
                    <a:pt x="244846" y="4074"/>
                  </a:lnTo>
                  <a:lnTo>
                    <a:pt x="243345" y="4279"/>
                  </a:lnTo>
                  <a:lnTo>
                    <a:pt x="241869" y="4489"/>
                  </a:lnTo>
                  <a:lnTo>
                    <a:pt x="240394" y="4700"/>
                  </a:lnTo>
                  <a:lnTo>
                    <a:pt x="238944" y="4921"/>
                  </a:lnTo>
                  <a:lnTo>
                    <a:pt x="237519" y="5142"/>
                  </a:lnTo>
                  <a:lnTo>
                    <a:pt x="236120" y="5363"/>
                  </a:lnTo>
                  <a:lnTo>
                    <a:pt x="234721" y="5594"/>
                  </a:lnTo>
                  <a:lnTo>
                    <a:pt x="233347" y="5826"/>
                  </a:lnTo>
                  <a:lnTo>
                    <a:pt x="231974" y="6063"/>
                  </a:lnTo>
                  <a:lnTo>
                    <a:pt x="230625" y="6305"/>
                  </a:lnTo>
                  <a:lnTo>
                    <a:pt x="229303" y="6552"/>
                  </a:lnTo>
                  <a:lnTo>
                    <a:pt x="228005" y="6799"/>
                  </a:lnTo>
                  <a:lnTo>
                    <a:pt x="226708" y="7052"/>
                  </a:lnTo>
                  <a:lnTo>
                    <a:pt x="225436" y="7310"/>
                  </a:lnTo>
                  <a:lnTo>
                    <a:pt x="224189" y="7568"/>
                  </a:lnTo>
                  <a:lnTo>
                    <a:pt x="222943" y="7831"/>
                  </a:lnTo>
                  <a:lnTo>
                    <a:pt x="221747" y="8099"/>
                  </a:lnTo>
                  <a:lnTo>
                    <a:pt x="220552" y="8373"/>
                  </a:lnTo>
                  <a:lnTo>
                    <a:pt x="219356" y="8646"/>
                  </a:lnTo>
                  <a:lnTo>
                    <a:pt x="218211" y="8920"/>
                  </a:lnTo>
                  <a:lnTo>
                    <a:pt x="217067" y="9204"/>
                  </a:lnTo>
                  <a:lnTo>
                    <a:pt x="215947" y="9488"/>
                  </a:lnTo>
                  <a:lnTo>
                    <a:pt x="214854" y="9778"/>
                  </a:lnTo>
                  <a:lnTo>
                    <a:pt x="213785" y="10067"/>
                  </a:lnTo>
                  <a:lnTo>
                    <a:pt x="212717" y="10362"/>
                  </a:lnTo>
                  <a:lnTo>
                    <a:pt x="211674" y="10662"/>
                  </a:lnTo>
                  <a:lnTo>
                    <a:pt x="210656" y="10962"/>
                  </a:lnTo>
                  <a:lnTo>
                    <a:pt x="209664" y="11267"/>
                  </a:lnTo>
                  <a:lnTo>
                    <a:pt x="208672" y="11572"/>
                  </a:lnTo>
                  <a:lnTo>
                    <a:pt x="207731" y="11883"/>
                  </a:lnTo>
                  <a:lnTo>
                    <a:pt x="206790" y="12198"/>
                  </a:lnTo>
                  <a:lnTo>
                    <a:pt x="205874" y="12514"/>
                  </a:lnTo>
                  <a:lnTo>
                    <a:pt x="202923" y="12367"/>
                  </a:lnTo>
                  <a:lnTo>
                    <a:pt x="199972" y="12225"/>
                  </a:lnTo>
                  <a:lnTo>
                    <a:pt x="196996" y="12093"/>
                  </a:lnTo>
                  <a:lnTo>
                    <a:pt x="193994" y="11972"/>
                  </a:lnTo>
                  <a:lnTo>
                    <a:pt x="190992" y="11861"/>
                  </a:lnTo>
                  <a:lnTo>
                    <a:pt x="187991" y="11762"/>
                  </a:lnTo>
                  <a:lnTo>
                    <a:pt x="184963" y="11672"/>
                  </a:lnTo>
                  <a:lnTo>
                    <a:pt x="181911" y="11588"/>
                  </a:lnTo>
                  <a:lnTo>
                    <a:pt x="178858" y="11514"/>
                  </a:lnTo>
                  <a:lnTo>
                    <a:pt x="175806" y="11451"/>
                  </a:lnTo>
                  <a:lnTo>
                    <a:pt x="172728" y="11398"/>
                  </a:lnTo>
                  <a:lnTo>
                    <a:pt x="169649" y="11356"/>
                  </a:lnTo>
                  <a:lnTo>
                    <a:pt x="166546" y="11325"/>
                  </a:lnTo>
                  <a:lnTo>
                    <a:pt x="163443" y="11298"/>
                  </a:lnTo>
                  <a:lnTo>
                    <a:pt x="160339" y="11283"/>
                  </a:lnTo>
                  <a:lnTo>
                    <a:pt x="157210" y="11277"/>
                  </a:lnTo>
                  <a:lnTo>
                    <a:pt x="155251" y="11283"/>
                  </a:lnTo>
                  <a:lnTo>
                    <a:pt x="153318" y="11288"/>
                  </a:lnTo>
                  <a:lnTo>
                    <a:pt x="151359" y="11293"/>
                  </a:lnTo>
                  <a:lnTo>
                    <a:pt x="149426" y="11309"/>
                  </a:lnTo>
                  <a:lnTo>
                    <a:pt x="147493" y="11325"/>
                  </a:lnTo>
                  <a:lnTo>
                    <a:pt x="145559" y="11346"/>
                  </a:lnTo>
                  <a:lnTo>
                    <a:pt x="143651" y="11372"/>
                  </a:lnTo>
                  <a:lnTo>
                    <a:pt x="141718" y="11398"/>
                  </a:lnTo>
                  <a:lnTo>
                    <a:pt x="139810" y="11430"/>
                  </a:lnTo>
                  <a:lnTo>
                    <a:pt x="137902" y="11467"/>
                  </a:lnTo>
                  <a:lnTo>
                    <a:pt x="135969" y="11504"/>
                  </a:lnTo>
                  <a:lnTo>
                    <a:pt x="134087" y="11546"/>
                  </a:lnTo>
                  <a:lnTo>
                    <a:pt x="132179" y="11593"/>
                  </a:lnTo>
                  <a:lnTo>
                    <a:pt x="130296" y="11646"/>
                  </a:lnTo>
                  <a:lnTo>
                    <a:pt x="128388" y="11698"/>
                  </a:lnTo>
                  <a:lnTo>
                    <a:pt x="126506" y="11756"/>
                  </a:lnTo>
                  <a:lnTo>
                    <a:pt x="124623" y="11819"/>
                  </a:lnTo>
                  <a:lnTo>
                    <a:pt x="122766" y="11883"/>
                  </a:lnTo>
                  <a:lnTo>
                    <a:pt x="120884" y="11951"/>
                  </a:lnTo>
                  <a:lnTo>
                    <a:pt x="119027" y="12025"/>
                  </a:lnTo>
                  <a:lnTo>
                    <a:pt x="117170" y="12104"/>
                  </a:lnTo>
                  <a:lnTo>
                    <a:pt x="115313" y="12182"/>
                  </a:lnTo>
                  <a:lnTo>
                    <a:pt x="113481" y="12267"/>
                  </a:lnTo>
                  <a:lnTo>
                    <a:pt x="111624" y="12351"/>
                  </a:lnTo>
                  <a:lnTo>
                    <a:pt x="109793" y="12446"/>
                  </a:lnTo>
                  <a:lnTo>
                    <a:pt x="107961" y="12540"/>
                  </a:lnTo>
                  <a:lnTo>
                    <a:pt x="106155" y="12635"/>
                  </a:lnTo>
                  <a:lnTo>
                    <a:pt x="104324" y="12740"/>
                  </a:lnTo>
                  <a:lnTo>
                    <a:pt x="102517" y="12846"/>
                  </a:lnTo>
                  <a:lnTo>
                    <a:pt x="100711" y="12951"/>
                  </a:lnTo>
                  <a:lnTo>
                    <a:pt x="98931" y="13067"/>
                  </a:lnTo>
                  <a:lnTo>
                    <a:pt x="97124" y="13182"/>
                  </a:lnTo>
                  <a:lnTo>
                    <a:pt x="95395" y="13298"/>
                  </a:lnTo>
                  <a:lnTo>
                    <a:pt x="93690" y="13419"/>
                  </a:lnTo>
                  <a:lnTo>
                    <a:pt x="91986" y="13540"/>
                  </a:lnTo>
                  <a:lnTo>
                    <a:pt x="90282" y="13666"/>
                  </a:lnTo>
                  <a:lnTo>
                    <a:pt x="88603" y="13798"/>
                  </a:lnTo>
                  <a:lnTo>
                    <a:pt x="86898" y="13930"/>
                  </a:lnTo>
                  <a:lnTo>
                    <a:pt x="85245" y="14066"/>
                  </a:lnTo>
                  <a:lnTo>
                    <a:pt x="83566" y="14208"/>
                  </a:lnTo>
                  <a:lnTo>
                    <a:pt x="81938" y="14350"/>
                  </a:lnTo>
                  <a:lnTo>
                    <a:pt x="80284" y="14493"/>
                  </a:lnTo>
                  <a:lnTo>
                    <a:pt x="78656" y="14645"/>
                  </a:lnTo>
                  <a:lnTo>
                    <a:pt x="77028" y="14798"/>
                  </a:lnTo>
                  <a:lnTo>
                    <a:pt x="75425" y="14950"/>
                  </a:lnTo>
                  <a:lnTo>
                    <a:pt x="73823" y="15108"/>
                  </a:lnTo>
                  <a:lnTo>
                    <a:pt x="72246" y="15271"/>
                  </a:lnTo>
                  <a:lnTo>
                    <a:pt x="70694" y="15434"/>
                  </a:lnTo>
                  <a:lnTo>
                    <a:pt x="69142" y="15603"/>
                  </a:lnTo>
                  <a:lnTo>
                    <a:pt x="67590" y="15771"/>
                  </a:lnTo>
                  <a:lnTo>
                    <a:pt x="66064" y="15945"/>
                  </a:lnTo>
                  <a:lnTo>
                    <a:pt x="64538" y="16119"/>
                  </a:lnTo>
                  <a:lnTo>
                    <a:pt x="63037" y="16297"/>
                  </a:lnTo>
                  <a:lnTo>
                    <a:pt x="61536" y="16482"/>
                  </a:lnTo>
                  <a:lnTo>
                    <a:pt x="60061" y="16666"/>
                  </a:lnTo>
                  <a:lnTo>
                    <a:pt x="58611" y="16850"/>
                  </a:lnTo>
                  <a:lnTo>
                    <a:pt x="57161" y="17039"/>
                  </a:lnTo>
                  <a:lnTo>
                    <a:pt x="55711" y="17234"/>
                  </a:lnTo>
                  <a:lnTo>
                    <a:pt x="54286" y="17429"/>
                  </a:lnTo>
                  <a:lnTo>
                    <a:pt x="52887" y="17629"/>
                  </a:lnTo>
                  <a:lnTo>
                    <a:pt x="51488" y="17829"/>
                  </a:lnTo>
                  <a:lnTo>
                    <a:pt x="50114" y="18034"/>
                  </a:lnTo>
                  <a:lnTo>
                    <a:pt x="48766" y="18239"/>
                  </a:lnTo>
                  <a:lnTo>
                    <a:pt x="47418" y="18444"/>
                  </a:lnTo>
                  <a:lnTo>
                    <a:pt x="46070" y="18660"/>
                  </a:lnTo>
                  <a:lnTo>
                    <a:pt x="44747" y="18876"/>
                  </a:lnTo>
                  <a:lnTo>
                    <a:pt x="43424" y="19092"/>
                  </a:lnTo>
                  <a:lnTo>
                    <a:pt x="42127" y="19313"/>
                  </a:lnTo>
                  <a:lnTo>
                    <a:pt x="40855" y="19539"/>
                  </a:lnTo>
                  <a:lnTo>
                    <a:pt x="39608" y="19765"/>
                  </a:lnTo>
                  <a:lnTo>
                    <a:pt x="38362" y="19991"/>
                  </a:lnTo>
                  <a:lnTo>
                    <a:pt x="37115" y="20223"/>
                  </a:lnTo>
                  <a:lnTo>
                    <a:pt x="35920" y="20455"/>
                  </a:lnTo>
                  <a:lnTo>
                    <a:pt x="34724" y="20691"/>
                  </a:lnTo>
                  <a:lnTo>
                    <a:pt x="33554" y="20928"/>
                  </a:lnTo>
                  <a:lnTo>
                    <a:pt x="32384" y="21170"/>
                  </a:lnTo>
                  <a:lnTo>
                    <a:pt x="31239" y="21407"/>
                  </a:lnTo>
                  <a:lnTo>
                    <a:pt x="30120" y="21654"/>
                  </a:lnTo>
                  <a:lnTo>
                    <a:pt x="29026" y="21902"/>
                  </a:lnTo>
                  <a:lnTo>
                    <a:pt x="27932" y="22149"/>
                  </a:lnTo>
                  <a:lnTo>
                    <a:pt x="26864" y="22401"/>
                  </a:lnTo>
                  <a:lnTo>
                    <a:pt x="25795" y="22659"/>
                  </a:lnTo>
                  <a:lnTo>
                    <a:pt x="24752" y="22922"/>
                  </a:lnTo>
                  <a:lnTo>
                    <a:pt x="23709" y="23180"/>
                  </a:lnTo>
                  <a:lnTo>
                    <a:pt x="22717" y="23449"/>
                  </a:lnTo>
                  <a:lnTo>
                    <a:pt x="21725" y="23712"/>
                  </a:lnTo>
                  <a:lnTo>
                    <a:pt x="20758" y="23980"/>
                  </a:lnTo>
                  <a:lnTo>
                    <a:pt x="19817" y="24248"/>
                  </a:lnTo>
                  <a:lnTo>
                    <a:pt x="18876" y="24522"/>
                  </a:lnTo>
                  <a:lnTo>
                    <a:pt x="17960" y="24796"/>
                  </a:lnTo>
                  <a:lnTo>
                    <a:pt x="17095" y="25069"/>
                  </a:lnTo>
                  <a:lnTo>
                    <a:pt x="16230" y="25348"/>
                  </a:lnTo>
                  <a:lnTo>
                    <a:pt x="15391" y="25627"/>
                  </a:lnTo>
                  <a:lnTo>
                    <a:pt x="14551" y="25906"/>
                  </a:lnTo>
                  <a:lnTo>
                    <a:pt x="13763" y="26185"/>
                  </a:lnTo>
                  <a:lnTo>
                    <a:pt x="13000" y="26469"/>
                  </a:lnTo>
                  <a:lnTo>
                    <a:pt x="12211" y="26764"/>
                  </a:lnTo>
                  <a:lnTo>
                    <a:pt x="11448" y="27058"/>
                  </a:lnTo>
                  <a:lnTo>
                    <a:pt x="10736" y="27353"/>
                  </a:lnTo>
                  <a:lnTo>
                    <a:pt x="10023" y="27653"/>
                  </a:lnTo>
                  <a:lnTo>
                    <a:pt x="9336" y="27953"/>
                  </a:lnTo>
                  <a:lnTo>
                    <a:pt x="8675" y="28253"/>
                  </a:lnTo>
                  <a:lnTo>
                    <a:pt x="8039" y="28558"/>
                  </a:lnTo>
                  <a:lnTo>
                    <a:pt x="7429" y="28858"/>
                  </a:lnTo>
                  <a:lnTo>
                    <a:pt x="6818" y="29163"/>
                  </a:lnTo>
                  <a:lnTo>
                    <a:pt x="6258" y="29474"/>
                  </a:lnTo>
                  <a:lnTo>
                    <a:pt x="5724" y="29779"/>
                  </a:lnTo>
                  <a:lnTo>
                    <a:pt x="5215" y="30089"/>
                  </a:lnTo>
                  <a:lnTo>
                    <a:pt x="4707" y="30395"/>
                  </a:lnTo>
                  <a:lnTo>
                    <a:pt x="4249" y="30705"/>
                  </a:lnTo>
                  <a:lnTo>
                    <a:pt x="3791" y="31016"/>
                  </a:lnTo>
                  <a:lnTo>
                    <a:pt x="3384" y="31331"/>
                  </a:lnTo>
                  <a:lnTo>
                    <a:pt x="2977" y="31652"/>
                  </a:lnTo>
                  <a:lnTo>
                    <a:pt x="2595" y="31979"/>
                  </a:lnTo>
                  <a:lnTo>
                    <a:pt x="2239" y="32305"/>
                  </a:lnTo>
                  <a:lnTo>
                    <a:pt x="1908" y="32631"/>
                  </a:lnTo>
                  <a:lnTo>
                    <a:pt x="1603" y="32957"/>
                  </a:lnTo>
                  <a:lnTo>
                    <a:pt x="1323" y="33284"/>
                  </a:lnTo>
                  <a:lnTo>
                    <a:pt x="1069" y="33615"/>
                  </a:lnTo>
                  <a:lnTo>
                    <a:pt x="840" y="33941"/>
                  </a:lnTo>
                  <a:lnTo>
                    <a:pt x="636" y="34273"/>
                  </a:lnTo>
                  <a:lnTo>
                    <a:pt x="458" y="34604"/>
                  </a:lnTo>
                  <a:lnTo>
                    <a:pt x="331" y="34936"/>
                  </a:lnTo>
                  <a:lnTo>
                    <a:pt x="204" y="35267"/>
                  </a:lnTo>
                  <a:lnTo>
                    <a:pt x="102" y="35599"/>
                  </a:lnTo>
                  <a:lnTo>
                    <a:pt x="51" y="35930"/>
                  </a:lnTo>
                  <a:lnTo>
                    <a:pt x="1" y="36262"/>
                  </a:lnTo>
                  <a:lnTo>
                    <a:pt x="1" y="36593"/>
                  </a:lnTo>
                  <a:lnTo>
                    <a:pt x="1" y="36735"/>
                  </a:lnTo>
                  <a:lnTo>
                    <a:pt x="51" y="36878"/>
                  </a:lnTo>
                  <a:lnTo>
                    <a:pt x="153" y="37014"/>
                  </a:lnTo>
                  <a:lnTo>
                    <a:pt x="255" y="37151"/>
                  </a:lnTo>
                  <a:lnTo>
                    <a:pt x="408" y="37283"/>
                  </a:lnTo>
                  <a:lnTo>
                    <a:pt x="586" y="37414"/>
                  </a:lnTo>
                  <a:lnTo>
                    <a:pt x="789" y="37546"/>
                  </a:lnTo>
                  <a:lnTo>
                    <a:pt x="1043" y="37672"/>
                  </a:lnTo>
                  <a:lnTo>
                    <a:pt x="1298" y="37793"/>
                  </a:lnTo>
                  <a:lnTo>
                    <a:pt x="1603" y="37909"/>
                  </a:lnTo>
                  <a:lnTo>
                    <a:pt x="1934" y="38025"/>
                  </a:lnTo>
                  <a:lnTo>
                    <a:pt x="2265" y="38140"/>
                  </a:lnTo>
                  <a:lnTo>
                    <a:pt x="2646" y="38246"/>
                  </a:lnTo>
                  <a:lnTo>
                    <a:pt x="3028" y="38351"/>
                  </a:lnTo>
                  <a:lnTo>
                    <a:pt x="3460" y="38451"/>
                  </a:lnTo>
                  <a:lnTo>
                    <a:pt x="3893" y="38546"/>
                  </a:lnTo>
                  <a:lnTo>
                    <a:pt x="4376" y="38640"/>
                  </a:lnTo>
                  <a:lnTo>
                    <a:pt x="4859" y="38725"/>
                  </a:lnTo>
                  <a:lnTo>
                    <a:pt x="5343" y="38809"/>
                  </a:lnTo>
                  <a:lnTo>
                    <a:pt x="5877" y="38882"/>
                  </a:lnTo>
                  <a:lnTo>
                    <a:pt x="6411" y="38956"/>
                  </a:lnTo>
                  <a:lnTo>
                    <a:pt x="6971" y="39024"/>
                  </a:lnTo>
                  <a:lnTo>
                    <a:pt x="7556" y="39082"/>
                  </a:lnTo>
                  <a:lnTo>
                    <a:pt x="8141" y="39140"/>
                  </a:lnTo>
                  <a:lnTo>
                    <a:pt x="8751" y="39188"/>
                  </a:lnTo>
                  <a:lnTo>
                    <a:pt x="9362" y="39230"/>
                  </a:lnTo>
                  <a:lnTo>
                    <a:pt x="9998" y="39267"/>
                  </a:lnTo>
                  <a:lnTo>
                    <a:pt x="10659" y="39298"/>
                  </a:lnTo>
                  <a:lnTo>
                    <a:pt x="11295" y="39324"/>
                  </a:lnTo>
                  <a:lnTo>
                    <a:pt x="11982" y="39340"/>
                  </a:lnTo>
                  <a:lnTo>
                    <a:pt x="12643" y="39351"/>
                  </a:lnTo>
                  <a:lnTo>
                    <a:pt x="13330" y="39356"/>
                  </a:lnTo>
                  <a:lnTo>
                    <a:pt x="713142" y="39356"/>
                  </a:lnTo>
                  <a:lnTo>
                    <a:pt x="714032" y="39351"/>
                  </a:lnTo>
                  <a:lnTo>
                    <a:pt x="714922" y="39330"/>
                  </a:lnTo>
                  <a:lnTo>
                    <a:pt x="715787" y="39303"/>
                  </a:lnTo>
                  <a:lnTo>
                    <a:pt x="716627" y="39261"/>
                  </a:lnTo>
                  <a:lnTo>
                    <a:pt x="717466" y="39209"/>
                  </a:lnTo>
                  <a:lnTo>
                    <a:pt x="718280" y="39146"/>
                  </a:lnTo>
                  <a:lnTo>
                    <a:pt x="719069" y="39072"/>
                  </a:lnTo>
                  <a:lnTo>
                    <a:pt x="719807" y="38988"/>
                  </a:lnTo>
                  <a:lnTo>
                    <a:pt x="720544" y="38893"/>
                  </a:lnTo>
                  <a:lnTo>
                    <a:pt x="721257" y="38788"/>
                  </a:lnTo>
                  <a:lnTo>
                    <a:pt x="721918" y="38672"/>
                  </a:lnTo>
                  <a:lnTo>
                    <a:pt x="722554" y="38551"/>
                  </a:lnTo>
                  <a:lnTo>
                    <a:pt x="723165" y="38419"/>
                  </a:lnTo>
                  <a:lnTo>
                    <a:pt x="723724" y="38277"/>
                  </a:lnTo>
                  <a:lnTo>
                    <a:pt x="724233" y="38130"/>
                  </a:lnTo>
                  <a:lnTo>
                    <a:pt x="724716" y="37972"/>
                  </a:lnTo>
                  <a:lnTo>
                    <a:pt x="725123" y="37809"/>
                  </a:lnTo>
                  <a:lnTo>
                    <a:pt x="725479" y="37646"/>
                  </a:lnTo>
                  <a:lnTo>
                    <a:pt x="725785" y="37472"/>
                  </a:lnTo>
                  <a:lnTo>
                    <a:pt x="726039" y="37304"/>
                  </a:lnTo>
                  <a:lnTo>
                    <a:pt x="726243" y="37125"/>
                  </a:lnTo>
                  <a:lnTo>
                    <a:pt x="726370" y="36951"/>
                  </a:lnTo>
                  <a:lnTo>
                    <a:pt x="726472" y="36772"/>
                  </a:lnTo>
                  <a:lnTo>
                    <a:pt x="726497" y="36593"/>
                  </a:lnTo>
                  <a:lnTo>
                    <a:pt x="726446" y="36414"/>
                  </a:lnTo>
                  <a:lnTo>
                    <a:pt x="726370" y="36236"/>
                  </a:lnTo>
                  <a:lnTo>
                    <a:pt x="726243" y="36057"/>
                  </a:lnTo>
                  <a:lnTo>
                    <a:pt x="726039" y="35883"/>
                  </a:lnTo>
                  <a:lnTo>
                    <a:pt x="725785" y="35709"/>
                  </a:lnTo>
                  <a:lnTo>
                    <a:pt x="725479" y="35541"/>
                  </a:lnTo>
                  <a:lnTo>
                    <a:pt x="725098" y="35373"/>
                  </a:lnTo>
                  <a:lnTo>
                    <a:pt x="724691" y="35209"/>
                  </a:lnTo>
                  <a:lnTo>
                    <a:pt x="723673" y="34857"/>
                  </a:lnTo>
                  <a:lnTo>
                    <a:pt x="722656" y="34510"/>
                  </a:lnTo>
                  <a:lnTo>
                    <a:pt x="721587" y="34168"/>
                  </a:lnTo>
                  <a:lnTo>
                    <a:pt x="720519" y="33826"/>
                  </a:lnTo>
                  <a:lnTo>
                    <a:pt x="719400" y="33489"/>
                  </a:lnTo>
                  <a:lnTo>
                    <a:pt x="718255" y="33152"/>
                  </a:lnTo>
                  <a:lnTo>
                    <a:pt x="717110" y="32826"/>
                  </a:lnTo>
                  <a:lnTo>
                    <a:pt x="715915" y="32499"/>
                  </a:lnTo>
                  <a:lnTo>
                    <a:pt x="714719" y="32178"/>
                  </a:lnTo>
                  <a:lnTo>
                    <a:pt x="713472" y="31863"/>
                  </a:lnTo>
                  <a:lnTo>
                    <a:pt x="712226" y="31547"/>
                  </a:lnTo>
                  <a:lnTo>
                    <a:pt x="710929" y="31237"/>
                  </a:lnTo>
                  <a:lnTo>
                    <a:pt x="709631" y="30937"/>
                  </a:lnTo>
                  <a:lnTo>
                    <a:pt x="708308" y="30637"/>
                  </a:lnTo>
                  <a:lnTo>
                    <a:pt x="706960" y="30337"/>
                  </a:lnTo>
                  <a:lnTo>
                    <a:pt x="705587" y="30047"/>
                  </a:lnTo>
                  <a:lnTo>
                    <a:pt x="704187" y="29763"/>
                  </a:lnTo>
                  <a:lnTo>
                    <a:pt x="702763" y="29479"/>
                  </a:lnTo>
                  <a:lnTo>
                    <a:pt x="701338" y="29200"/>
                  </a:lnTo>
                  <a:lnTo>
                    <a:pt x="699888" y="28932"/>
                  </a:lnTo>
                  <a:lnTo>
                    <a:pt x="698387" y="28663"/>
                  </a:lnTo>
                  <a:lnTo>
                    <a:pt x="696887" y="28400"/>
                  </a:lnTo>
                  <a:lnTo>
                    <a:pt x="695386" y="28142"/>
                  </a:lnTo>
                  <a:lnTo>
                    <a:pt x="693834" y="27890"/>
                  </a:lnTo>
                  <a:lnTo>
                    <a:pt x="692282" y="27643"/>
                  </a:lnTo>
                  <a:lnTo>
                    <a:pt x="690680" y="27400"/>
                  </a:lnTo>
                  <a:lnTo>
                    <a:pt x="689102" y="27164"/>
                  </a:lnTo>
                  <a:lnTo>
                    <a:pt x="687474" y="26927"/>
                  </a:lnTo>
                  <a:lnTo>
                    <a:pt x="685846" y="26701"/>
                  </a:lnTo>
                  <a:lnTo>
                    <a:pt x="684193" y="26480"/>
                  </a:lnTo>
                  <a:lnTo>
                    <a:pt x="682514" y="26264"/>
                  </a:lnTo>
                  <a:lnTo>
                    <a:pt x="680810" y="26053"/>
                  </a:lnTo>
                  <a:lnTo>
                    <a:pt x="679080" y="25848"/>
                  </a:lnTo>
                  <a:lnTo>
                    <a:pt x="677324" y="25643"/>
                  </a:lnTo>
                  <a:lnTo>
                    <a:pt x="675569" y="25448"/>
                  </a:lnTo>
                  <a:lnTo>
                    <a:pt x="673788" y="25259"/>
                  </a:lnTo>
                  <a:lnTo>
                    <a:pt x="672008" y="25075"/>
                  </a:lnTo>
                  <a:lnTo>
                    <a:pt x="670202" y="24901"/>
                  </a:lnTo>
                  <a:lnTo>
                    <a:pt x="668370" y="24727"/>
                  </a:lnTo>
                  <a:lnTo>
                    <a:pt x="666539" y="24564"/>
                  </a:lnTo>
                  <a:lnTo>
                    <a:pt x="664707" y="24406"/>
                  </a:lnTo>
                  <a:lnTo>
                    <a:pt x="662850" y="24254"/>
                  </a:lnTo>
                  <a:lnTo>
                    <a:pt x="660993" y="24106"/>
                  </a:lnTo>
                  <a:lnTo>
                    <a:pt x="659111" y="23964"/>
                  </a:lnTo>
                  <a:lnTo>
                    <a:pt x="657203" y="23833"/>
                  </a:lnTo>
                  <a:lnTo>
                    <a:pt x="655320" y="23706"/>
                  </a:lnTo>
                  <a:lnTo>
                    <a:pt x="653412" y="23585"/>
                  </a:lnTo>
                  <a:lnTo>
                    <a:pt x="651479" y="23475"/>
                  </a:lnTo>
                  <a:lnTo>
                    <a:pt x="649495" y="23364"/>
                  </a:lnTo>
                  <a:lnTo>
                    <a:pt x="647485" y="23259"/>
                  </a:lnTo>
                  <a:lnTo>
                    <a:pt x="645476" y="23165"/>
                  </a:lnTo>
                  <a:lnTo>
                    <a:pt x="643466" y="23075"/>
                  </a:lnTo>
                  <a:lnTo>
                    <a:pt x="641431" y="22991"/>
                  </a:lnTo>
                  <a:lnTo>
                    <a:pt x="639421" y="22917"/>
                  </a:lnTo>
                  <a:lnTo>
                    <a:pt x="637386" y="22849"/>
                  </a:lnTo>
                  <a:lnTo>
                    <a:pt x="635326" y="22786"/>
                  </a:lnTo>
                  <a:lnTo>
                    <a:pt x="633291" y="22733"/>
                  </a:lnTo>
                  <a:lnTo>
                    <a:pt x="631230" y="22686"/>
                  </a:lnTo>
                  <a:lnTo>
                    <a:pt x="629169" y="22649"/>
                  </a:lnTo>
                  <a:lnTo>
                    <a:pt x="627109" y="22617"/>
                  </a:lnTo>
                  <a:lnTo>
                    <a:pt x="625023" y="22591"/>
                  </a:lnTo>
                  <a:lnTo>
                    <a:pt x="622962" y="22570"/>
                  </a:lnTo>
                  <a:lnTo>
                    <a:pt x="620877" y="22559"/>
                  </a:lnTo>
                  <a:lnTo>
                    <a:pt x="618816" y="22559"/>
                  </a:lnTo>
                  <a:lnTo>
                    <a:pt x="616196" y="22565"/>
                  </a:lnTo>
                  <a:lnTo>
                    <a:pt x="613601" y="22580"/>
                  </a:lnTo>
                  <a:lnTo>
                    <a:pt x="611006" y="22607"/>
                  </a:lnTo>
                  <a:lnTo>
                    <a:pt x="608412" y="22649"/>
                  </a:lnTo>
                  <a:lnTo>
                    <a:pt x="605842" y="22701"/>
                  </a:lnTo>
                  <a:lnTo>
                    <a:pt x="603273" y="22759"/>
                  </a:lnTo>
                  <a:lnTo>
                    <a:pt x="600704" y="22833"/>
                  </a:lnTo>
                  <a:lnTo>
                    <a:pt x="598160" y="22917"/>
                  </a:lnTo>
                  <a:lnTo>
                    <a:pt x="595616" y="23017"/>
                  </a:lnTo>
                  <a:lnTo>
                    <a:pt x="593072" y="23122"/>
                  </a:lnTo>
                  <a:lnTo>
                    <a:pt x="590554" y="23243"/>
                  </a:lnTo>
                  <a:lnTo>
                    <a:pt x="588036" y="23370"/>
                  </a:lnTo>
                  <a:lnTo>
                    <a:pt x="585543" y="23512"/>
                  </a:lnTo>
                  <a:lnTo>
                    <a:pt x="583075" y="23664"/>
                  </a:lnTo>
                  <a:lnTo>
                    <a:pt x="580608" y="23828"/>
                  </a:lnTo>
                  <a:lnTo>
                    <a:pt x="578140" y="24001"/>
                  </a:lnTo>
                  <a:lnTo>
                    <a:pt x="576690" y="24106"/>
                  </a:lnTo>
                  <a:lnTo>
                    <a:pt x="575265" y="24217"/>
                  </a:lnTo>
                  <a:lnTo>
                    <a:pt x="573815" y="24333"/>
                  </a:lnTo>
                  <a:lnTo>
                    <a:pt x="572391" y="24454"/>
                  </a:lnTo>
                  <a:lnTo>
                    <a:pt x="570966" y="24580"/>
                  </a:lnTo>
                  <a:lnTo>
                    <a:pt x="569567" y="24706"/>
                  </a:lnTo>
                  <a:lnTo>
                    <a:pt x="568168" y="24833"/>
                  </a:lnTo>
                  <a:lnTo>
                    <a:pt x="566769" y="24969"/>
                  </a:lnTo>
                  <a:lnTo>
                    <a:pt x="565395" y="25106"/>
                  </a:lnTo>
                  <a:lnTo>
                    <a:pt x="564022" y="25248"/>
                  </a:lnTo>
                  <a:lnTo>
                    <a:pt x="562648" y="25390"/>
                  </a:lnTo>
                  <a:lnTo>
                    <a:pt x="561274" y="25543"/>
                  </a:lnTo>
                  <a:lnTo>
                    <a:pt x="559926" y="25690"/>
                  </a:lnTo>
                  <a:lnTo>
                    <a:pt x="558603" y="25848"/>
                  </a:lnTo>
                  <a:lnTo>
                    <a:pt x="557255" y="26006"/>
                  </a:lnTo>
                  <a:lnTo>
                    <a:pt x="555932" y="26169"/>
                  </a:lnTo>
                  <a:lnTo>
                    <a:pt x="555042" y="25890"/>
                  </a:lnTo>
                  <a:lnTo>
                    <a:pt x="554126" y="25611"/>
                  </a:lnTo>
                  <a:lnTo>
                    <a:pt x="553185" y="25338"/>
                  </a:lnTo>
                  <a:lnTo>
                    <a:pt x="552244" y="25069"/>
                  </a:lnTo>
                  <a:lnTo>
                    <a:pt x="551277" y="24796"/>
                  </a:lnTo>
                  <a:lnTo>
                    <a:pt x="550285" y="24533"/>
                  </a:lnTo>
                  <a:lnTo>
                    <a:pt x="549293" y="24270"/>
                  </a:lnTo>
                  <a:lnTo>
                    <a:pt x="548275" y="24006"/>
                  </a:lnTo>
                  <a:lnTo>
                    <a:pt x="547232" y="23749"/>
                  </a:lnTo>
                  <a:lnTo>
                    <a:pt x="546189" y="23496"/>
                  </a:lnTo>
                  <a:lnTo>
                    <a:pt x="545121" y="23243"/>
                  </a:lnTo>
                  <a:lnTo>
                    <a:pt x="544027" y="22996"/>
                  </a:lnTo>
                  <a:lnTo>
                    <a:pt x="542933" y="22749"/>
                  </a:lnTo>
                  <a:lnTo>
                    <a:pt x="541839" y="22507"/>
                  </a:lnTo>
                  <a:lnTo>
                    <a:pt x="540695" y="22265"/>
                  </a:lnTo>
                  <a:lnTo>
                    <a:pt x="539550" y="22028"/>
                  </a:lnTo>
                  <a:lnTo>
                    <a:pt x="538405" y="21791"/>
                  </a:lnTo>
                  <a:lnTo>
                    <a:pt x="537235" y="21565"/>
                  </a:lnTo>
                  <a:lnTo>
                    <a:pt x="536039" y="21333"/>
                  </a:lnTo>
                  <a:lnTo>
                    <a:pt x="534844" y="21112"/>
                  </a:lnTo>
                  <a:lnTo>
                    <a:pt x="533623" y="20891"/>
                  </a:lnTo>
                  <a:lnTo>
                    <a:pt x="532376" y="20670"/>
                  </a:lnTo>
                  <a:lnTo>
                    <a:pt x="531130" y="20455"/>
                  </a:lnTo>
                  <a:lnTo>
                    <a:pt x="529883" y="20244"/>
                  </a:lnTo>
                  <a:lnTo>
                    <a:pt x="528586" y="20039"/>
                  </a:lnTo>
                  <a:lnTo>
                    <a:pt x="527314" y="19834"/>
                  </a:lnTo>
                  <a:lnTo>
                    <a:pt x="525991" y="19628"/>
                  </a:lnTo>
                  <a:lnTo>
                    <a:pt x="524694" y="19434"/>
                  </a:lnTo>
                  <a:lnTo>
                    <a:pt x="523346" y="19239"/>
                  </a:lnTo>
                  <a:lnTo>
                    <a:pt x="522023" y="19050"/>
                  </a:lnTo>
                  <a:lnTo>
                    <a:pt x="520649" y="18860"/>
                  </a:lnTo>
                  <a:lnTo>
                    <a:pt x="519275" y="18676"/>
                  </a:lnTo>
                  <a:lnTo>
                    <a:pt x="517444" y="18439"/>
                  </a:lnTo>
                  <a:lnTo>
                    <a:pt x="515587" y="18208"/>
                  </a:lnTo>
                  <a:lnTo>
                    <a:pt x="513704" y="17981"/>
                  </a:lnTo>
                  <a:lnTo>
                    <a:pt x="511796" y="17766"/>
                  </a:lnTo>
                  <a:lnTo>
                    <a:pt x="509889" y="17555"/>
                  </a:lnTo>
                  <a:lnTo>
                    <a:pt x="507955" y="17350"/>
                  </a:lnTo>
                  <a:lnTo>
                    <a:pt x="505997" y="17155"/>
                  </a:lnTo>
                  <a:lnTo>
                    <a:pt x="504038" y="16966"/>
                  </a:lnTo>
                  <a:lnTo>
                    <a:pt x="502079" y="16787"/>
                  </a:lnTo>
                  <a:lnTo>
                    <a:pt x="500095" y="16613"/>
                  </a:lnTo>
                  <a:lnTo>
                    <a:pt x="498085" y="16445"/>
                  </a:lnTo>
                  <a:lnTo>
                    <a:pt x="496076" y="16287"/>
                  </a:lnTo>
                  <a:lnTo>
                    <a:pt x="494040" y="16134"/>
                  </a:lnTo>
                  <a:lnTo>
                    <a:pt x="492005" y="15992"/>
                  </a:lnTo>
                  <a:lnTo>
                    <a:pt x="489945" y="15855"/>
                  </a:lnTo>
                  <a:lnTo>
                    <a:pt x="487884" y="15729"/>
                  </a:lnTo>
                  <a:lnTo>
                    <a:pt x="485798" y="15608"/>
                  </a:lnTo>
                  <a:lnTo>
                    <a:pt x="483712" y="15492"/>
                  </a:lnTo>
                  <a:lnTo>
                    <a:pt x="481626" y="15387"/>
                  </a:lnTo>
                  <a:lnTo>
                    <a:pt x="479515" y="15287"/>
                  </a:lnTo>
                  <a:lnTo>
                    <a:pt x="477404" y="15198"/>
                  </a:lnTo>
                  <a:lnTo>
                    <a:pt x="475292" y="15119"/>
                  </a:lnTo>
                  <a:lnTo>
                    <a:pt x="473155" y="15040"/>
                  </a:lnTo>
                  <a:lnTo>
                    <a:pt x="471019" y="14977"/>
                  </a:lnTo>
                  <a:lnTo>
                    <a:pt x="468856" y="14914"/>
                  </a:lnTo>
                  <a:lnTo>
                    <a:pt x="466720" y="14866"/>
                  </a:lnTo>
                  <a:lnTo>
                    <a:pt x="464557" y="14819"/>
                  </a:lnTo>
                  <a:lnTo>
                    <a:pt x="462395" y="14782"/>
                  </a:lnTo>
                  <a:lnTo>
                    <a:pt x="460207" y="14756"/>
                  </a:lnTo>
                  <a:lnTo>
                    <a:pt x="458045" y="14735"/>
                  </a:lnTo>
                  <a:lnTo>
                    <a:pt x="455857" y="14724"/>
                  </a:lnTo>
                  <a:lnTo>
                    <a:pt x="453670" y="14719"/>
                  </a:lnTo>
                  <a:lnTo>
                    <a:pt x="451813" y="14724"/>
                  </a:lnTo>
                  <a:lnTo>
                    <a:pt x="449930" y="14735"/>
                  </a:lnTo>
                  <a:lnTo>
                    <a:pt x="448073" y="14745"/>
                  </a:lnTo>
                  <a:lnTo>
                    <a:pt x="446216" y="14766"/>
                  </a:lnTo>
                  <a:lnTo>
                    <a:pt x="444359" y="14798"/>
                  </a:lnTo>
                  <a:lnTo>
                    <a:pt x="442502" y="14829"/>
                  </a:lnTo>
                  <a:lnTo>
                    <a:pt x="440645" y="14866"/>
                  </a:lnTo>
                  <a:lnTo>
                    <a:pt x="438814" y="14914"/>
                  </a:lnTo>
                  <a:lnTo>
                    <a:pt x="436957" y="14961"/>
                  </a:lnTo>
                  <a:lnTo>
                    <a:pt x="435100" y="15019"/>
                  </a:lnTo>
                  <a:lnTo>
                    <a:pt x="433268" y="15082"/>
                  </a:lnTo>
                  <a:lnTo>
                    <a:pt x="431411" y="15150"/>
                  </a:lnTo>
                  <a:lnTo>
                    <a:pt x="429579" y="15224"/>
                  </a:lnTo>
                  <a:lnTo>
                    <a:pt x="427748" y="15308"/>
                  </a:lnTo>
                  <a:lnTo>
                    <a:pt x="425916" y="15392"/>
                  </a:lnTo>
                  <a:lnTo>
                    <a:pt x="424085" y="15487"/>
                  </a:lnTo>
                  <a:lnTo>
                    <a:pt x="423474" y="15182"/>
                  </a:lnTo>
                  <a:lnTo>
                    <a:pt x="422813" y="14882"/>
                  </a:lnTo>
                  <a:lnTo>
                    <a:pt x="422151" y="14582"/>
                  </a:lnTo>
                  <a:lnTo>
                    <a:pt x="421465" y="14287"/>
                  </a:lnTo>
                  <a:lnTo>
                    <a:pt x="420752" y="13993"/>
                  </a:lnTo>
                  <a:lnTo>
                    <a:pt x="420040" y="13698"/>
                  </a:lnTo>
                  <a:lnTo>
                    <a:pt x="419302" y="13403"/>
                  </a:lnTo>
                  <a:lnTo>
                    <a:pt x="418539" y="13114"/>
                  </a:lnTo>
                  <a:lnTo>
                    <a:pt x="417751" y="12830"/>
                  </a:lnTo>
                  <a:lnTo>
                    <a:pt x="416962" y="12540"/>
                  </a:lnTo>
                  <a:lnTo>
                    <a:pt x="416148" y="12256"/>
                  </a:lnTo>
                  <a:lnTo>
                    <a:pt x="415308" y="11977"/>
                  </a:lnTo>
                  <a:lnTo>
                    <a:pt x="414444" y="11693"/>
                  </a:lnTo>
                  <a:lnTo>
                    <a:pt x="413579" y="11419"/>
                  </a:lnTo>
                  <a:lnTo>
                    <a:pt x="412688" y="11141"/>
                  </a:lnTo>
                  <a:lnTo>
                    <a:pt x="411798" y="10867"/>
                  </a:lnTo>
                  <a:lnTo>
                    <a:pt x="410399" y="10462"/>
                  </a:lnTo>
                  <a:lnTo>
                    <a:pt x="408949" y="10062"/>
                  </a:lnTo>
                  <a:lnTo>
                    <a:pt x="407473" y="9662"/>
                  </a:lnTo>
                  <a:lnTo>
                    <a:pt x="405973" y="9278"/>
                  </a:lnTo>
                  <a:lnTo>
                    <a:pt x="404421" y="8894"/>
                  </a:lnTo>
                  <a:lnTo>
                    <a:pt x="402844" y="8515"/>
                  </a:lnTo>
                  <a:lnTo>
                    <a:pt x="401241" y="8146"/>
                  </a:lnTo>
                  <a:lnTo>
                    <a:pt x="399588" y="7783"/>
                  </a:lnTo>
                  <a:lnTo>
                    <a:pt x="397909" y="7431"/>
                  </a:lnTo>
                  <a:lnTo>
                    <a:pt x="396179" y="7078"/>
                  </a:lnTo>
                  <a:lnTo>
                    <a:pt x="394424" y="6736"/>
                  </a:lnTo>
                  <a:lnTo>
                    <a:pt x="392643" y="6405"/>
                  </a:lnTo>
                  <a:lnTo>
                    <a:pt x="390837" y="6073"/>
                  </a:lnTo>
                  <a:lnTo>
                    <a:pt x="388980" y="5752"/>
                  </a:lnTo>
                  <a:lnTo>
                    <a:pt x="387097" y="5442"/>
                  </a:lnTo>
                  <a:lnTo>
                    <a:pt x="385189" y="5137"/>
                  </a:lnTo>
                  <a:lnTo>
                    <a:pt x="383231" y="4831"/>
                  </a:lnTo>
                  <a:lnTo>
                    <a:pt x="381246" y="4542"/>
                  </a:lnTo>
                  <a:lnTo>
                    <a:pt x="379237" y="4252"/>
                  </a:lnTo>
                  <a:lnTo>
                    <a:pt x="377176" y="3979"/>
                  </a:lnTo>
                  <a:lnTo>
                    <a:pt x="375116" y="3710"/>
                  </a:lnTo>
                  <a:lnTo>
                    <a:pt x="373030" y="3453"/>
                  </a:lnTo>
                  <a:lnTo>
                    <a:pt x="370918" y="3205"/>
                  </a:lnTo>
                  <a:lnTo>
                    <a:pt x="368807" y="2963"/>
                  </a:lnTo>
                  <a:lnTo>
                    <a:pt x="366645" y="2732"/>
                  </a:lnTo>
                  <a:lnTo>
                    <a:pt x="364457" y="2505"/>
                  </a:lnTo>
                  <a:lnTo>
                    <a:pt x="362269" y="2295"/>
                  </a:lnTo>
                  <a:lnTo>
                    <a:pt x="360056" y="2090"/>
                  </a:lnTo>
                  <a:lnTo>
                    <a:pt x="357818" y="1890"/>
                  </a:lnTo>
                  <a:lnTo>
                    <a:pt x="355554" y="1706"/>
                  </a:lnTo>
                  <a:lnTo>
                    <a:pt x="353264" y="1527"/>
                  </a:lnTo>
                  <a:lnTo>
                    <a:pt x="350975" y="1358"/>
                  </a:lnTo>
                  <a:lnTo>
                    <a:pt x="348583" y="1195"/>
                  </a:lnTo>
                  <a:lnTo>
                    <a:pt x="346167" y="1043"/>
                  </a:lnTo>
                  <a:lnTo>
                    <a:pt x="343750" y="901"/>
                  </a:lnTo>
                  <a:lnTo>
                    <a:pt x="341333" y="769"/>
                  </a:lnTo>
                  <a:lnTo>
                    <a:pt x="338866" y="648"/>
                  </a:lnTo>
                  <a:lnTo>
                    <a:pt x="336424" y="532"/>
                  </a:lnTo>
                  <a:lnTo>
                    <a:pt x="333956" y="432"/>
                  </a:lnTo>
                  <a:lnTo>
                    <a:pt x="331463" y="343"/>
                  </a:lnTo>
                  <a:lnTo>
                    <a:pt x="328996" y="264"/>
                  </a:lnTo>
                  <a:lnTo>
                    <a:pt x="326503" y="195"/>
                  </a:lnTo>
                  <a:lnTo>
                    <a:pt x="323984" y="132"/>
                  </a:lnTo>
                  <a:lnTo>
                    <a:pt x="321466" y="85"/>
                  </a:lnTo>
                  <a:lnTo>
                    <a:pt x="318948" y="48"/>
                  </a:lnTo>
                  <a:lnTo>
                    <a:pt x="316429" y="22"/>
                  </a:lnTo>
                  <a:lnTo>
                    <a:pt x="313885" y="6"/>
                  </a:lnTo>
                  <a:lnTo>
                    <a:pt x="31134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0" name="Shape 2420"/>
        <p:cNvGrpSpPr/>
        <p:nvPr/>
      </p:nvGrpSpPr>
      <p:grpSpPr>
        <a:xfrm>
          <a:off x="0" y="0"/>
          <a:ext cx="0" cy="0"/>
          <a:chOff x="0" y="0"/>
          <a:chExt cx="0" cy="0"/>
        </a:xfrm>
      </p:grpSpPr>
      <p:sp>
        <p:nvSpPr>
          <p:cNvPr id="2421" name="Google Shape;2421;p59"/>
          <p:cNvSpPr txBox="1"/>
          <p:nvPr>
            <p:ph type="title"/>
          </p:nvPr>
        </p:nvSpPr>
        <p:spPr>
          <a:xfrm>
            <a:off x="5685300" y="540000"/>
            <a:ext cx="2726700" cy="277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a:t>5.3. </a:t>
            </a:r>
            <a:br>
              <a:rPr lang="en-US" sz="2400"/>
            </a:br>
            <a:r>
              <a:rPr lang="en-US" sz="2400"/>
              <a:t>Mô hình </a:t>
            </a:r>
            <a:endParaRPr sz="2400"/>
          </a:p>
          <a:p>
            <a:pPr indent="0" lvl="0" marL="0" rtl="0" algn="ctr">
              <a:lnSpc>
                <a:spcPct val="100000"/>
              </a:lnSpc>
              <a:spcBef>
                <a:spcPts val="0"/>
              </a:spcBef>
              <a:spcAft>
                <a:spcPts val="0"/>
              </a:spcAft>
              <a:buSzPts val="2800"/>
              <a:buNone/>
            </a:pPr>
            <a:r>
              <a:rPr lang="en-US" sz="2400"/>
              <a:t>Cây Phân Loại (</a:t>
            </a:r>
            <a:r>
              <a:rPr lang="en-US" sz="1900"/>
              <a:t>Classification Tree</a:t>
            </a:r>
            <a:r>
              <a:rPr lang="en-US" sz="2400"/>
              <a:t>)</a:t>
            </a:r>
            <a:endParaRPr/>
          </a:p>
        </p:txBody>
      </p:sp>
      <p:sp>
        <p:nvSpPr>
          <p:cNvPr id="2422" name="Google Shape;2422;p59"/>
          <p:cNvSpPr txBox="1"/>
          <p:nvPr/>
        </p:nvSpPr>
        <p:spPr>
          <a:xfrm>
            <a:off x="732000" y="721664"/>
            <a:ext cx="4066150" cy="35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Montserrat SemiBold"/>
              <a:buNone/>
            </a:pPr>
            <a:r>
              <a:rPr i="0" lang="en-US" sz="1400" u="none" cap="none" strike="noStrike">
                <a:solidFill>
                  <a:schemeClr val="dk1"/>
                </a:solidFill>
                <a:latin typeface="Montserrat Medium"/>
                <a:ea typeface="Montserrat Medium"/>
                <a:cs typeface="Montserrat Medium"/>
                <a:sym typeface="Montserrat Medium"/>
              </a:rPr>
              <a:t>Xây dựng mô hình Classification Tree   </a:t>
            </a:r>
            <a:endParaRPr>
              <a:latin typeface="Montserrat Medium"/>
              <a:ea typeface="Montserrat Medium"/>
              <a:cs typeface="Montserrat Medium"/>
              <a:sym typeface="Montserrat Medium"/>
            </a:endParaRPr>
          </a:p>
        </p:txBody>
      </p:sp>
      <p:pic>
        <p:nvPicPr>
          <p:cNvPr id="2423" name="Google Shape;2423;p59"/>
          <p:cNvPicPr preferRelativeResize="0"/>
          <p:nvPr/>
        </p:nvPicPr>
        <p:blipFill rotWithShape="1">
          <a:blip r:embed="rId3">
            <a:alphaModFix/>
          </a:blip>
          <a:srcRect b="0" l="0" r="0" t="0"/>
          <a:stretch/>
        </p:blipFill>
        <p:spPr>
          <a:xfrm>
            <a:off x="798725" y="1143989"/>
            <a:ext cx="4818350" cy="359400"/>
          </a:xfrm>
          <a:prstGeom prst="rect">
            <a:avLst/>
          </a:prstGeom>
          <a:noFill/>
          <a:ln>
            <a:noFill/>
          </a:ln>
        </p:spPr>
      </p:pic>
      <p:pic>
        <p:nvPicPr>
          <p:cNvPr id="2424" name="Google Shape;2424;p59"/>
          <p:cNvPicPr preferRelativeResize="0"/>
          <p:nvPr/>
        </p:nvPicPr>
        <p:blipFill rotWithShape="1">
          <a:blip r:embed="rId4">
            <a:alphaModFix/>
          </a:blip>
          <a:srcRect b="0" l="0" r="0" t="0"/>
          <a:stretch/>
        </p:blipFill>
        <p:spPr>
          <a:xfrm>
            <a:off x="903500" y="1714500"/>
            <a:ext cx="4415183" cy="25526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8" name="Shape 2428"/>
        <p:cNvGrpSpPr/>
        <p:nvPr/>
      </p:nvGrpSpPr>
      <p:grpSpPr>
        <a:xfrm>
          <a:off x="0" y="0"/>
          <a:ext cx="0" cy="0"/>
          <a:chOff x="0" y="0"/>
          <a:chExt cx="0" cy="0"/>
        </a:xfrm>
      </p:grpSpPr>
      <p:sp>
        <p:nvSpPr>
          <p:cNvPr id="2429" name="Google Shape;2429;p60"/>
          <p:cNvSpPr txBox="1"/>
          <p:nvPr/>
        </p:nvSpPr>
        <p:spPr>
          <a:xfrm>
            <a:off x="732000" y="721664"/>
            <a:ext cx="4066150" cy="35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Montserrat SemiBold"/>
              <a:buNone/>
            </a:pPr>
            <a:r>
              <a:rPr i="0" lang="en-US" sz="1400" u="none" cap="none" strike="noStrike">
                <a:solidFill>
                  <a:schemeClr val="dk1"/>
                </a:solidFill>
                <a:latin typeface="Montserrat Medium"/>
                <a:ea typeface="Montserrat Medium"/>
                <a:cs typeface="Montserrat Medium"/>
                <a:sym typeface="Montserrat Medium"/>
              </a:rPr>
              <a:t>Xây dựng mô hình Classification Tree   </a:t>
            </a:r>
            <a:endParaRPr>
              <a:latin typeface="Montserrat Medium"/>
              <a:ea typeface="Montserrat Medium"/>
              <a:cs typeface="Montserrat Medium"/>
              <a:sym typeface="Montserrat Medium"/>
            </a:endParaRPr>
          </a:p>
        </p:txBody>
      </p:sp>
      <p:pic>
        <p:nvPicPr>
          <p:cNvPr id="2430" name="Google Shape;2430;p60"/>
          <p:cNvPicPr preferRelativeResize="0"/>
          <p:nvPr/>
        </p:nvPicPr>
        <p:blipFill rotWithShape="1">
          <a:blip r:embed="rId3">
            <a:alphaModFix/>
          </a:blip>
          <a:srcRect b="0" l="0" r="0" t="0"/>
          <a:stretch/>
        </p:blipFill>
        <p:spPr>
          <a:xfrm>
            <a:off x="798725" y="1143989"/>
            <a:ext cx="4818350" cy="359400"/>
          </a:xfrm>
          <a:prstGeom prst="rect">
            <a:avLst/>
          </a:prstGeom>
          <a:noFill/>
          <a:ln>
            <a:noFill/>
          </a:ln>
        </p:spPr>
      </p:pic>
      <p:pic>
        <p:nvPicPr>
          <p:cNvPr id="2431" name="Google Shape;2431;p60"/>
          <p:cNvPicPr preferRelativeResize="0"/>
          <p:nvPr/>
        </p:nvPicPr>
        <p:blipFill rotWithShape="1">
          <a:blip r:embed="rId4">
            <a:alphaModFix/>
          </a:blip>
          <a:srcRect b="0" l="0" r="0" t="0"/>
          <a:stretch/>
        </p:blipFill>
        <p:spPr>
          <a:xfrm>
            <a:off x="1872789" y="1689413"/>
            <a:ext cx="3613611" cy="2568711"/>
          </a:xfrm>
          <a:prstGeom prst="rect">
            <a:avLst/>
          </a:prstGeom>
          <a:noFill/>
          <a:ln>
            <a:noFill/>
          </a:ln>
        </p:spPr>
      </p:pic>
      <p:sp>
        <p:nvSpPr>
          <p:cNvPr id="2432" name="Google Shape;2432;p60"/>
          <p:cNvSpPr txBox="1"/>
          <p:nvPr/>
        </p:nvSpPr>
        <p:spPr>
          <a:xfrm>
            <a:off x="732000" y="1689413"/>
            <a:ext cx="1342563" cy="35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Montserrat SemiBold"/>
              <a:buNone/>
            </a:pPr>
            <a:r>
              <a:rPr i="0" lang="en-US" sz="1400" u="none" cap="none" strike="noStrike">
                <a:solidFill>
                  <a:schemeClr val="dk1"/>
                </a:solidFill>
                <a:latin typeface="Montserrat Medium"/>
                <a:ea typeface="Montserrat Medium"/>
                <a:cs typeface="Montserrat Medium"/>
                <a:sym typeface="Montserrat Medium"/>
              </a:rPr>
              <a:t>Hiển thị cây:</a:t>
            </a:r>
            <a:endParaRPr>
              <a:latin typeface="Montserrat Medium"/>
              <a:ea typeface="Montserrat Medium"/>
              <a:cs typeface="Montserrat Medium"/>
              <a:sym typeface="Montserrat Medium"/>
            </a:endParaRPr>
          </a:p>
        </p:txBody>
      </p:sp>
      <p:sp>
        <p:nvSpPr>
          <p:cNvPr id="2433" name="Google Shape;2433;p60"/>
          <p:cNvSpPr txBox="1"/>
          <p:nvPr>
            <p:ph type="title"/>
          </p:nvPr>
        </p:nvSpPr>
        <p:spPr>
          <a:xfrm>
            <a:off x="5685300" y="540000"/>
            <a:ext cx="2726700" cy="277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a:t>5.3. </a:t>
            </a:r>
            <a:br>
              <a:rPr lang="en-US" sz="2400"/>
            </a:br>
            <a:r>
              <a:rPr lang="en-US" sz="2400"/>
              <a:t>Mô hình </a:t>
            </a:r>
            <a:endParaRPr sz="2400"/>
          </a:p>
          <a:p>
            <a:pPr indent="0" lvl="0" marL="0" rtl="0" algn="ctr">
              <a:lnSpc>
                <a:spcPct val="100000"/>
              </a:lnSpc>
              <a:spcBef>
                <a:spcPts val="0"/>
              </a:spcBef>
              <a:spcAft>
                <a:spcPts val="0"/>
              </a:spcAft>
              <a:buSzPts val="2800"/>
              <a:buNone/>
            </a:pPr>
            <a:r>
              <a:rPr lang="en-US" sz="2400"/>
              <a:t>Cây Phân Loại (</a:t>
            </a:r>
            <a:r>
              <a:rPr lang="en-US" sz="1900"/>
              <a:t>Classification Tree</a:t>
            </a:r>
            <a:r>
              <a:rPr lang="en-US" sz="2400"/>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7" name="Shape 2437"/>
        <p:cNvGrpSpPr/>
        <p:nvPr/>
      </p:nvGrpSpPr>
      <p:grpSpPr>
        <a:xfrm>
          <a:off x="0" y="0"/>
          <a:ext cx="0" cy="0"/>
          <a:chOff x="0" y="0"/>
          <a:chExt cx="0" cy="0"/>
        </a:xfrm>
      </p:grpSpPr>
      <p:sp>
        <p:nvSpPr>
          <p:cNvPr id="2438" name="Google Shape;2438;p61"/>
          <p:cNvSpPr txBox="1"/>
          <p:nvPr>
            <p:ph type="title"/>
          </p:nvPr>
        </p:nvSpPr>
        <p:spPr>
          <a:xfrm>
            <a:off x="720000" y="540000"/>
            <a:ext cx="2661900" cy="163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a:t>Mô hình </a:t>
            </a:r>
            <a:br>
              <a:rPr lang="en-US" sz="2400"/>
            </a:br>
            <a:r>
              <a:rPr lang="en-US" sz="2400"/>
              <a:t>Cây Phân Loại</a:t>
            </a:r>
            <a:endParaRPr sz="2400"/>
          </a:p>
        </p:txBody>
      </p:sp>
      <p:sp>
        <p:nvSpPr>
          <p:cNvPr id="2439" name="Google Shape;2439;p61"/>
          <p:cNvSpPr txBox="1"/>
          <p:nvPr>
            <p:ph idx="4294967295" type="title"/>
          </p:nvPr>
        </p:nvSpPr>
        <p:spPr>
          <a:xfrm>
            <a:off x="3562350" y="842125"/>
            <a:ext cx="4150825" cy="390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0" lang="en-US" sz="1600">
                <a:latin typeface="Montserrat Medium"/>
                <a:ea typeface="Montserrat Medium"/>
                <a:cs typeface="Montserrat Medium"/>
                <a:sym typeface="Montserrat Medium"/>
              </a:rPr>
              <a:t>Dự đoán trên tập kiểm thử</a:t>
            </a:r>
            <a:endParaRPr b="0" sz="1600">
              <a:latin typeface="Montserrat Medium"/>
              <a:ea typeface="Montserrat Medium"/>
              <a:cs typeface="Montserrat Medium"/>
              <a:sym typeface="Montserrat Medium"/>
            </a:endParaRPr>
          </a:p>
        </p:txBody>
      </p:sp>
      <p:sp>
        <p:nvSpPr>
          <p:cNvPr id="2440" name="Google Shape;2440;p61"/>
          <p:cNvSpPr txBox="1"/>
          <p:nvPr>
            <p:ph idx="4294967295" type="title"/>
          </p:nvPr>
        </p:nvSpPr>
        <p:spPr>
          <a:xfrm>
            <a:off x="797661" y="2210825"/>
            <a:ext cx="4956675" cy="359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0" lang="en-US" sz="1600">
                <a:latin typeface="Montserrat Medium"/>
                <a:ea typeface="Montserrat Medium"/>
                <a:cs typeface="Montserrat Medium"/>
                <a:sym typeface="Montserrat Medium"/>
              </a:rPr>
              <a:t>Tính độ chính xác khi phân loại</a:t>
            </a:r>
            <a:endParaRPr b="0" sz="1600">
              <a:latin typeface="Montserrat Medium"/>
              <a:ea typeface="Montserrat Medium"/>
              <a:cs typeface="Montserrat Medium"/>
              <a:sym typeface="Montserrat Medium"/>
            </a:endParaRPr>
          </a:p>
        </p:txBody>
      </p:sp>
      <p:sp>
        <p:nvSpPr>
          <p:cNvPr id="2441" name="Google Shape;2441;p61"/>
          <p:cNvSpPr txBox="1"/>
          <p:nvPr/>
        </p:nvSpPr>
        <p:spPr>
          <a:xfrm>
            <a:off x="797661" y="3812404"/>
            <a:ext cx="1439437" cy="35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Montserrat SemiBold"/>
              <a:buNone/>
            </a:pPr>
            <a:r>
              <a:rPr i="0" lang="en-US" sz="1600" u="none" cap="none" strike="noStrike">
                <a:solidFill>
                  <a:srgbClr val="FF0000"/>
                </a:solidFill>
                <a:latin typeface="Montserrat Medium"/>
                <a:ea typeface="Montserrat Medium"/>
                <a:cs typeface="Montserrat Medium"/>
                <a:sym typeface="Montserrat Medium"/>
              </a:rPr>
              <a:t>Nhận xét: </a:t>
            </a:r>
            <a:endParaRPr>
              <a:latin typeface="Montserrat Medium"/>
              <a:ea typeface="Montserrat Medium"/>
              <a:cs typeface="Montserrat Medium"/>
              <a:sym typeface="Montserrat Medium"/>
            </a:endParaRPr>
          </a:p>
        </p:txBody>
      </p:sp>
      <p:sp>
        <p:nvSpPr>
          <p:cNvPr id="2442" name="Google Shape;2442;p61"/>
          <p:cNvSpPr txBox="1"/>
          <p:nvPr/>
        </p:nvSpPr>
        <p:spPr>
          <a:xfrm>
            <a:off x="1988787" y="3790755"/>
            <a:ext cx="3419400" cy="7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ntarell"/>
              <a:buNone/>
            </a:pPr>
            <a:r>
              <a:rPr i="0" lang="en-US" sz="1400" u="none" cap="none" strike="noStrike">
                <a:solidFill>
                  <a:schemeClr val="dk1"/>
                </a:solidFill>
                <a:latin typeface="Montserrat"/>
                <a:ea typeface="Montserrat"/>
                <a:cs typeface="Montserrat"/>
                <a:sym typeface="Montserrat"/>
              </a:rPr>
              <a:t>Mô hình Classification Tree cho ra độ chính xác phân loại tốt : 0.815 </a:t>
            </a:r>
            <a:endParaRPr i="0" sz="1400" u="none" cap="none" strike="noStrike">
              <a:solidFill>
                <a:schemeClr val="dk1"/>
              </a:solidFill>
              <a:latin typeface="Montserrat"/>
              <a:ea typeface="Montserrat"/>
              <a:cs typeface="Montserrat"/>
              <a:sym typeface="Montserrat"/>
            </a:endParaRPr>
          </a:p>
        </p:txBody>
      </p:sp>
      <p:pic>
        <p:nvPicPr>
          <p:cNvPr id="2443" name="Google Shape;2443;p61"/>
          <p:cNvPicPr preferRelativeResize="0"/>
          <p:nvPr/>
        </p:nvPicPr>
        <p:blipFill rotWithShape="1">
          <a:blip r:embed="rId3">
            <a:alphaModFix/>
          </a:blip>
          <a:srcRect b="0" l="0" r="0" t="0"/>
          <a:stretch/>
        </p:blipFill>
        <p:spPr>
          <a:xfrm>
            <a:off x="3562350" y="1255028"/>
            <a:ext cx="4817012" cy="390300"/>
          </a:xfrm>
          <a:prstGeom prst="rect">
            <a:avLst/>
          </a:prstGeom>
          <a:noFill/>
          <a:ln>
            <a:noFill/>
          </a:ln>
        </p:spPr>
      </p:pic>
      <p:pic>
        <p:nvPicPr>
          <p:cNvPr id="2444" name="Google Shape;2444;p61"/>
          <p:cNvPicPr preferRelativeResize="0"/>
          <p:nvPr/>
        </p:nvPicPr>
        <p:blipFill rotWithShape="1">
          <a:blip r:embed="rId4">
            <a:alphaModFix/>
          </a:blip>
          <a:srcRect b="0" l="0" r="0" t="0"/>
          <a:stretch/>
        </p:blipFill>
        <p:spPr>
          <a:xfrm>
            <a:off x="887062" y="2831329"/>
            <a:ext cx="1790700" cy="981075"/>
          </a:xfrm>
          <a:prstGeom prst="rect">
            <a:avLst/>
          </a:prstGeom>
          <a:noFill/>
          <a:ln>
            <a:noFill/>
          </a:ln>
        </p:spPr>
      </p:pic>
      <p:sp>
        <p:nvSpPr>
          <p:cNvPr id="2445" name="Google Shape;2445;p61"/>
          <p:cNvSpPr txBox="1"/>
          <p:nvPr/>
        </p:nvSpPr>
        <p:spPr>
          <a:xfrm>
            <a:off x="789974" y="2571750"/>
            <a:ext cx="2156326" cy="35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Montserrat SemiBold"/>
              <a:buNone/>
            </a:pPr>
            <a:r>
              <a:rPr i="0" lang="en-US" u="none" cap="none" strike="noStrike">
                <a:solidFill>
                  <a:schemeClr val="dk1"/>
                </a:solidFill>
                <a:latin typeface="Montserrat"/>
                <a:ea typeface="Montserrat"/>
                <a:cs typeface="Montserrat"/>
                <a:sym typeface="Montserrat"/>
              </a:rPr>
              <a:t>confusion matrix</a:t>
            </a:r>
            <a:endParaRPr sz="1200">
              <a:latin typeface="Montserrat"/>
              <a:ea typeface="Montserrat"/>
              <a:cs typeface="Montserrat"/>
              <a:sym typeface="Montserrat"/>
            </a:endParaRPr>
          </a:p>
        </p:txBody>
      </p:sp>
      <p:sp>
        <p:nvSpPr>
          <p:cNvPr id="2446" name="Google Shape;2446;p61"/>
          <p:cNvSpPr txBox="1"/>
          <p:nvPr/>
        </p:nvSpPr>
        <p:spPr>
          <a:xfrm>
            <a:off x="3100539" y="2665426"/>
            <a:ext cx="2462062" cy="359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Montserrat SemiBold"/>
              <a:buNone/>
            </a:pPr>
            <a:r>
              <a:rPr i="0" lang="en-US" u="none" cap="none" strike="noStrike">
                <a:solidFill>
                  <a:schemeClr val="dk1"/>
                </a:solidFill>
                <a:latin typeface="Montserrat"/>
                <a:ea typeface="Montserrat"/>
                <a:cs typeface="Montserrat"/>
                <a:sym typeface="Montserrat"/>
              </a:rPr>
              <a:t>tỉ lệ phân loại đúng</a:t>
            </a:r>
            <a:endParaRPr i="0" u="none" cap="none" strike="noStrike">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2800"/>
              <a:buFont typeface="Montserrat SemiBold"/>
              <a:buNone/>
            </a:pPr>
            <a:r>
              <a:rPr i="0" lang="en-US" u="none" cap="none" strike="noStrike">
                <a:solidFill>
                  <a:schemeClr val="dk1"/>
                </a:solidFill>
                <a:latin typeface="Montserrat"/>
                <a:ea typeface="Montserrat"/>
                <a:cs typeface="Montserrat"/>
                <a:sym typeface="Montserrat"/>
              </a:rPr>
              <a:t> trên tập kiểm tra</a:t>
            </a:r>
            <a:endParaRPr i="0" u="none" cap="none" strike="noStrike">
              <a:solidFill>
                <a:schemeClr val="dk1"/>
              </a:solidFill>
              <a:latin typeface="Montserrat"/>
              <a:ea typeface="Montserrat"/>
              <a:cs typeface="Montserrat"/>
              <a:sym typeface="Montserrat"/>
            </a:endParaRPr>
          </a:p>
        </p:txBody>
      </p:sp>
      <p:pic>
        <p:nvPicPr>
          <p:cNvPr id="2447" name="Google Shape;2447;p61"/>
          <p:cNvPicPr preferRelativeResize="0"/>
          <p:nvPr/>
        </p:nvPicPr>
        <p:blipFill rotWithShape="1">
          <a:blip r:embed="rId5">
            <a:alphaModFix/>
          </a:blip>
          <a:srcRect b="0" l="0" r="0" t="0"/>
          <a:stretch/>
        </p:blipFill>
        <p:spPr>
          <a:xfrm>
            <a:off x="3562350" y="3250630"/>
            <a:ext cx="1466850" cy="390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1" name="Shape 2451"/>
        <p:cNvGrpSpPr/>
        <p:nvPr/>
      </p:nvGrpSpPr>
      <p:grpSpPr>
        <a:xfrm>
          <a:off x="0" y="0"/>
          <a:ext cx="0" cy="0"/>
          <a:chOff x="0" y="0"/>
          <a:chExt cx="0" cy="0"/>
        </a:xfrm>
      </p:grpSpPr>
      <p:sp>
        <p:nvSpPr>
          <p:cNvPr id="2452" name="Google Shape;2452;p62"/>
          <p:cNvSpPr txBox="1"/>
          <p:nvPr>
            <p:ph idx="1" type="subTitle"/>
          </p:nvPr>
        </p:nvSpPr>
        <p:spPr>
          <a:xfrm>
            <a:off x="720000" y="3155025"/>
            <a:ext cx="4959900" cy="792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p:txBody>
      </p:sp>
      <p:sp>
        <p:nvSpPr>
          <p:cNvPr id="2453" name="Google Shape;2453;p62"/>
          <p:cNvSpPr txBox="1"/>
          <p:nvPr/>
        </p:nvSpPr>
        <p:spPr>
          <a:xfrm>
            <a:off x="936300" y="1504822"/>
            <a:ext cx="4527300" cy="106692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000"/>
              </a:spcAft>
              <a:buClr>
                <a:srgbClr val="000000"/>
              </a:buClr>
              <a:buSzPts val="4900"/>
              <a:buFont typeface="Arial"/>
              <a:buNone/>
            </a:pPr>
            <a:r>
              <a:rPr b="1" i="0" lang="en-US" sz="4900" u="none" cap="none" strike="noStrike">
                <a:solidFill>
                  <a:schemeClr val="dk1"/>
                </a:solidFill>
                <a:latin typeface="Montserrat"/>
                <a:ea typeface="Montserrat"/>
                <a:cs typeface="Montserrat"/>
                <a:sym typeface="Montserrat"/>
              </a:rPr>
              <a:t>5.4 SVM</a:t>
            </a:r>
            <a:endParaRPr b="1" i="0" sz="1100" u="none" cap="none" strike="noStrike">
              <a:solidFill>
                <a:srgbClr val="000000"/>
              </a:solidFill>
              <a:latin typeface="Cantarell"/>
              <a:ea typeface="Cantarell"/>
              <a:cs typeface="Cantarell"/>
              <a:sym typeface="Cantare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7" name="Shape 2457"/>
        <p:cNvGrpSpPr/>
        <p:nvPr/>
      </p:nvGrpSpPr>
      <p:grpSpPr>
        <a:xfrm>
          <a:off x="0" y="0"/>
          <a:ext cx="0" cy="0"/>
          <a:chOff x="0" y="0"/>
          <a:chExt cx="0" cy="0"/>
        </a:xfrm>
      </p:grpSpPr>
      <p:sp>
        <p:nvSpPr>
          <p:cNvPr id="2458" name="Google Shape;2458;p63"/>
          <p:cNvSpPr txBox="1"/>
          <p:nvPr>
            <p:ph type="title"/>
          </p:nvPr>
        </p:nvSpPr>
        <p:spPr>
          <a:xfrm>
            <a:off x="720000" y="445025"/>
            <a:ext cx="7704000" cy="572700"/>
          </a:xfrm>
          <a:prstGeom prst="rect">
            <a:avLst/>
          </a:prstGeom>
          <a:noFill/>
          <a:ln>
            <a:noFill/>
          </a:ln>
          <a:effectLst>
            <a:outerShdw rotWithShape="0" algn="bl" dir="1086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SVM</a:t>
            </a:r>
            <a:endParaRPr b="1">
              <a:latin typeface="Montserrat"/>
              <a:ea typeface="Montserrat"/>
              <a:cs typeface="Montserrat"/>
              <a:sym typeface="Montserrat"/>
            </a:endParaRPr>
          </a:p>
        </p:txBody>
      </p:sp>
      <p:pic>
        <p:nvPicPr>
          <p:cNvPr id="2459" name="Google Shape;2459;p63"/>
          <p:cNvPicPr preferRelativeResize="0"/>
          <p:nvPr/>
        </p:nvPicPr>
        <p:blipFill rotWithShape="1">
          <a:blip r:embed="rId3">
            <a:alphaModFix/>
          </a:blip>
          <a:srcRect b="51122" l="0" r="34015" t="2779"/>
          <a:stretch/>
        </p:blipFill>
        <p:spPr>
          <a:xfrm>
            <a:off x="804400" y="1409700"/>
            <a:ext cx="3547476" cy="1572175"/>
          </a:xfrm>
          <a:prstGeom prst="rect">
            <a:avLst/>
          </a:prstGeom>
          <a:noFill/>
          <a:ln>
            <a:noFill/>
          </a:ln>
        </p:spPr>
      </p:pic>
      <p:pic>
        <p:nvPicPr>
          <p:cNvPr id="2460" name="Google Shape;2460;p63"/>
          <p:cNvPicPr preferRelativeResize="0"/>
          <p:nvPr/>
        </p:nvPicPr>
        <p:blipFill rotWithShape="1">
          <a:blip r:embed="rId3">
            <a:alphaModFix/>
          </a:blip>
          <a:srcRect b="0" l="0" r="823" t="47799"/>
          <a:stretch/>
        </p:blipFill>
        <p:spPr>
          <a:xfrm>
            <a:off x="2893550" y="2722025"/>
            <a:ext cx="5331825" cy="1780274"/>
          </a:xfrm>
          <a:prstGeom prst="rect">
            <a:avLst/>
          </a:prstGeom>
          <a:noFill/>
          <a:ln>
            <a:noFill/>
          </a:ln>
        </p:spPr>
      </p:pic>
      <p:sp>
        <p:nvSpPr>
          <p:cNvPr id="2461" name="Google Shape;2461;p63"/>
          <p:cNvSpPr txBox="1"/>
          <p:nvPr/>
        </p:nvSpPr>
        <p:spPr>
          <a:xfrm>
            <a:off x="4351874" y="1873650"/>
            <a:ext cx="4002900" cy="288600"/>
          </a:xfrm>
          <a:prstGeom prst="rect">
            <a:avLst/>
          </a:prstGeom>
          <a:noFill/>
          <a:ln>
            <a:noFill/>
          </a:ln>
        </p:spPr>
        <p:txBody>
          <a:bodyPr anchorCtr="0" anchor="ctr" bIns="91425" lIns="91425" spcFirstLastPara="1" rIns="91425" wrap="square" tIns="91425">
            <a:noAutofit/>
          </a:bodyPr>
          <a:lstStyle/>
          <a:p>
            <a:pPr indent="-323850" lvl="0" marL="457200" marR="0" rtl="0" algn="l">
              <a:lnSpc>
                <a:spcPct val="100000"/>
              </a:lnSpc>
              <a:spcBef>
                <a:spcPts val="0"/>
              </a:spcBef>
              <a:spcAft>
                <a:spcPts val="0"/>
              </a:spcAft>
              <a:buClr>
                <a:schemeClr val="dk1"/>
              </a:buClr>
              <a:buSzPts val="1500"/>
              <a:buFont typeface="Montserrat Medium"/>
              <a:buChar char="●"/>
            </a:pPr>
            <a:r>
              <a:rPr lang="en-US" sz="1500">
                <a:solidFill>
                  <a:schemeClr val="dk1"/>
                </a:solidFill>
                <a:latin typeface="Montserrat Medium"/>
                <a:ea typeface="Montserrat Medium"/>
                <a:cs typeface="Montserrat Medium"/>
                <a:sym typeface="Montserrat Medium"/>
              </a:rPr>
              <a:t>Chia dữ liệu </a:t>
            </a:r>
            <a:endParaRPr sz="1500">
              <a:solidFill>
                <a:schemeClr val="dk1"/>
              </a:solidFill>
              <a:latin typeface="Montserrat Medium"/>
              <a:ea typeface="Montserrat Medium"/>
              <a:cs typeface="Montserrat Medium"/>
              <a:sym typeface="Montserrat Medium"/>
            </a:endParaRPr>
          </a:p>
          <a:p>
            <a:pPr indent="-323850" lvl="0" marL="457200" marR="0" rtl="0" algn="l">
              <a:lnSpc>
                <a:spcPct val="100000"/>
              </a:lnSpc>
              <a:spcBef>
                <a:spcPts val="0"/>
              </a:spcBef>
              <a:spcAft>
                <a:spcPts val="0"/>
              </a:spcAft>
              <a:buClr>
                <a:schemeClr val="dk1"/>
              </a:buClr>
              <a:buSzPts val="1500"/>
              <a:buFont typeface="Montserrat Medium"/>
              <a:buChar char="●"/>
            </a:pPr>
            <a:r>
              <a:rPr lang="en-US" sz="1500">
                <a:solidFill>
                  <a:schemeClr val="dk1"/>
                </a:solidFill>
                <a:latin typeface="Montserrat Medium"/>
                <a:ea typeface="Montserrat Medium"/>
                <a:cs typeface="Montserrat Medium"/>
                <a:sym typeface="Montserrat Medium"/>
              </a:rPr>
              <a:t>Sử dụng SVM</a:t>
            </a:r>
            <a:endParaRPr sz="1500">
              <a:solidFill>
                <a:schemeClr val="dk1"/>
              </a:solidFill>
              <a:latin typeface="Montserrat Medium"/>
              <a:ea typeface="Montserrat Medium"/>
              <a:cs typeface="Montserrat Medium"/>
              <a:sym typeface="Montserrat Medium"/>
            </a:endParaRPr>
          </a:p>
          <a:p>
            <a:pPr indent="-323850" lvl="0" marL="457200" marR="0" rtl="0" algn="l">
              <a:lnSpc>
                <a:spcPct val="100000"/>
              </a:lnSpc>
              <a:spcBef>
                <a:spcPts val="0"/>
              </a:spcBef>
              <a:spcAft>
                <a:spcPts val="0"/>
              </a:spcAft>
              <a:buClr>
                <a:schemeClr val="dk1"/>
              </a:buClr>
              <a:buSzPts val="1500"/>
              <a:buFont typeface="Montserrat Medium"/>
              <a:buChar char="●"/>
            </a:pPr>
            <a:r>
              <a:rPr lang="en-US" sz="1500">
                <a:solidFill>
                  <a:schemeClr val="dk1"/>
                </a:solidFill>
                <a:latin typeface="Montserrat Medium"/>
                <a:ea typeface="Montserrat Medium"/>
                <a:cs typeface="Montserrat Medium"/>
                <a:sym typeface="Montserrat Medium"/>
              </a:rPr>
              <a:t>Hiển thị accuracy và Confusion Matrix</a:t>
            </a:r>
            <a:endParaRPr sz="15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5" name="Shape 2465"/>
        <p:cNvGrpSpPr/>
        <p:nvPr/>
      </p:nvGrpSpPr>
      <p:grpSpPr>
        <a:xfrm>
          <a:off x="0" y="0"/>
          <a:ext cx="0" cy="0"/>
          <a:chOff x="0" y="0"/>
          <a:chExt cx="0" cy="0"/>
        </a:xfrm>
      </p:grpSpPr>
      <p:sp>
        <p:nvSpPr>
          <p:cNvPr id="2466" name="Google Shape;2466;p64"/>
          <p:cNvSpPr txBox="1"/>
          <p:nvPr>
            <p:ph type="title"/>
          </p:nvPr>
        </p:nvSpPr>
        <p:spPr>
          <a:xfrm>
            <a:off x="720000" y="445025"/>
            <a:ext cx="7704000" cy="572700"/>
          </a:xfrm>
          <a:prstGeom prst="rect">
            <a:avLst/>
          </a:prstGeom>
          <a:noFill/>
          <a:ln>
            <a:noFill/>
          </a:ln>
          <a:effectLst>
            <a:outerShdw rotWithShape="0" algn="bl" dir="1086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SVM</a:t>
            </a:r>
            <a:endParaRPr b="1">
              <a:latin typeface="Montserrat"/>
              <a:ea typeface="Montserrat"/>
              <a:cs typeface="Montserrat"/>
              <a:sym typeface="Montserrat"/>
            </a:endParaRPr>
          </a:p>
        </p:txBody>
      </p:sp>
      <p:sp>
        <p:nvSpPr>
          <p:cNvPr id="2467" name="Google Shape;2467;p64"/>
          <p:cNvSpPr txBox="1"/>
          <p:nvPr/>
        </p:nvSpPr>
        <p:spPr>
          <a:xfrm>
            <a:off x="2570524" y="1405850"/>
            <a:ext cx="4002900" cy="288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500">
                <a:solidFill>
                  <a:schemeClr val="dk1"/>
                </a:solidFill>
                <a:latin typeface="Montserrat Medium"/>
                <a:ea typeface="Montserrat Medium"/>
                <a:cs typeface="Montserrat Medium"/>
                <a:sym typeface="Montserrat Medium"/>
              </a:rPr>
              <a:t>Ma trận nhầm lẫn và Accuracy của SVM</a:t>
            </a:r>
            <a:endParaRPr sz="1800">
              <a:latin typeface="Montserrat Medium"/>
              <a:ea typeface="Montserrat Medium"/>
              <a:cs typeface="Montserrat Medium"/>
              <a:sym typeface="Montserrat Medium"/>
            </a:endParaRPr>
          </a:p>
        </p:txBody>
      </p:sp>
      <p:pic>
        <p:nvPicPr>
          <p:cNvPr id="2468" name="Google Shape;2468;p64"/>
          <p:cNvPicPr preferRelativeResize="0"/>
          <p:nvPr/>
        </p:nvPicPr>
        <p:blipFill>
          <a:blip r:embed="rId3">
            <a:alphaModFix/>
          </a:blip>
          <a:stretch>
            <a:fillRect/>
          </a:stretch>
        </p:blipFill>
        <p:spPr>
          <a:xfrm>
            <a:off x="2801205" y="2082580"/>
            <a:ext cx="3725075" cy="1934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2" name="Shape 2472"/>
        <p:cNvGrpSpPr/>
        <p:nvPr/>
      </p:nvGrpSpPr>
      <p:grpSpPr>
        <a:xfrm>
          <a:off x="0" y="0"/>
          <a:ext cx="0" cy="0"/>
          <a:chOff x="0" y="0"/>
          <a:chExt cx="0" cy="0"/>
        </a:xfrm>
      </p:grpSpPr>
      <p:sp>
        <p:nvSpPr>
          <p:cNvPr id="2473" name="Google Shape;2473;p65"/>
          <p:cNvSpPr txBox="1"/>
          <p:nvPr>
            <p:ph type="title"/>
          </p:nvPr>
        </p:nvSpPr>
        <p:spPr>
          <a:xfrm>
            <a:off x="720000" y="540000"/>
            <a:ext cx="7704000" cy="636900"/>
          </a:xfrm>
          <a:prstGeom prst="rect">
            <a:avLst/>
          </a:prstGeom>
          <a:noFill/>
          <a:ln>
            <a:noFill/>
          </a:ln>
          <a:effectLst>
            <a:outerShdw rotWithShape="0" algn="bl" dir="1080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5. Mô hình hóa dữ liệu</a:t>
            </a:r>
            <a:endParaRPr b="1">
              <a:latin typeface="Montserrat"/>
              <a:ea typeface="Montserrat"/>
              <a:cs typeface="Montserrat"/>
              <a:sym typeface="Montserrat"/>
            </a:endParaRPr>
          </a:p>
        </p:txBody>
      </p:sp>
      <p:sp>
        <p:nvSpPr>
          <p:cNvPr id="2474" name="Google Shape;2474;p65"/>
          <p:cNvSpPr txBox="1"/>
          <p:nvPr/>
        </p:nvSpPr>
        <p:spPr>
          <a:xfrm>
            <a:off x="3158247" y="1176900"/>
            <a:ext cx="5265753" cy="496257"/>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2800"/>
              <a:buFont typeface="Montserrat SemiBold"/>
              <a:buNone/>
            </a:pPr>
            <a:r>
              <a:rPr b="1" i="0" lang="en-US" sz="1100" u="none" cap="none" strike="noStrike">
                <a:solidFill>
                  <a:schemeClr val="dk1"/>
                </a:solidFill>
                <a:latin typeface="Montserrat"/>
                <a:ea typeface="Montserrat"/>
                <a:cs typeface="Montserrat"/>
                <a:sym typeface="Montserrat"/>
              </a:rPr>
              <a:t>5.5. Mô hình Rừng Ngẫu Nhiên (Random Forest)</a:t>
            </a:r>
            <a:endParaRPr/>
          </a:p>
        </p:txBody>
      </p:sp>
      <p:sp>
        <p:nvSpPr>
          <p:cNvPr id="2475" name="Google Shape;2475;p65"/>
          <p:cNvSpPr txBox="1"/>
          <p:nvPr/>
        </p:nvSpPr>
        <p:spPr>
          <a:xfrm>
            <a:off x="719998" y="1702193"/>
            <a:ext cx="7679231" cy="288736"/>
          </a:xfrm>
          <a:prstGeom prst="rect">
            <a:avLst/>
          </a:prstGeom>
          <a:noFill/>
          <a:ln>
            <a:noFill/>
          </a:ln>
        </p:spPr>
        <p:txBody>
          <a:bodyPr anchorCtr="0" anchor="ctr" bIns="91425" lIns="91425" spcFirstLastPara="1" rIns="91425" wrap="square" tIns="91425">
            <a:noAutofit/>
          </a:bodyPr>
          <a:lstStyle/>
          <a:p>
            <a:pPr indent="-177800" lvl="0" marL="171450" marR="0" rtl="0" algn="l">
              <a:lnSpc>
                <a:spcPct val="100000"/>
              </a:lnSpc>
              <a:spcBef>
                <a:spcPts val="0"/>
              </a:spcBef>
              <a:spcAft>
                <a:spcPts val="0"/>
              </a:spcAft>
              <a:buClr>
                <a:schemeClr val="dk1"/>
              </a:buClr>
              <a:buSzPts val="2800"/>
              <a:buFont typeface="Arial"/>
              <a:buChar char="•"/>
            </a:pPr>
            <a:r>
              <a:rPr b="0" i="0" lang="en-US" sz="1100" u="none" cap="none" strike="noStrike">
                <a:solidFill>
                  <a:schemeClr val="dk1"/>
                </a:solidFill>
                <a:latin typeface="Montserrat"/>
                <a:ea typeface="Montserrat"/>
                <a:cs typeface="Montserrat"/>
                <a:sym typeface="Montserrat"/>
              </a:rPr>
              <a:t>Chia dữ liệu thành huấn luyện và kiểm tra. 80% dành cho đào tạo, 20% dành cho kiểm tra.</a:t>
            </a:r>
            <a:endParaRPr/>
          </a:p>
        </p:txBody>
      </p:sp>
      <p:pic>
        <p:nvPicPr>
          <p:cNvPr id="2476" name="Google Shape;2476;p65"/>
          <p:cNvPicPr preferRelativeResize="0"/>
          <p:nvPr/>
        </p:nvPicPr>
        <p:blipFill rotWithShape="1">
          <a:blip r:embed="rId3">
            <a:alphaModFix/>
          </a:blip>
          <a:srcRect b="0" l="0" r="0" t="0"/>
          <a:stretch/>
        </p:blipFill>
        <p:spPr>
          <a:xfrm>
            <a:off x="719998" y="1990928"/>
            <a:ext cx="7679231" cy="871797"/>
          </a:xfrm>
          <a:prstGeom prst="rect">
            <a:avLst/>
          </a:prstGeom>
          <a:noFill/>
          <a:ln>
            <a:noFill/>
          </a:ln>
        </p:spPr>
      </p:pic>
      <p:sp>
        <p:nvSpPr>
          <p:cNvPr id="2477" name="Google Shape;2477;p65"/>
          <p:cNvSpPr txBox="1"/>
          <p:nvPr/>
        </p:nvSpPr>
        <p:spPr>
          <a:xfrm>
            <a:off x="729726" y="2862725"/>
            <a:ext cx="7679231" cy="288736"/>
          </a:xfrm>
          <a:prstGeom prst="rect">
            <a:avLst/>
          </a:prstGeom>
          <a:noFill/>
          <a:ln>
            <a:noFill/>
          </a:ln>
        </p:spPr>
        <p:txBody>
          <a:bodyPr anchorCtr="0" anchor="ctr" bIns="91425" lIns="91425" spcFirstLastPara="1" rIns="91425" wrap="square" tIns="91425">
            <a:noAutofit/>
          </a:bodyPr>
          <a:lstStyle/>
          <a:p>
            <a:pPr indent="-177800" lvl="0" marL="171450" marR="0" rtl="0" algn="l">
              <a:lnSpc>
                <a:spcPct val="100000"/>
              </a:lnSpc>
              <a:spcBef>
                <a:spcPts val="0"/>
              </a:spcBef>
              <a:spcAft>
                <a:spcPts val="0"/>
              </a:spcAft>
              <a:buClr>
                <a:schemeClr val="dk1"/>
              </a:buClr>
              <a:buSzPts val="2800"/>
              <a:buFont typeface="Arial"/>
              <a:buChar char="•"/>
            </a:pPr>
            <a:r>
              <a:rPr b="0" i="0" lang="en-US" sz="1100" u="none" cap="none" strike="noStrike">
                <a:solidFill>
                  <a:schemeClr val="dk1"/>
                </a:solidFill>
                <a:latin typeface="Montserrat"/>
                <a:ea typeface="Montserrat"/>
                <a:cs typeface="Montserrat"/>
                <a:sym typeface="Montserrat"/>
              </a:rPr>
              <a:t>Kiểm tra kích thước của tập dữ liệu huấn luyện và kiểm tra:</a:t>
            </a:r>
            <a:endParaRPr/>
          </a:p>
        </p:txBody>
      </p:sp>
      <p:pic>
        <p:nvPicPr>
          <p:cNvPr id="2478" name="Google Shape;2478;p65"/>
          <p:cNvPicPr preferRelativeResize="0"/>
          <p:nvPr/>
        </p:nvPicPr>
        <p:blipFill rotWithShape="1">
          <a:blip r:embed="rId4">
            <a:alphaModFix/>
          </a:blip>
          <a:srcRect b="0" l="0" r="0" t="0"/>
          <a:stretch/>
        </p:blipFill>
        <p:spPr>
          <a:xfrm>
            <a:off x="729726" y="3151461"/>
            <a:ext cx="7669503" cy="86039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2" name="Shape 2482"/>
        <p:cNvGrpSpPr/>
        <p:nvPr/>
      </p:nvGrpSpPr>
      <p:grpSpPr>
        <a:xfrm>
          <a:off x="0" y="0"/>
          <a:ext cx="0" cy="0"/>
          <a:chOff x="0" y="0"/>
          <a:chExt cx="0" cy="0"/>
        </a:xfrm>
      </p:grpSpPr>
      <p:sp>
        <p:nvSpPr>
          <p:cNvPr id="2483" name="Google Shape;2483;p66"/>
          <p:cNvSpPr txBox="1"/>
          <p:nvPr>
            <p:ph type="title"/>
          </p:nvPr>
        </p:nvSpPr>
        <p:spPr>
          <a:xfrm>
            <a:off x="720000" y="540000"/>
            <a:ext cx="7704000" cy="636900"/>
          </a:xfrm>
          <a:prstGeom prst="rect">
            <a:avLst/>
          </a:prstGeom>
          <a:noFill/>
          <a:ln>
            <a:noFill/>
          </a:ln>
          <a:effectLst>
            <a:outerShdw rotWithShape="0" algn="bl" dir="1080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5. Mô hình hóa dữ liệu</a:t>
            </a:r>
            <a:endParaRPr b="1">
              <a:latin typeface="Montserrat"/>
              <a:ea typeface="Montserrat"/>
              <a:cs typeface="Montserrat"/>
              <a:sym typeface="Montserrat"/>
            </a:endParaRPr>
          </a:p>
        </p:txBody>
      </p:sp>
      <p:sp>
        <p:nvSpPr>
          <p:cNvPr id="2484" name="Google Shape;2484;p66"/>
          <p:cNvSpPr txBox="1"/>
          <p:nvPr/>
        </p:nvSpPr>
        <p:spPr>
          <a:xfrm>
            <a:off x="3158247" y="1176900"/>
            <a:ext cx="5265753" cy="496257"/>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2800"/>
              <a:buFont typeface="Montserrat SemiBold"/>
              <a:buNone/>
            </a:pPr>
            <a:r>
              <a:rPr b="1" i="0" lang="en-US" sz="1100" u="none" cap="none" strike="noStrike">
                <a:solidFill>
                  <a:schemeClr val="dk1"/>
                </a:solidFill>
                <a:latin typeface="Montserrat"/>
                <a:ea typeface="Montserrat"/>
                <a:cs typeface="Montserrat"/>
                <a:sym typeface="Montserrat"/>
              </a:rPr>
              <a:t>5.5. Mô hình Rừng Ngẫu Nhiên (Random Forest)</a:t>
            </a:r>
            <a:endParaRPr/>
          </a:p>
        </p:txBody>
      </p:sp>
      <p:sp>
        <p:nvSpPr>
          <p:cNvPr id="2485" name="Google Shape;2485;p66"/>
          <p:cNvSpPr txBox="1"/>
          <p:nvPr/>
        </p:nvSpPr>
        <p:spPr>
          <a:xfrm>
            <a:off x="719998" y="1702193"/>
            <a:ext cx="7679231" cy="288736"/>
          </a:xfrm>
          <a:prstGeom prst="rect">
            <a:avLst/>
          </a:prstGeom>
          <a:noFill/>
          <a:ln>
            <a:noFill/>
          </a:ln>
        </p:spPr>
        <p:txBody>
          <a:bodyPr anchorCtr="0" anchor="ctr" bIns="91425" lIns="91425" spcFirstLastPara="1" rIns="91425" wrap="square" tIns="91425">
            <a:noAutofit/>
          </a:bodyPr>
          <a:lstStyle/>
          <a:p>
            <a:pPr indent="-177800" lvl="0" marL="171450" marR="0" rtl="0" algn="l">
              <a:lnSpc>
                <a:spcPct val="100000"/>
              </a:lnSpc>
              <a:spcBef>
                <a:spcPts val="0"/>
              </a:spcBef>
              <a:spcAft>
                <a:spcPts val="0"/>
              </a:spcAft>
              <a:buClr>
                <a:schemeClr val="dk1"/>
              </a:buClr>
              <a:buSzPts val="2800"/>
              <a:buFont typeface="Arial"/>
              <a:buChar char="•"/>
            </a:pPr>
            <a:r>
              <a:rPr b="0" i="0" lang="en-US" sz="1100" u="none" cap="none" strike="noStrike">
                <a:solidFill>
                  <a:schemeClr val="dk1"/>
                </a:solidFill>
                <a:latin typeface="Montserrat"/>
                <a:ea typeface="Montserrat"/>
                <a:cs typeface="Montserrat"/>
                <a:sym typeface="Montserrat"/>
              </a:rPr>
              <a:t>Xây dựng mô hình rừng ngẫu nhiên</a:t>
            </a:r>
            <a:endParaRPr b="0" i="0" sz="1100" u="none" cap="none" strike="noStrike">
              <a:solidFill>
                <a:schemeClr val="dk1"/>
              </a:solidFill>
              <a:latin typeface="Montserrat"/>
              <a:ea typeface="Montserrat"/>
              <a:cs typeface="Montserrat"/>
              <a:sym typeface="Montserrat"/>
            </a:endParaRPr>
          </a:p>
        </p:txBody>
      </p:sp>
      <p:pic>
        <p:nvPicPr>
          <p:cNvPr id="2486" name="Google Shape;2486;p66"/>
          <p:cNvPicPr preferRelativeResize="0"/>
          <p:nvPr/>
        </p:nvPicPr>
        <p:blipFill rotWithShape="1">
          <a:blip r:embed="rId3">
            <a:alphaModFix/>
          </a:blip>
          <a:srcRect b="0" l="0" r="0" t="0"/>
          <a:stretch/>
        </p:blipFill>
        <p:spPr>
          <a:xfrm>
            <a:off x="1523482" y="1990929"/>
            <a:ext cx="6154884" cy="261341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0" name="Shape 2490"/>
        <p:cNvGrpSpPr/>
        <p:nvPr/>
      </p:nvGrpSpPr>
      <p:grpSpPr>
        <a:xfrm>
          <a:off x="0" y="0"/>
          <a:ext cx="0" cy="0"/>
          <a:chOff x="0" y="0"/>
          <a:chExt cx="0" cy="0"/>
        </a:xfrm>
      </p:grpSpPr>
      <p:sp>
        <p:nvSpPr>
          <p:cNvPr id="2491" name="Google Shape;2491;p67"/>
          <p:cNvSpPr txBox="1"/>
          <p:nvPr>
            <p:ph type="title"/>
          </p:nvPr>
        </p:nvSpPr>
        <p:spPr>
          <a:xfrm>
            <a:off x="720000" y="540000"/>
            <a:ext cx="7704000" cy="636900"/>
          </a:xfrm>
          <a:prstGeom prst="rect">
            <a:avLst/>
          </a:prstGeom>
          <a:noFill/>
          <a:ln>
            <a:noFill/>
          </a:ln>
          <a:effectLst>
            <a:outerShdw rotWithShape="0" algn="bl" dir="1080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5. Mô hình hóa dữ liệu</a:t>
            </a:r>
            <a:endParaRPr b="1">
              <a:latin typeface="Montserrat"/>
              <a:ea typeface="Montserrat"/>
              <a:cs typeface="Montserrat"/>
              <a:sym typeface="Montserrat"/>
            </a:endParaRPr>
          </a:p>
        </p:txBody>
      </p:sp>
      <p:sp>
        <p:nvSpPr>
          <p:cNvPr id="2492" name="Google Shape;2492;p67"/>
          <p:cNvSpPr txBox="1"/>
          <p:nvPr/>
        </p:nvSpPr>
        <p:spPr>
          <a:xfrm>
            <a:off x="3158247" y="1176900"/>
            <a:ext cx="5265753" cy="496257"/>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2800"/>
              <a:buFont typeface="Montserrat SemiBold"/>
              <a:buNone/>
            </a:pPr>
            <a:r>
              <a:rPr b="1" i="0" lang="en-US" sz="1100" u="none" cap="none" strike="noStrike">
                <a:solidFill>
                  <a:schemeClr val="dk1"/>
                </a:solidFill>
                <a:latin typeface="Montserrat"/>
                <a:ea typeface="Montserrat"/>
                <a:cs typeface="Montserrat"/>
                <a:sym typeface="Montserrat"/>
              </a:rPr>
              <a:t>5.5. Mô hình Rừng Ngẫu Nhiên (Random Forest)</a:t>
            </a:r>
            <a:endParaRPr/>
          </a:p>
        </p:txBody>
      </p:sp>
      <p:sp>
        <p:nvSpPr>
          <p:cNvPr id="2493" name="Google Shape;2493;p67"/>
          <p:cNvSpPr txBox="1"/>
          <p:nvPr/>
        </p:nvSpPr>
        <p:spPr>
          <a:xfrm>
            <a:off x="719998" y="1702193"/>
            <a:ext cx="7679231" cy="288736"/>
          </a:xfrm>
          <a:prstGeom prst="rect">
            <a:avLst/>
          </a:prstGeom>
          <a:noFill/>
          <a:ln>
            <a:noFill/>
          </a:ln>
        </p:spPr>
        <p:txBody>
          <a:bodyPr anchorCtr="0" anchor="ctr" bIns="91425" lIns="91425" spcFirstLastPara="1" rIns="91425" wrap="square" tIns="91425">
            <a:noAutofit/>
          </a:bodyPr>
          <a:lstStyle/>
          <a:p>
            <a:pPr indent="-177800" lvl="0" marL="171450" marR="0" rtl="0" algn="l">
              <a:lnSpc>
                <a:spcPct val="100000"/>
              </a:lnSpc>
              <a:spcBef>
                <a:spcPts val="0"/>
              </a:spcBef>
              <a:spcAft>
                <a:spcPts val="0"/>
              </a:spcAft>
              <a:buClr>
                <a:schemeClr val="dk1"/>
              </a:buClr>
              <a:buSzPts val="2800"/>
              <a:buFont typeface="Arial"/>
              <a:buChar char="•"/>
            </a:pPr>
            <a:r>
              <a:rPr b="0" i="0" lang="en-US" sz="1100" u="none" cap="none" strike="noStrike">
                <a:solidFill>
                  <a:schemeClr val="dk1"/>
                </a:solidFill>
                <a:latin typeface="Montserrat"/>
                <a:ea typeface="Montserrat"/>
                <a:cs typeface="Montserrat"/>
                <a:sym typeface="Montserrat"/>
              </a:rPr>
              <a:t>Xác thực mô hình bằng cách sử dụng dữ liệu thực nghiệm</a:t>
            </a:r>
            <a:endParaRPr b="0" i="0" sz="1100" u="none" cap="none" strike="noStrike">
              <a:solidFill>
                <a:schemeClr val="dk1"/>
              </a:solidFill>
              <a:latin typeface="Montserrat"/>
              <a:ea typeface="Montserrat"/>
              <a:cs typeface="Montserrat"/>
              <a:sym typeface="Montserrat"/>
            </a:endParaRPr>
          </a:p>
        </p:txBody>
      </p:sp>
      <p:pic>
        <p:nvPicPr>
          <p:cNvPr id="2494" name="Google Shape;2494;p67"/>
          <p:cNvPicPr preferRelativeResize="0"/>
          <p:nvPr/>
        </p:nvPicPr>
        <p:blipFill rotWithShape="1">
          <a:blip r:embed="rId3">
            <a:alphaModFix/>
          </a:blip>
          <a:srcRect b="0" l="0" r="0" t="0"/>
          <a:stretch/>
        </p:blipFill>
        <p:spPr>
          <a:xfrm>
            <a:off x="1485242" y="1990930"/>
            <a:ext cx="6368222" cy="1348900"/>
          </a:xfrm>
          <a:prstGeom prst="rect">
            <a:avLst/>
          </a:prstGeom>
          <a:noFill/>
          <a:ln>
            <a:noFill/>
          </a:ln>
        </p:spPr>
      </p:pic>
      <p:sp>
        <p:nvSpPr>
          <p:cNvPr id="2495" name="Google Shape;2495;p67"/>
          <p:cNvSpPr txBox="1"/>
          <p:nvPr/>
        </p:nvSpPr>
        <p:spPr>
          <a:xfrm>
            <a:off x="719489" y="3339830"/>
            <a:ext cx="7679231" cy="288736"/>
          </a:xfrm>
          <a:prstGeom prst="rect">
            <a:avLst/>
          </a:prstGeom>
          <a:noFill/>
          <a:ln>
            <a:noFill/>
          </a:ln>
        </p:spPr>
        <p:txBody>
          <a:bodyPr anchorCtr="0" anchor="ctr" bIns="91425" lIns="91425" spcFirstLastPara="1" rIns="91425" wrap="square" tIns="91425">
            <a:noAutofit/>
          </a:bodyPr>
          <a:lstStyle/>
          <a:p>
            <a:pPr indent="-177800" lvl="0" marL="171450" marR="0" rtl="0" algn="l">
              <a:lnSpc>
                <a:spcPct val="100000"/>
              </a:lnSpc>
              <a:spcBef>
                <a:spcPts val="0"/>
              </a:spcBef>
              <a:spcAft>
                <a:spcPts val="0"/>
              </a:spcAft>
              <a:buClr>
                <a:schemeClr val="dk1"/>
              </a:buClr>
              <a:buSzPts val="2800"/>
              <a:buFont typeface="Arial"/>
              <a:buChar char="•"/>
            </a:pPr>
            <a:r>
              <a:rPr b="0" i="0" lang="en-US" sz="1100" u="none" cap="none" strike="noStrike">
                <a:solidFill>
                  <a:schemeClr val="dk1"/>
                </a:solidFill>
                <a:latin typeface="Montserrat"/>
                <a:ea typeface="Montserrat"/>
                <a:cs typeface="Montserrat"/>
                <a:sym typeface="Montserrat"/>
              </a:rPr>
              <a:t>Tính độ chính xác của mô hình</a:t>
            </a:r>
            <a:endParaRPr b="0" i="0" sz="1100" u="none" cap="none" strike="noStrike">
              <a:solidFill>
                <a:schemeClr val="dk1"/>
              </a:solidFill>
              <a:latin typeface="Montserrat"/>
              <a:ea typeface="Montserrat"/>
              <a:cs typeface="Montserrat"/>
              <a:sym typeface="Montserrat"/>
            </a:endParaRPr>
          </a:p>
        </p:txBody>
      </p:sp>
      <p:pic>
        <p:nvPicPr>
          <p:cNvPr id="2496" name="Google Shape;2496;p67"/>
          <p:cNvPicPr preferRelativeResize="0"/>
          <p:nvPr/>
        </p:nvPicPr>
        <p:blipFill rotWithShape="1">
          <a:blip r:embed="rId4">
            <a:alphaModFix/>
          </a:blip>
          <a:srcRect b="0" l="0" r="0" t="0"/>
          <a:stretch/>
        </p:blipFill>
        <p:spPr>
          <a:xfrm>
            <a:off x="1017804" y="3628566"/>
            <a:ext cx="7087636" cy="95640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0" name="Shape 2500"/>
        <p:cNvGrpSpPr/>
        <p:nvPr/>
      </p:nvGrpSpPr>
      <p:grpSpPr>
        <a:xfrm>
          <a:off x="0" y="0"/>
          <a:ext cx="0" cy="0"/>
          <a:chOff x="0" y="0"/>
          <a:chExt cx="0" cy="0"/>
        </a:xfrm>
      </p:grpSpPr>
      <p:sp>
        <p:nvSpPr>
          <p:cNvPr id="2501" name="Google Shape;2501;p68"/>
          <p:cNvSpPr txBox="1"/>
          <p:nvPr>
            <p:ph idx="1" type="subTitle"/>
          </p:nvPr>
        </p:nvSpPr>
        <p:spPr>
          <a:xfrm>
            <a:off x="720000" y="3155025"/>
            <a:ext cx="4959900" cy="792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p:txBody>
      </p:sp>
      <p:sp>
        <p:nvSpPr>
          <p:cNvPr id="2502" name="Google Shape;2502;p68"/>
          <p:cNvSpPr txBox="1"/>
          <p:nvPr/>
        </p:nvSpPr>
        <p:spPr>
          <a:xfrm>
            <a:off x="936300" y="1195875"/>
            <a:ext cx="4527300" cy="1820981"/>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000"/>
              </a:spcAft>
              <a:buClr>
                <a:srgbClr val="000000"/>
              </a:buClr>
              <a:buSzPts val="4900"/>
              <a:buFont typeface="Arial"/>
              <a:buNone/>
            </a:pPr>
            <a:r>
              <a:rPr b="1" i="0" lang="en-US" sz="4900" u="none" cap="none" strike="noStrike">
                <a:solidFill>
                  <a:schemeClr val="dk1"/>
                </a:solidFill>
                <a:latin typeface="Montserrat"/>
                <a:ea typeface="Montserrat"/>
                <a:cs typeface="Montserrat"/>
                <a:sym typeface="Montserrat"/>
              </a:rPr>
              <a:t>5.6 K Mean Clustering</a:t>
            </a:r>
            <a:endParaRPr b="1" i="0" sz="1100" u="none" cap="none" strike="noStrike">
              <a:solidFill>
                <a:srgbClr val="000000"/>
              </a:solidFill>
              <a:latin typeface="Cantarell"/>
              <a:ea typeface="Cantarell"/>
              <a:cs typeface="Cantarell"/>
              <a:sym typeface="Cantare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3" name="Shape 1993"/>
        <p:cNvGrpSpPr/>
        <p:nvPr/>
      </p:nvGrpSpPr>
      <p:grpSpPr>
        <a:xfrm>
          <a:off x="0" y="0"/>
          <a:ext cx="0" cy="0"/>
          <a:chOff x="0" y="0"/>
          <a:chExt cx="0" cy="0"/>
        </a:xfrm>
      </p:grpSpPr>
      <p:sp>
        <p:nvSpPr>
          <p:cNvPr id="1994" name="Google Shape;1994;p33"/>
          <p:cNvSpPr txBox="1"/>
          <p:nvPr>
            <p:ph type="title"/>
          </p:nvPr>
        </p:nvSpPr>
        <p:spPr>
          <a:xfrm>
            <a:off x="720000" y="445025"/>
            <a:ext cx="7704000" cy="572700"/>
          </a:xfrm>
          <a:prstGeom prst="rect">
            <a:avLst/>
          </a:prstGeom>
          <a:noFill/>
          <a:ln>
            <a:noFill/>
          </a:ln>
          <a:effectLst>
            <a:outerShdw rotWithShape="0" algn="bl" dir="1080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Nội Dung</a:t>
            </a:r>
            <a:endParaRPr b="1">
              <a:latin typeface="Montserrat"/>
              <a:ea typeface="Montserrat"/>
              <a:cs typeface="Montserrat"/>
              <a:sym typeface="Montserrat"/>
            </a:endParaRPr>
          </a:p>
        </p:txBody>
      </p:sp>
      <p:sp>
        <p:nvSpPr>
          <p:cNvPr id="1995" name="Google Shape;1995;p33"/>
          <p:cNvSpPr txBox="1"/>
          <p:nvPr>
            <p:ph idx="2" type="title"/>
          </p:nvPr>
        </p:nvSpPr>
        <p:spPr>
          <a:xfrm>
            <a:off x="1732076" y="1584900"/>
            <a:ext cx="2694000" cy="527700"/>
          </a:xfrm>
          <a:prstGeom prst="rect">
            <a:avLst/>
          </a:prstGeom>
          <a:noFill/>
          <a:ln>
            <a:noFill/>
          </a:ln>
          <a:effectLst>
            <a:outerShdw rotWithShape="0" algn="bl" dir="10440000" dist="38100">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1600">
                <a:latin typeface="Montserrat"/>
                <a:ea typeface="Montserrat"/>
                <a:cs typeface="Montserrat"/>
                <a:sym typeface="Montserrat"/>
              </a:rPr>
              <a:t>Mô Hình Hóa Dữ Liệu</a:t>
            </a:r>
            <a:endParaRPr b="1" sz="1600">
              <a:latin typeface="Montserrat"/>
              <a:ea typeface="Montserrat"/>
              <a:cs typeface="Montserrat"/>
              <a:sym typeface="Montserrat"/>
            </a:endParaRPr>
          </a:p>
        </p:txBody>
      </p:sp>
      <p:sp>
        <p:nvSpPr>
          <p:cNvPr id="1996" name="Google Shape;1996;p33"/>
          <p:cNvSpPr txBox="1"/>
          <p:nvPr>
            <p:ph idx="3" type="title"/>
          </p:nvPr>
        </p:nvSpPr>
        <p:spPr>
          <a:xfrm>
            <a:off x="730200" y="1584900"/>
            <a:ext cx="636300" cy="5154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05</a:t>
            </a:r>
            <a:endParaRPr/>
          </a:p>
        </p:txBody>
      </p:sp>
      <p:sp>
        <p:nvSpPr>
          <p:cNvPr id="1997" name="Google Shape;1997;p33"/>
          <p:cNvSpPr txBox="1"/>
          <p:nvPr>
            <p:ph idx="1" type="subTitle"/>
          </p:nvPr>
        </p:nvSpPr>
        <p:spPr>
          <a:xfrm>
            <a:off x="1732075" y="2100199"/>
            <a:ext cx="2694000" cy="572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ctr">
              <a:lnSpc>
                <a:spcPct val="100000"/>
              </a:lnSpc>
              <a:spcBef>
                <a:spcPts val="0"/>
              </a:spcBef>
              <a:spcAft>
                <a:spcPts val="0"/>
              </a:spcAft>
              <a:buSzPts val="1400"/>
              <a:buNone/>
            </a:pPr>
            <a:r>
              <a:rPr lang="en-US">
                <a:latin typeface="Montserrat"/>
                <a:ea typeface="Montserrat"/>
                <a:cs typeface="Montserrat"/>
                <a:sym typeface="Montserrat"/>
              </a:rPr>
              <a:t>Data Modeling</a:t>
            </a:r>
            <a:endParaRPr>
              <a:latin typeface="Montserrat"/>
              <a:ea typeface="Montserrat"/>
              <a:cs typeface="Montserrat"/>
              <a:sym typeface="Montserrat"/>
            </a:endParaRPr>
          </a:p>
        </p:txBody>
      </p:sp>
      <p:sp>
        <p:nvSpPr>
          <p:cNvPr id="1998" name="Google Shape;1998;p33"/>
          <p:cNvSpPr txBox="1"/>
          <p:nvPr>
            <p:ph idx="4" type="title"/>
          </p:nvPr>
        </p:nvSpPr>
        <p:spPr>
          <a:xfrm>
            <a:off x="5760375" y="1584900"/>
            <a:ext cx="2694000" cy="527700"/>
          </a:xfrm>
          <a:prstGeom prst="rect">
            <a:avLst/>
          </a:prstGeom>
          <a:noFill/>
          <a:ln>
            <a:noFill/>
          </a:ln>
          <a:effectLst>
            <a:outerShdw rotWithShape="0" algn="bl" dir="1110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1600">
                <a:latin typeface="Montserrat"/>
                <a:ea typeface="Montserrat"/>
                <a:cs typeface="Montserrat"/>
                <a:sym typeface="Montserrat"/>
              </a:rPr>
              <a:t>Thực Nghiệm, Kết Quả, và Thảo Luận</a:t>
            </a:r>
            <a:endParaRPr b="1" sz="1600">
              <a:latin typeface="Montserrat"/>
              <a:ea typeface="Montserrat"/>
              <a:cs typeface="Montserrat"/>
              <a:sym typeface="Montserrat"/>
            </a:endParaRPr>
          </a:p>
        </p:txBody>
      </p:sp>
      <p:sp>
        <p:nvSpPr>
          <p:cNvPr id="1999" name="Google Shape;1999;p33"/>
          <p:cNvSpPr txBox="1"/>
          <p:nvPr>
            <p:ph idx="5" type="title"/>
          </p:nvPr>
        </p:nvSpPr>
        <p:spPr>
          <a:xfrm>
            <a:off x="4758500" y="1584900"/>
            <a:ext cx="636300" cy="5214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06</a:t>
            </a:r>
            <a:endParaRPr/>
          </a:p>
        </p:txBody>
      </p:sp>
      <p:sp>
        <p:nvSpPr>
          <p:cNvPr id="2000" name="Google Shape;2000;p33"/>
          <p:cNvSpPr txBox="1"/>
          <p:nvPr>
            <p:ph idx="6" type="subTitle"/>
          </p:nvPr>
        </p:nvSpPr>
        <p:spPr>
          <a:xfrm>
            <a:off x="5760389" y="2100207"/>
            <a:ext cx="2694000" cy="572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ctr">
              <a:lnSpc>
                <a:spcPct val="100000"/>
              </a:lnSpc>
              <a:spcBef>
                <a:spcPts val="0"/>
              </a:spcBef>
              <a:spcAft>
                <a:spcPts val="0"/>
              </a:spcAft>
              <a:buSzPts val="1400"/>
              <a:buNone/>
            </a:pPr>
            <a:r>
              <a:rPr lang="en-US"/>
              <a:t> </a:t>
            </a:r>
            <a:endParaRPr/>
          </a:p>
        </p:txBody>
      </p:sp>
      <p:sp>
        <p:nvSpPr>
          <p:cNvPr id="2001" name="Google Shape;2001;p33"/>
          <p:cNvSpPr txBox="1"/>
          <p:nvPr>
            <p:ph idx="7" type="title"/>
          </p:nvPr>
        </p:nvSpPr>
        <p:spPr>
          <a:xfrm>
            <a:off x="1732076" y="3080979"/>
            <a:ext cx="2694000" cy="527700"/>
          </a:xfrm>
          <a:prstGeom prst="rect">
            <a:avLst/>
          </a:prstGeom>
          <a:noFill/>
          <a:ln>
            <a:noFill/>
          </a:ln>
          <a:effectLst>
            <a:outerShdw rotWithShape="0" algn="bl" dir="10080000" dist="38100">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2000">
                <a:latin typeface="Montserrat"/>
                <a:ea typeface="Montserrat"/>
                <a:cs typeface="Montserrat"/>
                <a:sym typeface="Montserrat"/>
              </a:rPr>
              <a:t>Kết Luận</a:t>
            </a:r>
            <a:endParaRPr b="1" sz="2000">
              <a:latin typeface="Montserrat"/>
              <a:ea typeface="Montserrat"/>
              <a:cs typeface="Montserrat"/>
              <a:sym typeface="Montserrat"/>
            </a:endParaRPr>
          </a:p>
        </p:txBody>
      </p:sp>
      <p:sp>
        <p:nvSpPr>
          <p:cNvPr id="2002" name="Google Shape;2002;p33"/>
          <p:cNvSpPr txBox="1"/>
          <p:nvPr>
            <p:ph idx="8" type="title"/>
          </p:nvPr>
        </p:nvSpPr>
        <p:spPr>
          <a:xfrm>
            <a:off x="730200" y="3080975"/>
            <a:ext cx="636300" cy="5277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07</a:t>
            </a:r>
            <a:endParaRPr/>
          </a:p>
        </p:txBody>
      </p:sp>
      <p:sp>
        <p:nvSpPr>
          <p:cNvPr id="2003" name="Google Shape;2003;p33"/>
          <p:cNvSpPr txBox="1"/>
          <p:nvPr>
            <p:ph idx="9" type="subTitle"/>
          </p:nvPr>
        </p:nvSpPr>
        <p:spPr>
          <a:xfrm>
            <a:off x="1732090" y="3608676"/>
            <a:ext cx="2694000" cy="572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ctr">
              <a:lnSpc>
                <a:spcPct val="100000"/>
              </a:lnSpc>
              <a:spcBef>
                <a:spcPts val="0"/>
              </a:spcBef>
              <a:spcAft>
                <a:spcPts val="0"/>
              </a:spcAft>
              <a:buSzPts val="1400"/>
              <a:buNone/>
            </a:pPr>
            <a:r>
              <a:rPr lang="en-US"/>
              <a:t> </a:t>
            </a:r>
            <a:endParaRPr/>
          </a:p>
        </p:txBody>
      </p:sp>
      <p:sp>
        <p:nvSpPr>
          <p:cNvPr id="2004" name="Google Shape;2004;p33"/>
          <p:cNvSpPr txBox="1"/>
          <p:nvPr>
            <p:ph idx="13" type="title"/>
          </p:nvPr>
        </p:nvSpPr>
        <p:spPr>
          <a:xfrm>
            <a:off x="5760375" y="3080975"/>
            <a:ext cx="2694000" cy="527700"/>
          </a:xfrm>
          <a:prstGeom prst="rect">
            <a:avLst/>
          </a:prstGeom>
          <a:noFill/>
          <a:ln>
            <a:noFill/>
          </a:ln>
          <a:effectLst>
            <a:outerShdw rotWithShape="0" algn="bl" dir="10080000" dist="38100">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en-US" sz="2000">
                <a:latin typeface="Montserrat"/>
                <a:ea typeface="Montserrat"/>
                <a:cs typeface="Montserrat"/>
                <a:sym typeface="Montserrat"/>
              </a:rPr>
              <a:t> </a:t>
            </a:r>
            <a:endParaRPr b="1" sz="2000">
              <a:latin typeface="Montserrat"/>
              <a:ea typeface="Montserrat"/>
              <a:cs typeface="Montserrat"/>
              <a:sym typeface="Montserrat"/>
            </a:endParaRPr>
          </a:p>
        </p:txBody>
      </p:sp>
      <p:sp>
        <p:nvSpPr>
          <p:cNvPr id="2005" name="Google Shape;2005;p33"/>
          <p:cNvSpPr txBox="1"/>
          <p:nvPr>
            <p:ph idx="14" type="title"/>
          </p:nvPr>
        </p:nvSpPr>
        <p:spPr>
          <a:xfrm>
            <a:off x="4758500" y="3080975"/>
            <a:ext cx="636300" cy="527700"/>
          </a:xfrm>
          <a:prstGeom prst="rect">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  </a:t>
            </a:r>
            <a:endParaRPr/>
          </a:p>
        </p:txBody>
      </p:sp>
      <p:sp>
        <p:nvSpPr>
          <p:cNvPr id="2006" name="Google Shape;2006;p33"/>
          <p:cNvSpPr txBox="1"/>
          <p:nvPr>
            <p:ph idx="15" type="subTitle"/>
          </p:nvPr>
        </p:nvSpPr>
        <p:spPr>
          <a:xfrm>
            <a:off x="5760389" y="3608675"/>
            <a:ext cx="2694000" cy="572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ctr">
              <a:lnSpc>
                <a:spcPct val="100000"/>
              </a:lnSpc>
              <a:spcBef>
                <a:spcPts val="0"/>
              </a:spcBef>
              <a:spcAft>
                <a:spcPts val="0"/>
              </a:spcAft>
              <a:buSzPts val="1400"/>
              <a:buNone/>
            </a:pPr>
            <a:r>
              <a:rPr lang="en-US"/>
              <a:t> </a:t>
            </a:r>
            <a:endParaRPr/>
          </a:p>
        </p:txBody>
      </p:sp>
      <p:sp>
        <p:nvSpPr>
          <p:cNvPr id="2007" name="Google Shape;2007;p33"/>
          <p:cNvSpPr/>
          <p:nvPr/>
        </p:nvSpPr>
        <p:spPr>
          <a:xfrm>
            <a:off x="272397" y="4380173"/>
            <a:ext cx="895197" cy="259776"/>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08" name="Google Shape;2008;p33"/>
          <p:cNvGrpSpPr/>
          <p:nvPr/>
        </p:nvGrpSpPr>
        <p:grpSpPr>
          <a:xfrm>
            <a:off x="8175328" y="1244172"/>
            <a:ext cx="593020" cy="186818"/>
            <a:chOff x="1489842" y="2250175"/>
            <a:chExt cx="4263261" cy="1343050"/>
          </a:xfrm>
        </p:grpSpPr>
        <p:sp>
          <p:nvSpPr>
            <p:cNvPr id="2009" name="Google Shape;2009;p33"/>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33"/>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1" name="Google Shape;2011;p33"/>
          <p:cNvGrpSpPr/>
          <p:nvPr/>
        </p:nvGrpSpPr>
        <p:grpSpPr>
          <a:xfrm>
            <a:off x="8492344" y="4654853"/>
            <a:ext cx="424831" cy="138140"/>
            <a:chOff x="2146525" y="3783550"/>
            <a:chExt cx="3025860" cy="983900"/>
          </a:xfrm>
        </p:grpSpPr>
        <p:sp>
          <p:nvSpPr>
            <p:cNvPr id="2012" name="Google Shape;2012;p33"/>
            <p:cNvSpPr/>
            <p:nvPr/>
          </p:nvSpPr>
          <p:spPr>
            <a:xfrm>
              <a:off x="2202044" y="3852625"/>
              <a:ext cx="2914717" cy="845775"/>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33"/>
            <p:cNvSpPr/>
            <p:nvPr/>
          </p:nvSpPr>
          <p:spPr>
            <a:xfrm>
              <a:off x="2146525" y="3783550"/>
              <a:ext cx="3025860" cy="983900"/>
            </a:xfrm>
            <a:custGeom>
              <a:rect b="b" l="l" r="r" t="t"/>
              <a:pathLst>
                <a:path extrusionOk="0" h="39356" w="726497">
                  <a:moveTo>
                    <a:pt x="311342" y="5521"/>
                  </a:moveTo>
                  <a:lnTo>
                    <a:pt x="313326" y="5526"/>
                  </a:lnTo>
                  <a:lnTo>
                    <a:pt x="315310" y="5536"/>
                  </a:lnTo>
                  <a:lnTo>
                    <a:pt x="317294" y="5557"/>
                  </a:lnTo>
                  <a:lnTo>
                    <a:pt x="319278" y="5589"/>
                  </a:lnTo>
                  <a:lnTo>
                    <a:pt x="321237" y="5626"/>
                  </a:lnTo>
                  <a:lnTo>
                    <a:pt x="323196" y="5673"/>
                  </a:lnTo>
                  <a:lnTo>
                    <a:pt x="325155" y="5726"/>
                  </a:lnTo>
                  <a:lnTo>
                    <a:pt x="327088" y="5789"/>
                  </a:lnTo>
                  <a:lnTo>
                    <a:pt x="329021" y="5857"/>
                  </a:lnTo>
                  <a:lnTo>
                    <a:pt x="330955" y="5936"/>
                  </a:lnTo>
                  <a:lnTo>
                    <a:pt x="332888" y="6026"/>
                  </a:lnTo>
                  <a:lnTo>
                    <a:pt x="334796" y="6121"/>
                  </a:lnTo>
                  <a:lnTo>
                    <a:pt x="336678" y="6226"/>
                  </a:lnTo>
                  <a:lnTo>
                    <a:pt x="338586" y="6336"/>
                  </a:lnTo>
                  <a:lnTo>
                    <a:pt x="340469" y="6457"/>
                  </a:lnTo>
                  <a:lnTo>
                    <a:pt x="342326" y="6584"/>
                  </a:lnTo>
                  <a:lnTo>
                    <a:pt x="344132" y="6715"/>
                  </a:lnTo>
                  <a:lnTo>
                    <a:pt x="345887" y="6852"/>
                  </a:lnTo>
                  <a:lnTo>
                    <a:pt x="347668" y="6999"/>
                  </a:lnTo>
                  <a:lnTo>
                    <a:pt x="349423" y="7152"/>
                  </a:lnTo>
                  <a:lnTo>
                    <a:pt x="351153" y="7310"/>
                  </a:lnTo>
                  <a:lnTo>
                    <a:pt x="352857" y="7478"/>
                  </a:lnTo>
                  <a:lnTo>
                    <a:pt x="354561" y="7652"/>
                  </a:lnTo>
                  <a:lnTo>
                    <a:pt x="356240" y="7836"/>
                  </a:lnTo>
                  <a:lnTo>
                    <a:pt x="357919" y="8025"/>
                  </a:lnTo>
                  <a:lnTo>
                    <a:pt x="359547" y="8220"/>
                  </a:lnTo>
                  <a:lnTo>
                    <a:pt x="361201" y="8420"/>
                  </a:lnTo>
                  <a:lnTo>
                    <a:pt x="362804" y="8631"/>
                  </a:lnTo>
                  <a:lnTo>
                    <a:pt x="364381" y="8846"/>
                  </a:lnTo>
                  <a:lnTo>
                    <a:pt x="365958" y="9067"/>
                  </a:lnTo>
                  <a:lnTo>
                    <a:pt x="367510" y="9299"/>
                  </a:lnTo>
                  <a:lnTo>
                    <a:pt x="369061" y="9530"/>
                  </a:lnTo>
                  <a:lnTo>
                    <a:pt x="370562" y="9772"/>
                  </a:lnTo>
                  <a:lnTo>
                    <a:pt x="372012" y="10020"/>
                  </a:lnTo>
                  <a:lnTo>
                    <a:pt x="373462" y="10267"/>
                  </a:lnTo>
                  <a:lnTo>
                    <a:pt x="374887" y="10525"/>
                  </a:lnTo>
                  <a:lnTo>
                    <a:pt x="376286" y="10788"/>
                  </a:lnTo>
                  <a:lnTo>
                    <a:pt x="377660" y="11056"/>
                  </a:lnTo>
                  <a:lnTo>
                    <a:pt x="379008" y="11330"/>
                  </a:lnTo>
                  <a:lnTo>
                    <a:pt x="380331" y="11609"/>
                  </a:lnTo>
                  <a:lnTo>
                    <a:pt x="381603" y="11893"/>
                  </a:lnTo>
                  <a:lnTo>
                    <a:pt x="382874" y="12182"/>
                  </a:lnTo>
                  <a:lnTo>
                    <a:pt x="384121" y="12477"/>
                  </a:lnTo>
                  <a:lnTo>
                    <a:pt x="385317" y="12772"/>
                  </a:lnTo>
                  <a:lnTo>
                    <a:pt x="386512" y="13077"/>
                  </a:lnTo>
                  <a:lnTo>
                    <a:pt x="387657" y="13388"/>
                  </a:lnTo>
                  <a:lnTo>
                    <a:pt x="388776" y="13703"/>
                  </a:lnTo>
                  <a:lnTo>
                    <a:pt x="389870" y="14024"/>
                  </a:lnTo>
                  <a:lnTo>
                    <a:pt x="390964" y="14350"/>
                  </a:lnTo>
                  <a:lnTo>
                    <a:pt x="392007" y="14682"/>
                  </a:lnTo>
                  <a:lnTo>
                    <a:pt x="393024" y="15019"/>
                  </a:lnTo>
                  <a:lnTo>
                    <a:pt x="393991" y="15356"/>
                  </a:lnTo>
                  <a:lnTo>
                    <a:pt x="394932" y="15698"/>
                  </a:lnTo>
                  <a:lnTo>
                    <a:pt x="395848" y="16045"/>
                  </a:lnTo>
                  <a:lnTo>
                    <a:pt x="396738" y="16397"/>
                  </a:lnTo>
                  <a:lnTo>
                    <a:pt x="397578" y="16750"/>
                  </a:lnTo>
                  <a:lnTo>
                    <a:pt x="398392" y="17103"/>
                  </a:lnTo>
                  <a:lnTo>
                    <a:pt x="399155" y="17466"/>
                  </a:lnTo>
                  <a:lnTo>
                    <a:pt x="399893" y="17829"/>
                  </a:lnTo>
                  <a:lnTo>
                    <a:pt x="400605" y="18192"/>
                  </a:lnTo>
                  <a:lnTo>
                    <a:pt x="401266" y="18565"/>
                  </a:lnTo>
                  <a:lnTo>
                    <a:pt x="401902" y="18934"/>
                  </a:lnTo>
                  <a:lnTo>
                    <a:pt x="402488" y="19307"/>
                  </a:lnTo>
                  <a:lnTo>
                    <a:pt x="403047" y="19686"/>
                  </a:lnTo>
                  <a:lnTo>
                    <a:pt x="403276" y="19823"/>
                  </a:lnTo>
                  <a:lnTo>
                    <a:pt x="403505" y="19955"/>
                  </a:lnTo>
                  <a:lnTo>
                    <a:pt x="403785" y="20086"/>
                  </a:lnTo>
                  <a:lnTo>
                    <a:pt x="404090" y="20212"/>
                  </a:lnTo>
                  <a:lnTo>
                    <a:pt x="404446" y="20333"/>
                  </a:lnTo>
                  <a:lnTo>
                    <a:pt x="404802" y="20455"/>
                  </a:lnTo>
                  <a:lnTo>
                    <a:pt x="405209" y="20565"/>
                  </a:lnTo>
                  <a:lnTo>
                    <a:pt x="405616" y="20676"/>
                  </a:lnTo>
                  <a:lnTo>
                    <a:pt x="406074" y="20781"/>
                  </a:lnTo>
                  <a:lnTo>
                    <a:pt x="406532" y="20881"/>
                  </a:lnTo>
                  <a:lnTo>
                    <a:pt x="407041" y="20975"/>
                  </a:lnTo>
                  <a:lnTo>
                    <a:pt x="407575" y="21065"/>
                  </a:lnTo>
                  <a:lnTo>
                    <a:pt x="408109" y="21154"/>
                  </a:lnTo>
                  <a:lnTo>
                    <a:pt x="408669" y="21233"/>
                  </a:lnTo>
                  <a:lnTo>
                    <a:pt x="409254" y="21307"/>
                  </a:lnTo>
                  <a:lnTo>
                    <a:pt x="409865" y="21370"/>
                  </a:lnTo>
                  <a:lnTo>
                    <a:pt x="410501" y="21433"/>
                  </a:lnTo>
                  <a:lnTo>
                    <a:pt x="411137" y="21486"/>
                  </a:lnTo>
                  <a:lnTo>
                    <a:pt x="411773" y="21533"/>
                  </a:lnTo>
                  <a:lnTo>
                    <a:pt x="412434" y="21570"/>
                  </a:lnTo>
                  <a:lnTo>
                    <a:pt x="413095" y="21607"/>
                  </a:lnTo>
                  <a:lnTo>
                    <a:pt x="413757" y="21628"/>
                  </a:lnTo>
                  <a:lnTo>
                    <a:pt x="414444" y="21649"/>
                  </a:lnTo>
                  <a:lnTo>
                    <a:pt x="415130" y="21660"/>
                  </a:lnTo>
                  <a:lnTo>
                    <a:pt x="415792" y="21665"/>
                  </a:lnTo>
                  <a:lnTo>
                    <a:pt x="416479" y="21660"/>
                  </a:lnTo>
                  <a:lnTo>
                    <a:pt x="417140" y="21649"/>
                  </a:lnTo>
                  <a:lnTo>
                    <a:pt x="417827" y="21633"/>
                  </a:lnTo>
                  <a:lnTo>
                    <a:pt x="418488" y="21607"/>
                  </a:lnTo>
                  <a:lnTo>
                    <a:pt x="419175" y="21575"/>
                  </a:lnTo>
                  <a:lnTo>
                    <a:pt x="419837" y="21539"/>
                  </a:lnTo>
                  <a:lnTo>
                    <a:pt x="420472" y="21491"/>
                  </a:lnTo>
                  <a:lnTo>
                    <a:pt x="422508" y="21344"/>
                  </a:lnTo>
                  <a:lnTo>
                    <a:pt x="424568" y="21202"/>
                  </a:lnTo>
                  <a:lnTo>
                    <a:pt x="426603" y="21070"/>
                  </a:lnTo>
                  <a:lnTo>
                    <a:pt x="428664" y="20949"/>
                  </a:lnTo>
                  <a:lnTo>
                    <a:pt x="430724" y="20833"/>
                  </a:lnTo>
                  <a:lnTo>
                    <a:pt x="432785" y="20733"/>
                  </a:lnTo>
                  <a:lnTo>
                    <a:pt x="434871" y="20639"/>
                  </a:lnTo>
                  <a:lnTo>
                    <a:pt x="436957" y="20554"/>
                  </a:lnTo>
                  <a:lnTo>
                    <a:pt x="439017" y="20481"/>
                  </a:lnTo>
                  <a:lnTo>
                    <a:pt x="441103" y="20418"/>
                  </a:lnTo>
                  <a:lnTo>
                    <a:pt x="443189" y="20365"/>
                  </a:lnTo>
                  <a:lnTo>
                    <a:pt x="445300" y="20318"/>
                  </a:lnTo>
                  <a:lnTo>
                    <a:pt x="447386" y="20286"/>
                  </a:lnTo>
                  <a:lnTo>
                    <a:pt x="449472" y="20260"/>
                  </a:lnTo>
                  <a:lnTo>
                    <a:pt x="451558" y="20244"/>
                  </a:lnTo>
                  <a:lnTo>
                    <a:pt x="455374" y="20244"/>
                  </a:lnTo>
                  <a:lnTo>
                    <a:pt x="457078" y="20255"/>
                  </a:lnTo>
                  <a:lnTo>
                    <a:pt x="458783" y="20270"/>
                  </a:lnTo>
                  <a:lnTo>
                    <a:pt x="460487" y="20291"/>
                  </a:lnTo>
                  <a:lnTo>
                    <a:pt x="462166" y="20318"/>
                  </a:lnTo>
                  <a:lnTo>
                    <a:pt x="463845" y="20355"/>
                  </a:lnTo>
                  <a:lnTo>
                    <a:pt x="465549" y="20391"/>
                  </a:lnTo>
                  <a:lnTo>
                    <a:pt x="467228" y="20439"/>
                  </a:lnTo>
                  <a:lnTo>
                    <a:pt x="468882" y="20491"/>
                  </a:lnTo>
                  <a:lnTo>
                    <a:pt x="470561" y="20549"/>
                  </a:lnTo>
                  <a:lnTo>
                    <a:pt x="472214" y="20618"/>
                  </a:lnTo>
                  <a:lnTo>
                    <a:pt x="473868" y="20686"/>
                  </a:lnTo>
                  <a:lnTo>
                    <a:pt x="475521" y="20765"/>
                  </a:lnTo>
                  <a:lnTo>
                    <a:pt x="477149" y="20844"/>
                  </a:lnTo>
                  <a:lnTo>
                    <a:pt x="478777" y="20933"/>
                  </a:lnTo>
                  <a:lnTo>
                    <a:pt x="480405" y="21028"/>
                  </a:lnTo>
                  <a:lnTo>
                    <a:pt x="482008" y="21128"/>
                  </a:lnTo>
                  <a:lnTo>
                    <a:pt x="483611" y="21233"/>
                  </a:lnTo>
                  <a:lnTo>
                    <a:pt x="485213" y="21349"/>
                  </a:lnTo>
                  <a:lnTo>
                    <a:pt x="486791" y="21465"/>
                  </a:lnTo>
                  <a:lnTo>
                    <a:pt x="488368" y="21591"/>
                  </a:lnTo>
                  <a:lnTo>
                    <a:pt x="489919" y="21717"/>
                  </a:lnTo>
                  <a:lnTo>
                    <a:pt x="491471" y="21854"/>
                  </a:lnTo>
                  <a:lnTo>
                    <a:pt x="493023" y="21996"/>
                  </a:lnTo>
                  <a:lnTo>
                    <a:pt x="494549" y="22144"/>
                  </a:lnTo>
                  <a:lnTo>
                    <a:pt x="496076" y="22296"/>
                  </a:lnTo>
                  <a:lnTo>
                    <a:pt x="497576" y="22454"/>
                  </a:lnTo>
                  <a:lnTo>
                    <a:pt x="499077" y="22617"/>
                  </a:lnTo>
                  <a:lnTo>
                    <a:pt x="500553" y="22786"/>
                  </a:lnTo>
                  <a:lnTo>
                    <a:pt x="502028" y="22965"/>
                  </a:lnTo>
                  <a:lnTo>
                    <a:pt x="503478" y="23143"/>
                  </a:lnTo>
                  <a:lnTo>
                    <a:pt x="504928" y="23328"/>
                  </a:lnTo>
                  <a:lnTo>
                    <a:pt x="506302" y="23517"/>
                  </a:lnTo>
                  <a:lnTo>
                    <a:pt x="507675" y="23706"/>
                  </a:lnTo>
                  <a:lnTo>
                    <a:pt x="509024" y="23906"/>
                  </a:lnTo>
                  <a:lnTo>
                    <a:pt x="510372" y="24106"/>
                  </a:lnTo>
                  <a:lnTo>
                    <a:pt x="511669" y="24312"/>
                  </a:lnTo>
                  <a:lnTo>
                    <a:pt x="512967" y="24522"/>
                  </a:lnTo>
                  <a:lnTo>
                    <a:pt x="514264" y="24733"/>
                  </a:lnTo>
                  <a:lnTo>
                    <a:pt x="515511" y="24954"/>
                  </a:lnTo>
                  <a:lnTo>
                    <a:pt x="516757" y="25175"/>
                  </a:lnTo>
                  <a:lnTo>
                    <a:pt x="517978" y="25401"/>
                  </a:lnTo>
                  <a:lnTo>
                    <a:pt x="519199" y="25632"/>
                  </a:lnTo>
                  <a:lnTo>
                    <a:pt x="520369" y="25869"/>
                  </a:lnTo>
                  <a:lnTo>
                    <a:pt x="521539" y="26106"/>
                  </a:lnTo>
                  <a:lnTo>
                    <a:pt x="522684" y="26353"/>
                  </a:lnTo>
                  <a:lnTo>
                    <a:pt x="523803" y="26601"/>
                  </a:lnTo>
                  <a:lnTo>
                    <a:pt x="524897" y="26848"/>
                  </a:lnTo>
                  <a:lnTo>
                    <a:pt x="525991" y="27106"/>
                  </a:lnTo>
                  <a:lnTo>
                    <a:pt x="527060" y="27364"/>
                  </a:lnTo>
                  <a:lnTo>
                    <a:pt x="528103" y="27627"/>
                  </a:lnTo>
                  <a:lnTo>
                    <a:pt x="529120" y="27895"/>
                  </a:lnTo>
                  <a:lnTo>
                    <a:pt x="530112" y="28164"/>
                  </a:lnTo>
                  <a:lnTo>
                    <a:pt x="531079" y="28437"/>
                  </a:lnTo>
                  <a:lnTo>
                    <a:pt x="532046" y="28716"/>
                  </a:lnTo>
                  <a:lnTo>
                    <a:pt x="532961" y="28995"/>
                  </a:lnTo>
                  <a:lnTo>
                    <a:pt x="533877" y="29279"/>
                  </a:lnTo>
                  <a:lnTo>
                    <a:pt x="534742" y="29568"/>
                  </a:lnTo>
                  <a:lnTo>
                    <a:pt x="535607" y="29858"/>
                  </a:lnTo>
                  <a:lnTo>
                    <a:pt x="536446" y="30153"/>
                  </a:lnTo>
                  <a:lnTo>
                    <a:pt x="537260" y="30447"/>
                  </a:lnTo>
                  <a:lnTo>
                    <a:pt x="538049" y="30747"/>
                  </a:lnTo>
                  <a:lnTo>
                    <a:pt x="538812" y="31052"/>
                  </a:lnTo>
                  <a:lnTo>
                    <a:pt x="539550" y="31358"/>
                  </a:lnTo>
                  <a:lnTo>
                    <a:pt x="539906" y="31494"/>
                  </a:lnTo>
                  <a:lnTo>
                    <a:pt x="540288" y="31631"/>
                  </a:lnTo>
                  <a:lnTo>
                    <a:pt x="540720" y="31758"/>
                  </a:lnTo>
                  <a:lnTo>
                    <a:pt x="541178" y="31879"/>
                  </a:lnTo>
                  <a:lnTo>
                    <a:pt x="541636" y="31994"/>
                  </a:lnTo>
                  <a:lnTo>
                    <a:pt x="542145" y="32105"/>
                  </a:lnTo>
                  <a:lnTo>
                    <a:pt x="542704" y="32210"/>
                  </a:lnTo>
                  <a:lnTo>
                    <a:pt x="543264" y="32310"/>
                  </a:lnTo>
                  <a:lnTo>
                    <a:pt x="543849" y="32400"/>
                  </a:lnTo>
                  <a:lnTo>
                    <a:pt x="544459" y="32484"/>
                  </a:lnTo>
                  <a:lnTo>
                    <a:pt x="545095" y="32563"/>
                  </a:lnTo>
                  <a:lnTo>
                    <a:pt x="545757" y="32631"/>
                  </a:lnTo>
                  <a:lnTo>
                    <a:pt x="546444" y="32694"/>
                  </a:lnTo>
                  <a:lnTo>
                    <a:pt x="547131" y="32747"/>
                  </a:lnTo>
                  <a:lnTo>
                    <a:pt x="547843" y="32794"/>
                  </a:lnTo>
                  <a:lnTo>
                    <a:pt x="548581" y="32836"/>
                  </a:lnTo>
                  <a:lnTo>
                    <a:pt x="549318" y="32868"/>
                  </a:lnTo>
                  <a:lnTo>
                    <a:pt x="550056" y="32889"/>
                  </a:lnTo>
                  <a:lnTo>
                    <a:pt x="550794" y="32899"/>
                  </a:lnTo>
                  <a:lnTo>
                    <a:pt x="551531" y="32905"/>
                  </a:lnTo>
                  <a:lnTo>
                    <a:pt x="552269" y="32899"/>
                  </a:lnTo>
                  <a:lnTo>
                    <a:pt x="553007" y="32889"/>
                  </a:lnTo>
                  <a:lnTo>
                    <a:pt x="553745" y="32868"/>
                  </a:lnTo>
                  <a:lnTo>
                    <a:pt x="554457" y="32836"/>
                  </a:lnTo>
                  <a:lnTo>
                    <a:pt x="555194" y="32799"/>
                  </a:lnTo>
                  <a:lnTo>
                    <a:pt x="555881" y="32752"/>
                  </a:lnTo>
                  <a:lnTo>
                    <a:pt x="556568" y="32699"/>
                  </a:lnTo>
                  <a:lnTo>
                    <a:pt x="557255" y="32642"/>
                  </a:lnTo>
                  <a:lnTo>
                    <a:pt x="557916" y="32568"/>
                  </a:lnTo>
                  <a:lnTo>
                    <a:pt x="558552" y="32494"/>
                  </a:lnTo>
                  <a:lnTo>
                    <a:pt x="559188" y="32410"/>
                  </a:lnTo>
                  <a:lnTo>
                    <a:pt x="559799" y="32315"/>
                  </a:lnTo>
                  <a:lnTo>
                    <a:pt x="561351" y="32068"/>
                  </a:lnTo>
                  <a:lnTo>
                    <a:pt x="562928" y="31826"/>
                  </a:lnTo>
                  <a:lnTo>
                    <a:pt x="564530" y="31589"/>
                  </a:lnTo>
                  <a:lnTo>
                    <a:pt x="566158" y="31363"/>
                  </a:lnTo>
                  <a:lnTo>
                    <a:pt x="567812" y="31142"/>
                  </a:lnTo>
                  <a:lnTo>
                    <a:pt x="569465" y="30926"/>
                  </a:lnTo>
                  <a:lnTo>
                    <a:pt x="571144" y="30721"/>
                  </a:lnTo>
                  <a:lnTo>
                    <a:pt x="572849" y="30526"/>
                  </a:lnTo>
                  <a:lnTo>
                    <a:pt x="574579" y="30331"/>
                  </a:lnTo>
                  <a:lnTo>
                    <a:pt x="576308" y="30147"/>
                  </a:lnTo>
                  <a:lnTo>
                    <a:pt x="578064" y="29974"/>
                  </a:lnTo>
                  <a:lnTo>
                    <a:pt x="579819" y="29805"/>
                  </a:lnTo>
                  <a:lnTo>
                    <a:pt x="581600" y="29642"/>
                  </a:lnTo>
                  <a:lnTo>
                    <a:pt x="583406" y="29490"/>
                  </a:lnTo>
                  <a:lnTo>
                    <a:pt x="585237" y="29342"/>
                  </a:lnTo>
                  <a:lnTo>
                    <a:pt x="587069" y="29205"/>
                  </a:lnTo>
                  <a:lnTo>
                    <a:pt x="588977" y="29069"/>
                  </a:lnTo>
                  <a:lnTo>
                    <a:pt x="590910" y="28942"/>
                  </a:lnTo>
                  <a:lnTo>
                    <a:pt x="592843" y="28821"/>
                  </a:lnTo>
                  <a:lnTo>
                    <a:pt x="594777" y="28711"/>
                  </a:lnTo>
                  <a:lnTo>
                    <a:pt x="596735" y="28611"/>
                  </a:lnTo>
                  <a:lnTo>
                    <a:pt x="598720" y="28521"/>
                  </a:lnTo>
                  <a:lnTo>
                    <a:pt x="600678" y="28437"/>
                  </a:lnTo>
                  <a:lnTo>
                    <a:pt x="602663" y="28363"/>
                  </a:lnTo>
                  <a:lnTo>
                    <a:pt x="604672" y="28295"/>
                  </a:lnTo>
                  <a:lnTo>
                    <a:pt x="606656" y="28237"/>
                  </a:lnTo>
                  <a:lnTo>
                    <a:pt x="608666" y="28190"/>
                  </a:lnTo>
                  <a:lnTo>
                    <a:pt x="610676" y="28148"/>
                  </a:lnTo>
                  <a:lnTo>
                    <a:pt x="612711" y="28116"/>
                  </a:lnTo>
                  <a:lnTo>
                    <a:pt x="614746" y="28095"/>
                  </a:lnTo>
                  <a:lnTo>
                    <a:pt x="616781" y="28085"/>
                  </a:lnTo>
                  <a:lnTo>
                    <a:pt x="618816" y="28079"/>
                  </a:lnTo>
                  <a:lnTo>
                    <a:pt x="620444" y="28079"/>
                  </a:lnTo>
                  <a:lnTo>
                    <a:pt x="622072" y="28090"/>
                  </a:lnTo>
                  <a:lnTo>
                    <a:pt x="623675" y="28106"/>
                  </a:lnTo>
                  <a:lnTo>
                    <a:pt x="625303" y="28121"/>
                  </a:lnTo>
                  <a:lnTo>
                    <a:pt x="626905" y="28148"/>
                  </a:lnTo>
                  <a:lnTo>
                    <a:pt x="628534" y="28179"/>
                  </a:lnTo>
                  <a:lnTo>
                    <a:pt x="630136" y="28216"/>
                  </a:lnTo>
                  <a:lnTo>
                    <a:pt x="631739" y="28258"/>
                  </a:lnTo>
                  <a:lnTo>
                    <a:pt x="633341" y="28306"/>
                  </a:lnTo>
                  <a:lnTo>
                    <a:pt x="634919" y="28358"/>
                  </a:lnTo>
                  <a:lnTo>
                    <a:pt x="636521" y="28416"/>
                  </a:lnTo>
                  <a:lnTo>
                    <a:pt x="638098" y="28479"/>
                  </a:lnTo>
                  <a:lnTo>
                    <a:pt x="639676" y="28553"/>
                  </a:lnTo>
                  <a:lnTo>
                    <a:pt x="641227" y="28627"/>
                  </a:lnTo>
                  <a:lnTo>
                    <a:pt x="642804" y="28706"/>
                  </a:lnTo>
                  <a:lnTo>
                    <a:pt x="644356" y="28795"/>
                  </a:lnTo>
                  <a:lnTo>
                    <a:pt x="645857" y="28884"/>
                  </a:lnTo>
                  <a:lnTo>
                    <a:pt x="647333" y="28974"/>
                  </a:lnTo>
                  <a:lnTo>
                    <a:pt x="648808" y="29074"/>
                  </a:lnTo>
                  <a:lnTo>
                    <a:pt x="650283" y="29179"/>
                  </a:lnTo>
                  <a:lnTo>
                    <a:pt x="651759" y="29290"/>
                  </a:lnTo>
                  <a:lnTo>
                    <a:pt x="653209" y="29400"/>
                  </a:lnTo>
                  <a:lnTo>
                    <a:pt x="654659" y="29521"/>
                  </a:lnTo>
                  <a:lnTo>
                    <a:pt x="656109" y="29642"/>
                  </a:lnTo>
                  <a:lnTo>
                    <a:pt x="657533" y="29774"/>
                  </a:lnTo>
                  <a:lnTo>
                    <a:pt x="658958" y="29905"/>
                  </a:lnTo>
                  <a:lnTo>
                    <a:pt x="660357" y="30042"/>
                  </a:lnTo>
                  <a:lnTo>
                    <a:pt x="661756" y="30189"/>
                  </a:lnTo>
                  <a:lnTo>
                    <a:pt x="663155" y="30337"/>
                  </a:lnTo>
                  <a:lnTo>
                    <a:pt x="664529" y="30489"/>
                  </a:lnTo>
                  <a:lnTo>
                    <a:pt x="665877" y="30647"/>
                  </a:lnTo>
                  <a:lnTo>
                    <a:pt x="667251" y="30810"/>
                  </a:lnTo>
                  <a:lnTo>
                    <a:pt x="668523" y="30968"/>
                  </a:lnTo>
                  <a:lnTo>
                    <a:pt x="669795" y="31131"/>
                  </a:lnTo>
                  <a:lnTo>
                    <a:pt x="671067" y="31300"/>
                  </a:lnTo>
                  <a:lnTo>
                    <a:pt x="672313" y="31473"/>
                  </a:lnTo>
                  <a:lnTo>
                    <a:pt x="673534" y="31647"/>
                  </a:lnTo>
                  <a:lnTo>
                    <a:pt x="674755" y="31831"/>
                  </a:lnTo>
                  <a:lnTo>
                    <a:pt x="675976" y="32015"/>
                  </a:lnTo>
                  <a:lnTo>
                    <a:pt x="677172" y="32200"/>
                  </a:lnTo>
                  <a:lnTo>
                    <a:pt x="678342" y="32394"/>
                  </a:lnTo>
                  <a:lnTo>
                    <a:pt x="679512" y="32589"/>
                  </a:lnTo>
                  <a:lnTo>
                    <a:pt x="680657" y="32789"/>
                  </a:lnTo>
                  <a:lnTo>
                    <a:pt x="681776" y="32989"/>
                  </a:lnTo>
                  <a:lnTo>
                    <a:pt x="682895" y="33194"/>
                  </a:lnTo>
                  <a:lnTo>
                    <a:pt x="683989" y="33405"/>
                  </a:lnTo>
                  <a:lnTo>
                    <a:pt x="685083" y="33620"/>
                  </a:lnTo>
                  <a:lnTo>
                    <a:pt x="686152" y="33836"/>
                  </a:lnTo>
                  <a:lnTo>
                    <a:pt x="27957" y="33836"/>
                  </a:lnTo>
                  <a:lnTo>
                    <a:pt x="28237" y="33536"/>
                  </a:lnTo>
                  <a:lnTo>
                    <a:pt x="28568" y="33236"/>
                  </a:lnTo>
                  <a:lnTo>
                    <a:pt x="28924" y="32936"/>
                  </a:lnTo>
                  <a:lnTo>
                    <a:pt x="29306" y="32642"/>
                  </a:lnTo>
                  <a:lnTo>
                    <a:pt x="29713" y="32347"/>
                  </a:lnTo>
                  <a:lnTo>
                    <a:pt x="30171" y="32052"/>
                  </a:lnTo>
                  <a:lnTo>
                    <a:pt x="30654" y="31758"/>
                  </a:lnTo>
                  <a:lnTo>
                    <a:pt x="31163" y="31463"/>
                  </a:lnTo>
                  <a:lnTo>
                    <a:pt x="31697" y="31173"/>
                  </a:lnTo>
                  <a:lnTo>
                    <a:pt x="32256" y="30879"/>
                  </a:lnTo>
                  <a:lnTo>
                    <a:pt x="32867" y="30589"/>
                  </a:lnTo>
                  <a:lnTo>
                    <a:pt x="33478" y="30300"/>
                  </a:lnTo>
                  <a:lnTo>
                    <a:pt x="34139" y="30016"/>
                  </a:lnTo>
                  <a:lnTo>
                    <a:pt x="34826" y="29732"/>
                  </a:lnTo>
                  <a:lnTo>
                    <a:pt x="35538" y="29442"/>
                  </a:lnTo>
                  <a:lnTo>
                    <a:pt x="36301" y="29163"/>
                  </a:lnTo>
                  <a:lnTo>
                    <a:pt x="36886" y="28942"/>
                  </a:lnTo>
                  <a:lnTo>
                    <a:pt x="37497" y="28727"/>
                  </a:lnTo>
                  <a:lnTo>
                    <a:pt x="38133" y="28511"/>
                  </a:lnTo>
                  <a:lnTo>
                    <a:pt x="38794" y="28300"/>
                  </a:lnTo>
                  <a:lnTo>
                    <a:pt x="39456" y="28085"/>
                  </a:lnTo>
                  <a:lnTo>
                    <a:pt x="40142" y="27874"/>
                  </a:lnTo>
                  <a:lnTo>
                    <a:pt x="40829" y="27664"/>
                  </a:lnTo>
                  <a:lnTo>
                    <a:pt x="41541" y="27453"/>
                  </a:lnTo>
                  <a:lnTo>
                    <a:pt x="42279" y="27243"/>
                  </a:lnTo>
                  <a:lnTo>
                    <a:pt x="43042" y="27037"/>
                  </a:lnTo>
                  <a:lnTo>
                    <a:pt x="43806" y="26827"/>
                  </a:lnTo>
                  <a:lnTo>
                    <a:pt x="44594" y="26627"/>
                  </a:lnTo>
                  <a:lnTo>
                    <a:pt x="45383" y="26422"/>
                  </a:lnTo>
                  <a:lnTo>
                    <a:pt x="46197" y="26222"/>
                  </a:lnTo>
                  <a:lnTo>
                    <a:pt x="47011" y="26022"/>
                  </a:lnTo>
                  <a:lnTo>
                    <a:pt x="47876" y="25822"/>
                  </a:lnTo>
                  <a:lnTo>
                    <a:pt x="48741" y="25622"/>
                  </a:lnTo>
                  <a:lnTo>
                    <a:pt x="49605" y="25427"/>
                  </a:lnTo>
                  <a:lnTo>
                    <a:pt x="50521" y="25233"/>
                  </a:lnTo>
                  <a:lnTo>
                    <a:pt x="51437" y="25038"/>
                  </a:lnTo>
                  <a:lnTo>
                    <a:pt x="52353" y="24843"/>
                  </a:lnTo>
                  <a:lnTo>
                    <a:pt x="53294" y="24654"/>
                  </a:lnTo>
                  <a:lnTo>
                    <a:pt x="54261" y="24464"/>
                  </a:lnTo>
                  <a:lnTo>
                    <a:pt x="55227" y="24280"/>
                  </a:lnTo>
                  <a:lnTo>
                    <a:pt x="56219" y="24091"/>
                  </a:lnTo>
                  <a:lnTo>
                    <a:pt x="57237" y="23906"/>
                  </a:lnTo>
                  <a:lnTo>
                    <a:pt x="58255" y="23728"/>
                  </a:lnTo>
                  <a:lnTo>
                    <a:pt x="59272" y="23549"/>
                  </a:lnTo>
                  <a:lnTo>
                    <a:pt x="60315" y="23370"/>
                  </a:lnTo>
                  <a:lnTo>
                    <a:pt x="61383" y="23191"/>
                  </a:lnTo>
                  <a:lnTo>
                    <a:pt x="62452" y="23017"/>
                  </a:lnTo>
                  <a:lnTo>
                    <a:pt x="63546" y="22844"/>
                  </a:lnTo>
                  <a:lnTo>
                    <a:pt x="64640" y="22675"/>
                  </a:lnTo>
                  <a:lnTo>
                    <a:pt x="65759" y="22501"/>
                  </a:lnTo>
                  <a:lnTo>
                    <a:pt x="66904" y="22333"/>
                  </a:lnTo>
                  <a:lnTo>
                    <a:pt x="68074" y="22170"/>
                  </a:lnTo>
                  <a:lnTo>
                    <a:pt x="69219" y="22007"/>
                  </a:lnTo>
                  <a:lnTo>
                    <a:pt x="70414" y="21844"/>
                  </a:lnTo>
                  <a:lnTo>
                    <a:pt x="71610" y="21686"/>
                  </a:lnTo>
                  <a:lnTo>
                    <a:pt x="72805" y="21528"/>
                  </a:lnTo>
                  <a:lnTo>
                    <a:pt x="74026" y="21370"/>
                  </a:lnTo>
                  <a:lnTo>
                    <a:pt x="75247" y="21218"/>
                  </a:lnTo>
                  <a:lnTo>
                    <a:pt x="76494" y="21065"/>
                  </a:lnTo>
                  <a:lnTo>
                    <a:pt x="77740" y="20918"/>
                  </a:lnTo>
                  <a:lnTo>
                    <a:pt x="78987" y="20770"/>
                  </a:lnTo>
                  <a:lnTo>
                    <a:pt x="80259" y="20628"/>
                  </a:lnTo>
                  <a:lnTo>
                    <a:pt x="81556" y="20486"/>
                  </a:lnTo>
                  <a:lnTo>
                    <a:pt x="82854" y="20349"/>
                  </a:lnTo>
                  <a:lnTo>
                    <a:pt x="84176" y="20207"/>
                  </a:lnTo>
                  <a:lnTo>
                    <a:pt x="85525" y="20076"/>
                  </a:lnTo>
                  <a:lnTo>
                    <a:pt x="86873" y="19939"/>
                  </a:lnTo>
                  <a:lnTo>
                    <a:pt x="88221" y="19807"/>
                  </a:lnTo>
                  <a:lnTo>
                    <a:pt x="89595" y="19681"/>
                  </a:lnTo>
                  <a:lnTo>
                    <a:pt x="90968" y="19555"/>
                  </a:lnTo>
                  <a:lnTo>
                    <a:pt x="92367" y="19428"/>
                  </a:lnTo>
                  <a:lnTo>
                    <a:pt x="93767" y="19307"/>
                  </a:lnTo>
                  <a:lnTo>
                    <a:pt x="95166" y="19192"/>
                  </a:lnTo>
                  <a:lnTo>
                    <a:pt x="96590" y="19076"/>
                  </a:lnTo>
                  <a:lnTo>
                    <a:pt x="98015" y="18965"/>
                  </a:lnTo>
                  <a:lnTo>
                    <a:pt x="99465" y="18855"/>
                  </a:lnTo>
                  <a:lnTo>
                    <a:pt x="100889" y="18744"/>
                  </a:lnTo>
                  <a:lnTo>
                    <a:pt x="102365" y="18639"/>
                  </a:lnTo>
                  <a:lnTo>
                    <a:pt x="103815" y="18539"/>
                  </a:lnTo>
                  <a:lnTo>
                    <a:pt x="105290" y="18439"/>
                  </a:lnTo>
                  <a:lnTo>
                    <a:pt x="106817" y="18339"/>
                  </a:lnTo>
                  <a:lnTo>
                    <a:pt x="108368" y="18244"/>
                  </a:lnTo>
                  <a:lnTo>
                    <a:pt x="109920" y="18150"/>
                  </a:lnTo>
                  <a:lnTo>
                    <a:pt x="111472" y="18055"/>
                  </a:lnTo>
                  <a:lnTo>
                    <a:pt x="113049" y="17971"/>
                  </a:lnTo>
                  <a:lnTo>
                    <a:pt x="114626" y="17887"/>
                  </a:lnTo>
                  <a:lnTo>
                    <a:pt x="116203" y="17802"/>
                  </a:lnTo>
                  <a:lnTo>
                    <a:pt x="117781" y="17723"/>
                  </a:lnTo>
                  <a:lnTo>
                    <a:pt x="119358" y="17650"/>
                  </a:lnTo>
                  <a:lnTo>
                    <a:pt x="120960" y="17576"/>
                  </a:lnTo>
                  <a:lnTo>
                    <a:pt x="122563" y="17508"/>
                  </a:lnTo>
                  <a:lnTo>
                    <a:pt x="124166" y="17445"/>
                  </a:lnTo>
                  <a:lnTo>
                    <a:pt x="125768" y="17381"/>
                  </a:lnTo>
                  <a:lnTo>
                    <a:pt x="127396" y="17318"/>
                  </a:lnTo>
                  <a:lnTo>
                    <a:pt x="128999" y="17266"/>
                  </a:lnTo>
                  <a:lnTo>
                    <a:pt x="130627" y="17213"/>
                  </a:lnTo>
                  <a:lnTo>
                    <a:pt x="132255" y="17160"/>
                  </a:lnTo>
                  <a:lnTo>
                    <a:pt x="133908" y="17113"/>
                  </a:lnTo>
                  <a:lnTo>
                    <a:pt x="135537" y="17071"/>
                  </a:lnTo>
                  <a:lnTo>
                    <a:pt x="137190" y="17034"/>
                  </a:lnTo>
                  <a:lnTo>
                    <a:pt x="138818" y="16997"/>
                  </a:lnTo>
                  <a:lnTo>
                    <a:pt x="140472" y="16960"/>
                  </a:lnTo>
                  <a:lnTo>
                    <a:pt x="142125" y="16929"/>
                  </a:lnTo>
                  <a:lnTo>
                    <a:pt x="143779" y="16903"/>
                  </a:lnTo>
                  <a:lnTo>
                    <a:pt x="145458" y="16876"/>
                  </a:lnTo>
                  <a:lnTo>
                    <a:pt x="147111" y="16855"/>
                  </a:lnTo>
                  <a:lnTo>
                    <a:pt x="148790" y="16839"/>
                  </a:lnTo>
                  <a:lnTo>
                    <a:pt x="150469" y="16824"/>
                  </a:lnTo>
                  <a:lnTo>
                    <a:pt x="152148" y="16813"/>
                  </a:lnTo>
                  <a:lnTo>
                    <a:pt x="153827" y="16808"/>
                  </a:lnTo>
                  <a:lnTo>
                    <a:pt x="155506" y="16803"/>
                  </a:lnTo>
                  <a:lnTo>
                    <a:pt x="157210" y="16797"/>
                  </a:lnTo>
                  <a:lnTo>
                    <a:pt x="158864" y="16803"/>
                  </a:lnTo>
                  <a:lnTo>
                    <a:pt x="160543" y="16808"/>
                  </a:lnTo>
                  <a:lnTo>
                    <a:pt x="162196" y="16813"/>
                  </a:lnTo>
                  <a:lnTo>
                    <a:pt x="163850" y="16824"/>
                  </a:lnTo>
                  <a:lnTo>
                    <a:pt x="165503" y="16839"/>
                  </a:lnTo>
                  <a:lnTo>
                    <a:pt x="167157" y="16855"/>
                  </a:lnTo>
                  <a:lnTo>
                    <a:pt x="168810" y="16876"/>
                  </a:lnTo>
                  <a:lnTo>
                    <a:pt x="170438" y="16903"/>
                  </a:lnTo>
                  <a:lnTo>
                    <a:pt x="172092" y="16929"/>
                  </a:lnTo>
                  <a:lnTo>
                    <a:pt x="173720" y="16960"/>
                  </a:lnTo>
                  <a:lnTo>
                    <a:pt x="175348" y="16992"/>
                  </a:lnTo>
                  <a:lnTo>
                    <a:pt x="176976" y="17029"/>
                  </a:lnTo>
                  <a:lnTo>
                    <a:pt x="178604" y="17066"/>
                  </a:lnTo>
                  <a:lnTo>
                    <a:pt x="180232" y="17108"/>
                  </a:lnTo>
                  <a:lnTo>
                    <a:pt x="181834" y="17155"/>
                  </a:lnTo>
                  <a:lnTo>
                    <a:pt x="183463" y="17203"/>
                  </a:lnTo>
                  <a:lnTo>
                    <a:pt x="185065" y="17255"/>
                  </a:lnTo>
                  <a:lnTo>
                    <a:pt x="186668" y="17313"/>
                  </a:lnTo>
                  <a:lnTo>
                    <a:pt x="188270" y="17371"/>
                  </a:lnTo>
                  <a:lnTo>
                    <a:pt x="189873" y="17429"/>
                  </a:lnTo>
                  <a:lnTo>
                    <a:pt x="191450" y="17497"/>
                  </a:lnTo>
                  <a:lnTo>
                    <a:pt x="193027" y="17566"/>
                  </a:lnTo>
                  <a:lnTo>
                    <a:pt x="194630" y="17634"/>
                  </a:lnTo>
                  <a:lnTo>
                    <a:pt x="196207" y="17708"/>
                  </a:lnTo>
                  <a:lnTo>
                    <a:pt x="197759" y="17787"/>
                  </a:lnTo>
                  <a:lnTo>
                    <a:pt x="199336" y="17866"/>
                  </a:lnTo>
                  <a:lnTo>
                    <a:pt x="200888" y="17950"/>
                  </a:lnTo>
                  <a:lnTo>
                    <a:pt x="202440" y="18034"/>
                  </a:lnTo>
                  <a:lnTo>
                    <a:pt x="203991" y="18123"/>
                  </a:lnTo>
                  <a:lnTo>
                    <a:pt x="205543" y="18218"/>
                  </a:lnTo>
                  <a:lnTo>
                    <a:pt x="207069" y="18313"/>
                  </a:lnTo>
                  <a:lnTo>
                    <a:pt x="208621" y="18413"/>
                  </a:lnTo>
                  <a:lnTo>
                    <a:pt x="209206" y="18450"/>
                  </a:lnTo>
                  <a:lnTo>
                    <a:pt x="209817" y="18476"/>
                  </a:lnTo>
                  <a:lnTo>
                    <a:pt x="210402" y="18502"/>
                  </a:lnTo>
                  <a:lnTo>
                    <a:pt x="211012" y="18518"/>
                  </a:lnTo>
                  <a:lnTo>
                    <a:pt x="211623" y="18534"/>
                  </a:lnTo>
                  <a:lnTo>
                    <a:pt x="212233" y="18539"/>
                  </a:lnTo>
                  <a:lnTo>
                    <a:pt x="212819" y="18539"/>
                  </a:lnTo>
                  <a:lnTo>
                    <a:pt x="213429" y="18534"/>
                  </a:lnTo>
                  <a:lnTo>
                    <a:pt x="214014" y="18523"/>
                  </a:lnTo>
                  <a:lnTo>
                    <a:pt x="214599" y="18508"/>
                  </a:lnTo>
                  <a:lnTo>
                    <a:pt x="215184" y="18492"/>
                  </a:lnTo>
                  <a:lnTo>
                    <a:pt x="215769" y="18465"/>
                  </a:lnTo>
                  <a:lnTo>
                    <a:pt x="216329" y="18434"/>
                  </a:lnTo>
                  <a:lnTo>
                    <a:pt x="216889" y="18397"/>
                  </a:lnTo>
                  <a:lnTo>
                    <a:pt x="217448" y="18355"/>
                  </a:lnTo>
                  <a:lnTo>
                    <a:pt x="218008" y="18308"/>
                  </a:lnTo>
                  <a:lnTo>
                    <a:pt x="218542" y="18255"/>
                  </a:lnTo>
                  <a:lnTo>
                    <a:pt x="219051" y="18202"/>
                  </a:lnTo>
                  <a:lnTo>
                    <a:pt x="219560" y="18139"/>
                  </a:lnTo>
                  <a:lnTo>
                    <a:pt x="220068" y="18076"/>
                  </a:lnTo>
                  <a:lnTo>
                    <a:pt x="220552" y="18002"/>
                  </a:lnTo>
                  <a:lnTo>
                    <a:pt x="221010" y="17929"/>
                  </a:lnTo>
                  <a:lnTo>
                    <a:pt x="221468" y="17850"/>
                  </a:lnTo>
                  <a:lnTo>
                    <a:pt x="221900" y="17766"/>
                  </a:lnTo>
                  <a:lnTo>
                    <a:pt x="222332" y="17676"/>
                  </a:lnTo>
                  <a:lnTo>
                    <a:pt x="222740" y="17587"/>
                  </a:lnTo>
                  <a:lnTo>
                    <a:pt x="223121" y="17492"/>
                  </a:lnTo>
                  <a:lnTo>
                    <a:pt x="223477" y="17392"/>
                  </a:lnTo>
                  <a:lnTo>
                    <a:pt x="223833" y="17287"/>
                  </a:lnTo>
                  <a:lnTo>
                    <a:pt x="224139" y="17176"/>
                  </a:lnTo>
                  <a:lnTo>
                    <a:pt x="224444" y="17066"/>
                  </a:lnTo>
                  <a:lnTo>
                    <a:pt x="224724" y="16950"/>
                  </a:lnTo>
                  <a:lnTo>
                    <a:pt x="225461" y="16634"/>
                  </a:lnTo>
                  <a:lnTo>
                    <a:pt x="226199" y="16324"/>
                  </a:lnTo>
                  <a:lnTo>
                    <a:pt x="226988" y="16019"/>
                  </a:lnTo>
                  <a:lnTo>
                    <a:pt x="227776" y="15713"/>
                  </a:lnTo>
                  <a:lnTo>
                    <a:pt x="228616" y="15408"/>
                  </a:lnTo>
                  <a:lnTo>
                    <a:pt x="229455" y="15113"/>
                  </a:lnTo>
                  <a:lnTo>
                    <a:pt x="230346" y="14819"/>
                  </a:lnTo>
                  <a:lnTo>
                    <a:pt x="231236" y="14524"/>
                  </a:lnTo>
                  <a:lnTo>
                    <a:pt x="232152" y="14240"/>
                  </a:lnTo>
                  <a:lnTo>
                    <a:pt x="233118" y="13956"/>
                  </a:lnTo>
                  <a:lnTo>
                    <a:pt x="234085" y="13672"/>
                  </a:lnTo>
                  <a:lnTo>
                    <a:pt x="235077" y="13398"/>
                  </a:lnTo>
                  <a:lnTo>
                    <a:pt x="236095" y="13124"/>
                  </a:lnTo>
                  <a:lnTo>
                    <a:pt x="237138" y="12851"/>
                  </a:lnTo>
                  <a:lnTo>
                    <a:pt x="238181" y="12588"/>
                  </a:lnTo>
                  <a:lnTo>
                    <a:pt x="239274" y="12325"/>
                  </a:lnTo>
                  <a:lnTo>
                    <a:pt x="240368" y="12067"/>
                  </a:lnTo>
                  <a:lnTo>
                    <a:pt x="241488" y="11814"/>
                  </a:lnTo>
                  <a:lnTo>
                    <a:pt x="242658" y="11562"/>
                  </a:lnTo>
                  <a:lnTo>
                    <a:pt x="243803" y="11314"/>
                  </a:lnTo>
                  <a:lnTo>
                    <a:pt x="244998" y="11072"/>
                  </a:lnTo>
                  <a:lnTo>
                    <a:pt x="246219" y="10835"/>
                  </a:lnTo>
                  <a:lnTo>
                    <a:pt x="247440" y="10604"/>
                  </a:lnTo>
                  <a:lnTo>
                    <a:pt x="248687" y="10372"/>
                  </a:lnTo>
                  <a:lnTo>
                    <a:pt x="249959" y="10151"/>
                  </a:lnTo>
                  <a:lnTo>
                    <a:pt x="251256" y="9930"/>
                  </a:lnTo>
                  <a:lnTo>
                    <a:pt x="252553" y="9715"/>
                  </a:lnTo>
                  <a:lnTo>
                    <a:pt x="253902" y="9504"/>
                  </a:lnTo>
                  <a:lnTo>
                    <a:pt x="255250" y="9294"/>
                  </a:lnTo>
                  <a:lnTo>
                    <a:pt x="256598" y="9094"/>
                  </a:lnTo>
                  <a:lnTo>
                    <a:pt x="257997" y="8894"/>
                  </a:lnTo>
                  <a:lnTo>
                    <a:pt x="259396" y="8704"/>
                  </a:lnTo>
                  <a:lnTo>
                    <a:pt x="260846" y="8510"/>
                  </a:lnTo>
                  <a:lnTo>
                    <a:pt x="262322" y="8325"/>
                  </a:lnTo>
                  <a:lnTo>
                    <a:pt x="263797" y="8146"/>
                  </a:lnTo>
                  <a:lnTo>
                    <a:pt x="265298" y="7968"/>
                  </a:lnTo>
                  <a:lnTo>
                    <a:pt x="266824" y="7799"/>
                  </a:lnTo>
                  <a:lnTo>
                    <a:pt x="268351" y="7636"/>
                  </a:lnTo>
                  <a:lnTo>
                    <a:pt x="269877" y="7478"/>
                  </a:lnTo>
                  <a:lnTo>
                    <a:pt x="271429" y="7331"/>
                  </a:lnTo>
                  <a:lnTo>
                    <a:pt x="272980" y="7183"/>
                  </a:lnTo>
                  <a:lnTo>
                    <a:pt x="274558" y="7041"/>
                  </a:lnTo>
                  <a:lnTo>
                    <a:pt x="276135" y="6910"/>
                  </a:lnTo>
                  <a:lnTo>
                    <a:pt x="277737" y="6784"/>
                  </a:lnTo>
                  <a:lnTo>
                    <a:pt x="279340" y="6663"/>
                  </a:lnTo>
                  <a:lnTo>
                    <a:pt x="280968" y="6547"/>
                  </a:lnTo>
                  <a:lnTo>
                    <a:pt x="282596" y="6436"/>
                  </a:lnTo>
                  <a:lnTo>
                    <a:pt x="284224" y="6331"/>
                  </a:lnTo>
                  <a:lnTo>
                    <a:pt x="285852" y="6236"/>
                  </a:lnTo>
                  <a:lnTo>
                    <a:pt x="287506" y="6142"/>
                  </a:lnTo>
                  <a:lnTo>
                    <a:pt x="289185" y="6057"/>
                  </a:lnTo>
                  <a:lnTo>
                    <a:pt x="290838" y="5978"/>
                  </a:lnTo>
                  <a:lnTo>
                    <a:pt x="292517" y="5905"/>
                  </a:lnTo>
                  <a:lnTo>
                    <a:pt x="294196" y="5842"/>
                  </a:lnTo>
                  <a:lnTo>
                    <a:pt x="295900" y="5778"/>
                  </a:lnTo>
                  <a:lnTo>
                    <a:pt x="297579" y="5726"/>
                  </a:lnTo>
                  <a:lnTo>
                    <a:pt x="299284" y="5679"/>
                  </a:lnTo>
                  <a:lnTo>
                    <a:pt x="300988" y="5636"/>
                  </a:lnTo>
                  <a:lnTo>
                    <a:pt x="302718" y="5605"/>
                  </a:lnTo>
                  <a:lnTo>
                    <a:pt x="304422" y="5573"/>
                  </a:lnTo>
                  <a:lnTo>
                    <a:pt x="306152" y="5552"/>
                  </a:lnTo>
                  <a:lnTo>
                    <a:pt x="307882" y="5536"/>
                  </a:lnTo>
                  <a:lnTo>
                    <a:pt x="309612" y="5526"/>
                  </a:lnTo>
                  <a:lnTo>
                    <a:pt x="311342" y="5521"/>
                  </a:lnTo>
                  <a:close/>
                  <a:moveTo>
                    <a:pt x="311342" y="1"/>
                  </a:moveTo>
                  <a:lnTo>
                    <a:pt x="309128" y="6"/>
                  </a:lnTo>
                  <a:lnTo>
                    <a:pt x="306915" y="16"/>
                  </a:lnTo>
                  <a:lnTo>
                    <a:pt x="304702" y="38"/>
                  </a:lnTo>
                  <a:lnTo>
                    <a:pt x="302489" y="69"/>
                  </a:lnTo>
                  <a:lnTo>
                    <a:pt x="300301" y="106"/>
                  </a:lnTo>
                  <a:lnTo>
                    <a:pt x="298088" y="148"/>
                  </a:lnTo>
                  <a:lnTo>
                    <a:pt x="295900" y="201"/>
                  </a:lnTo>
                  <a:lnTo>
                    <a:pt x="293738" y="264"/>
                  </a:lnTo>
                  <a:lnTo>
                    <a:pt x="291576" y="332"/>
                  </a:lnTo>
                  <a:lnTo>
                    <a:pt x="289388" y="411"/>
                  </a:lnTo>
                  <a:lnTo>
                    <a:pt x="287251" y="495"/>
                  </a:lnTo>
                  <a:lnTo>
                    <a:pt x="285089" y="590"/>
                  </a:lnTo>
                  <a:lnTo>
                    <a:pt x="282978" y="690"/>
                  </a:lnTo>
                  <a:lnTo>
                    <a:pt x="280841" y="795"/>
                  </a:lnTo>
                  <a:lnTo>
                    <a:pt x="278730" y="916"/>
                  </a:lnTo>
                  <a:lnTo>
                    <a:pt x="276618" y="1037"/>
                  </a:lnTo>
                  <a:lnTo>
                    <a:pt x="274532" y="1169"/>
                  </a:lnTo>
                  <a:lnTo>
                    <a:pt x="272446" y="1311"/>
                  </a:lnTo>
                  <a:lnTo>
                    <a:pt x="270386" y="1458"/>
                  </a:lnTo>
                  <a:lnTo>
                    <a:pt x="268325" y="1616"/>
                  </a:lnTo>
                  <a:lnTo>
                    <a:pt x="266290" y="1779"/>
                  </a:lnTo>
                  <a:lnTo>
                    <a:pt x="264255" y="1948"/>
                  </a:lnTo>
                  <a:lnTo>
                    <a:pt x="262245" y="2127"/>
                  </a:lnTo>
                  <a:lnTo>
                    <a:pt x="260236" y="2316"/>
                  </a:lnTo>
                  <a:lnTo>
                    <a:pt x="258252" y="2511"/>
                  </a:lnTo>
                  <a:lnTo>
                    <a:pt x="256293" y="2711"/>
                  </a:lnTo>
                  <a:lnTo>
                    <a:pt x="254334" y="2921"/>
                  </a:lnTo>
                  <a:lnTo>
                    <a:pt x="252401" y="3137"/>
                  </a:lnTo>
                  <a:lnTo>
                    <a:pt x="250493" y="3358"/>
                  </a:lnTo>
                  <a:lnTo>
                    <a:pt x="248585" y="3589"/>
                  </a:lnTo>
                  <a:lnTo>
                    <a:pt x="246703" y="3832"/>
                  </a:lnTo>
                  <a:lnTo>
                    <a:pt x="244846" y="4074"/>
                  </a:lnTo>
                  <a:lnTo>
                    <a:pt x="243345" y="4279"/>
                  </a:lnTo>
                  <a:lnTo>
                    <a:pt x="241869" y="4489"/>
                  </a:lnTo>
                  <a:lnTo>
                    <a:pt x="240394" y="4700"/>
                  </a:lnTo>
                  <a:lnTo>
                    <a:pt x="238944" y="4921"/>
                  </a:lnTo>
                  <a:lnTo>
                    <a:pt x="237519" y="5142"/>
                  </a:lnTo>
                  <a:lnTo>
                    <a:pt x="236120" y="5363"/>
                  </a:lnTo>
                  <a:lnTo>
                    <a:pt x="234721" y="5594"/>
                  </a:lnTo>
                  <a:lnTo>
                    <a:pt x="233347" y="5826"/>
                  </a:lnTo>
                  <a:lnTo>
                    <a:pt x="231974" y="6063"/>
                  </a:lnTo>
                  <a:lnTo>
                    <a:pt x="230625" y="6305"/>
                  </a:lnTo>
                  <a:lnTo>
                    <a:pt x="229303" y="6552"/>
                  </a:lnTo>
                  <a:lnTo>
                    <a:pt x="228005" y="6799"/>
                  </a:lnTo>
                  <a:lnTo>
                    <a:pt x="226708" y="7052"/>
                  </a:lnTo>
                  <a:lnTo>
                    <a:pt x="225436" y="7310"/>
                  </a:lnTo>
                  <a:lnTo>
                    <a:pt x="224189" y="7568"/>
                  </a:lnTo>
                  <a:lnTo>
                    <a:pt x="222943" y="7831"/>
                  </a:lnTo>
                  <a:lnTo>
                    <a:pt x="221747" y="8099"/>
                  </a:lnTo>
                  <a:lnTo>
                    <a:pt x="220552" y="8373"/>
                  </a:lnTo>
                  <a:lnTo>
                    <a:pt x="219356" y="8646"/>
                  </a:lnTo>
                  <a:lnTo>
                    <a:pt x="218211" y="8920"/>
                  </a:lnTo>
                  <a:lnTo>
                    <a:pt x="217067" y="9204"/>
                  </a:lnTo>
                  <a:lnTo>
                    <a:pt x="215947" y="9488"/>
                  </a:lnTo>
                  <a:lnTo>
                    <a:pt x="214854" y="9778"/>
                  </a:lnTo>
                  <a:lnTo>
                    <a:pt x="213785" y="10067"/>
                  </a:lnTo>
                  <a:lnTo>
                    <a:pt x="212717" y="10362"/>
                  </a:lnTo>
                  <a:lnTo>
                    <a:pt x="211674" y="10662"/>
                  </a:lnTo>
                  <a:lnTo>
                    <a:pt x="210656" y="10962"/>
                  </a:lnTo>
                  <a:lnTo>
                    <a:pt x="209664" y="11267"/>
                  </a:lnTo>
                  <a:lnTo>
                    <a:pt x="208672" y="11572"/>
                  </a:lnTo>
                  <a:lnTo>
                    <a:pt x="207731" y="11883"/>
                  </a:lnTo>
                  <a:lnTo>
                    <a:pt x="206790" y="12198"/>
                  </a:lnTo>
                  <a:lnTo>
                    <a:pt x="205874" y="12514"/>
                  </a:lnTo>
                  <a:lnTo>
                    <a:pt x="202923" y="12367"/>
                  </a:lnTo>
                  <a:lnTo>
                    <a:pt x="199972" y="12225"/>
                  </a:lnTo>
                  <a:lnTo>
                    <a:pt x="196996" y="12093"/>
                  </a:lnTo>
                  <a:lnTo>
                    <a:pt x="193994" y="11972"/>
                  </a:lnTo>
                  <a:lnTo>
                    <a:pt x="190992" y="11861"/>
                  </a:lnTo>
                  <a:lnTo>
                    <a:pt x="187991" y="11762"/>
                  </a:lnTo>
                  <a:lnTo>
                    <a:pt x="184963" y="11672"/>
                  </a:lnTo>
                  <a:lnTo>
                    <a:pt x="181911" y="11588"/>
                  </a:lnTo>
                  <a:lnTo>
                    <a:pt x="178858" y="11514"/>
                  </a:lnTo>
                  <a:lnTo>
                    <a:pt x="175806" y="11451"/>
                  </a:lnTo>
                  <a:lnTo>
                    <a:pt x="172728" y="11398"/>
                  </a:lnTo>
                  <a:lnTo>
                    <a:pt x="169649" y="11356"/>
                  </a:lnTo>
                  <a:lnTo>
                    <a:pt x="166546" y="11325"/>
                  </a:lnTo>
                  <a:lnTo>
                    <a:pt x="163443" y="11298"/>
                  </a:lnTo>
                  <a:lnTo>
                    <a:pt x="160339" y="11283"/>
                  </a:lnTo>
                  <a:lnTo>
                    <a:pt x="157210" y="11277"/>
                  </a:lnTo>
                  <a:lnTo>
                    <a:pt x="155251" y="11283"/>
                  </a:lnTo>
                  <a:lnTo>
                    <a:pt x="153318" y="11288"/>
                  </a:lnTo>
                  <a:lnTo>
                    <a:pt x="151359" y="11293"/>
                  </a:lnTo>
                  <a:lnTo>
                    <a:pt x="149426" y="11309"/>
                  </a:lnTo>
                  <a:lnTo>
                    <a:pt x="147493" y="11325"/>
                  </a:lnTo>
                  <a:lnTo>
                    <a:pt x="145559" y="11346"/>
                  </a:lnTo>
                  <a:lnTo>
                    <a:pt x="143651" y="11372"/>
                  </a:lnTo>
                  <a:lnTo>
                    <a:pt x="141718" y="11398"/>
                  </a:lnTo>
                  <a:lnTo>
                    <a:pt x="139810" y="11430"/>
                  </a:lnTo>
                  <a:lnTo>
                    <a:pt x="137902" y="11467"/>
                  </a:lnTo>
                  <a:lnTo>
                    <a:pt x="135969" y="11504"/>
                  </a:lnTo>
                  <a:lnTo>
                    <a:pt x="134087" y="11546"/>
                  </a:lnTo>
                  <a:lnTo>
                    <a:pt x="132179" y="11593"/>
                  </a:lnTo>
                  <a:lnTo>
                    <a:pt x="130296" y="11646"/>
                  </a:lnTo>
                  <a:lnTo>
                    <a:pt x="128388" y="11698"/>
                  </a:lnTo>
                  <a:lnTo>
                    <a:pt x="126506" y="11756"/>
                  </a:lnTo>
                  <a:lnTo>
                    <a:pt x="124623" y="11819"/>
                  </a:lnTo>
                  <a:lnTo>
                    <a:pt x="122766" y="11883"/>
                  </a:lnTo>
                  <a:lnTo>
                    <a:pt x="120884" y="11951"/>
                  </a:lnTo>
                  <a:lnTo>
                    <a:pt x="119027" y="12025"/>
                  </a:lnTo>
                  <a:lnTo>
                    <a:pt x="117170" y="12104"/>
                  </a:lnTo>
                  <a:lnTo>
                    <a:pt x="115313" y="12182"/>
                  </a:lnTo>
                  <a:lnTo>
                    <a:pt x="113481" y="12267"/>
                  </a:lnTo>
                  <a:lnTo>
                    <a:pt x="111624" y="12351"/>
                  </a:lnTo>
                  <a:lnTo>
                    <a:pt x="109793" y="12446"/>
                  </a:lnTo>
                  <a:lnTo>
                    <a:pt x="107961" y="12540"/>
                  </a:lnTo>
                  <a:lnTo>
                    <a:pt x="106155" y="12635"/>
                  </a:lnTo>
                  <a:lnTo>
                    <a:pt x="104324" y="12740"/>
                  </a:lnTo>
                  <a:lnTo>
                    <a:pt x="102517" y="12846"/>
                  </a:lnTo>
                  <a:lnTo>
                    <a:pt x="100711" y="12951"/>
                  </a:lnTo>
                  <a:lnTo>
                    <a:pt x="98931" y="13067"/>
                  </a:lnTo>
                  <a:lnTo>
                    <a:pt x="97124" y="13182"/>
                  </a:lnTo>
                  <a:lnTo>
                    <a:pt x="95395" y="13298"/>
                  </a:lnTo>
                  <a:lnTo>
                    <a:pt x="93690" y="13419"/>
                  </a:lnTo>
                  <a:lnTo>
                    <a:pt x="91986" y="13540"/>
                  </a:lnTo>
                  <a:lnTo>
                    <a:pt x="90282" y="13666"/>
                  </a:lnTo>
                  <a:lnTo>
                    <a:pt x="88603" y="13798"/>
                  </a:lnTo>
                  <a:lnTo>
                    <a:pt x="86898" y="13930"/>
                  </a:lnTo>
                  <a:lnTo>
                    <a:pt x="85245" y="14066"/>
                  </a:lnTo>
                  <a:lnTo>
                    <a:pt x="83566" y="14208"/>
                  </a:lnTo>
                  <a:lnTo>
                    <a:pt x="81938" y="14350"/>
                  </a:lnTo>
                  <a:lnTo>
                    <a:pt x="80284" y="14493"/>
                  </a:lnTo>
                  <a:lnTo>
                    <a:pt x="78656" y="14645"/>
                  </a:lnTo>
                  <a:lnTo>
                    <a:pt x="77028" y="14798"/>
                  </a:lnTo>
                  <a:lnTo>
                    <a:pt x="75425" y="14950"/>
                  </a:lnTo>
                  <a:lnTo>
                    <a:pt x="73823" y="15108"/>
                  </a:lnTo>
                  <a:lnTo>
                    <a:pt x="72246" y="15271"/>
                  </a:lnTo>
                  <a:lnTo>
                    <a:pt x="70694" y="15434"/>
                  </a:lnTo>
                  <a:lnTo>
                    <a:pt x="69142" y="15603"/>
                  </a:lnTo>
                  <a:lnTo>
                    <a:pt x="67590" y="15771"/>
                  </a:lnTo>
                  <a:lnTo>
                    <a:pt x="66064" y="15945"/>
                  </a:lnTo>
                  <a:lnTo>
                    <a:pt x="64538" y="16119"/>
                  </a:lnTo>
                  <a:lnTo>
                    <a:pt x="63037" y="16297"/>
                  </a:lnTo>
                  <a:lnTo>
                    <a:pt x="61536" y="16482"/>
                  </a:lnTo>
                  <a:lnTo>
                    <a:pt x="60061" y="16666"/>
                  </a:lnTo>
                  <a:lnTo>
                    <a:pt x="58611" y="16850"/>
                  </a:lnTo>
                  <a:lnTo>
                    <a:pt x="57161" y="17039"/>
                  </a:lnTo>
                  <a:lnTo>
                    <a:pt x="55711" y="17234"/>
                  </a:lnTo>
                  <a:lnTo>
                    <a:pt x="54286" y="17429"/>
                  </a:lnTo>
                  <a:lnTo>
                    <a:pt x="52887" y="17629"/>
                  </a:lnTo>
                  <a:lnTo>
                    <a:pt x="51488" y="17829"/>
                  </a:lnTo>
                  <a:lnTo>
                    <a:pt x="50114" y="18034"/>
                  </a:lnTo>
                  <a:lnTo>
                    <a:pt x="48766" y="18239"/>
                  </a:lnTo>
                  <a:lnTo>
                    <a:pt x="47418" y="18444"/>
                  </a:lnTo>
                  <a:lnTo>
                    <a:pt x="46070" y="18660"/>
                  </a:lnTo>
                  <a:lnTo>
                    <a:pt x="44747" y="18876"/>
                  </a:lnTo>
                  <a:lnTo>
                    <a:pt x="43424" y="19092"/>
                  </a:lnTo>
                  <a:lnTo>
                    <a:pt x="42127" y="19313"/>
                  </a:lnTo>
                  <a:lnTo>
                    <a:pt x="40855" y="19539"/>
                  </a:lnTo>
                  <a:lnTo>
                    <a:pt x="39608" y="19765"/>
                  </a:lnTo>
                  <a:lnTo>
                    <a:pt x="38362" y="19991"/>
                  </a:lnTo>
                  <a:lnTo>
                    <a:pt x="37115" y="20223"/>
                  </a:lnTo>
                  <a:lnTo>
                    <a:pt x="35920" y="20455"/>
                  </a:lnTo>
                  <a:lnTo>
                    <a:pt x="34724" y="20691"/>
                  </a:lnTo>
                  <a:lnTo>
                    <a:pt x="33554" y="20928"/>
                  </a:lnTo>
                  <a:lnTo>
                    <a:pt x="32384" y="21170"/>
                  </a:lnTo>
                  <a:lnTo>
                    <a:pt x="31239" y="21407"/>
                  </a:lnTo>
                  <a:lnTo>
                    <a:pt x="30120" y="21654"/>
                  </a:lnTo>
                  <a:lnTo>
                    <a:pt x="29026" y="21902"/>
                  </a:lnTo>
                  <a:lnTo>
                    <a:pt x="27932" y="22149"/>
                  </a:lnTo>
                  <a:lnTo>
                    <a:pt x="26864" y="22401"/>
                  </a:lnTo>
                  <a:lnTo>
                    <a:pt x="25795" y="22659"/>
                  </a:lnTo>
                  <a:lnTo>
                    <a:pt x="24752" y="22922"/>
                  </a:lnTo>
                  <a:lnTo>
                    <a:pt x="23709" y="23180"/>
                  </a:lnTo>
                  <a:lnTo>
                    <a:pt x="22717" y="23449"/>
                  </a:lnTo>
                  <a:lnTo>
                    <a:pt x="21725" y="23712"/>
                  </a:lnTo>
                  <a:lnTo>
                    <a:pt x="20758" y="23980"/>
                  </a:lnTo>
                  <a:lnTo>
                    <a:pt x="19817" y="24248"/>
                  </a:lnTo>
                  <a:lnTo>
                    <a:pt x="18876" y="24522"/>
                  </a:lnTo>
                  <a:lnTo>
                    <a:pt x="17960" y="24796"/>
                  </a:lnTo>
                  <a:lnTo>
                    <a:pt x="17095" y="25069"/>
                  </a:lnTo>
                  <a:lnTo>
                    <a:pt x="16230" y="25348"/>
                  </a:lnTo>
                  <a:lnTo>
                    <a:pt x="15391" y="25627"/>
                  </a:lnTo>
                  <a:lnTo>
                    <a:pt x="14551" y="25906"/>
                  </a:lnTo>
                  <a:lnTo>
                    <a:pt x="13763" y="26185"/>
                  </a:lnTo>
                  <a:lnTo>
                    <a:pt x="13000" y="26469"/>
                  </a:lnTo>
                  <a:lnTo>
                    <a:pt x="12211" y="26764"/>
                  </a:lnTo>
                  <a:lnTo>
                    <a:pt x="11448" y="27058"/>
                  </a:lnTo>
                  <a:lnTo>
                    <a:pt x="10736" y="27353"/>
                  </a:lnTo>
                  <a:lnTo>
                    <a:pt x="10023" y="27653"/>
                  </a:lnTo>
                  <a:lnTo>
                    <a:pt x="9336" y="27953"/>
                  </a:lnTo>
                  <a:lnTo>
                    <a:pt x="8675" y="28253"/>
                  </a:lnTo>
                  <a:lnTo>
                    <a:pt x="8039" y="28558"/>
                  </a:lnTo>
                  <a:lnTo>
                    <a:pt x="7429" y="28858"/>
                  </a:lnTo>
                  <a:lnTo>
                    <a:pt x="6818" y="29163"/>
                  </a:lnTo>
                  <a:lnTo>
                    <a:pt x="6258" y="29474"/>
                  </a:lnTo>
                  <a:lnTo>
                    <a:pt x="5724" y="29779"/>
                  </a:lnTo>
                  <a:lnTo>
                    <a:pt x="5215" y="30089"/>
                  </a:lnTo>
                  <a:lnTo>
                    <a:pt x="4707" y="30395"/>
                  </a:lnTo>
                  <a:lnTo>
                    <a:pt x="4249" y="30705"/>
                  </a:lnTo>
                  <a:lnTo>
                    <a:pt x="3791" y="31016"/>
                  </a:lnTo>
                  <a:lnTo>
                    <a:pt x="3384" y="31331"/>
                  </a:lnTo>
                  <a:lnTo>
                    <a:pt x="2977" y="31652"/>
                  </a:lnTo>
                  <a:lnTo>
                    <a:pt x="2595" y="31979"/>
                  </a:lnTo>
                  <a:lnTo>
                    <a:pt x="2239" y="32305"/>
                  </a:lnTo>
                  <a:lnTo>
                    <a:pt x="1908" y="32631"/>
                  </a:lnTo>
                  <a:lnTo>
                    <a:pt x="1603" y="32957"/>
                  </a:lnTo>
                  <a:lnTo>
                    <a:pt x="1323" y="33284"/>
                  </a:lnTo>
                  <a:lnTo>
                    <a:pt x="1069" y="33615"/>
                  </a:lnTo>
                  <a:lnTo>
                    <a:pt x="840" y="33941"/>
                  </a:lnTo>
                  <a:lnTo>
                    <a:pt x="636" y="34273"/>
                  </a:lnTo>
                  <a:lnTo>
                    <a:pt x="458" y="34604"/>
                  </a:lnTo>
                  <a:lnTo>
                    <a:pt x="331" y="34936"/>
                  </a:lnTo>
                  <a:lnTo>
                    <a:pt x="204" y="35267"/>
                  </a:lnTo>
                  <a:lnTo>
                    <a:pt x="102" y="35599"/>
                  </a:lnTo>
                  <a:lnTo>
                    <a:pt x="51" y="35930"/>
                  </a:lnTo>
                  <a:lnTo>
                    <a:pt x="1" y="36262"/>
                  </a:lnTo>
                  <a:lnTo>
                    <a:pt x="1" y="36593"/>
                  </a:lnTo>
                  <a:lnTo>
                    <a:pt x="1" y="36735"/>
                  </a:lnTo>
                  <a:lnTo>
                    <a:pt x="51" y="36878"/>
                  </a:lnTo>
                  <a:lnTo>
                    <a:pt x="153" y="37014"/>
                  </a:lnTo>
                  <a:lnTo>
                    <a:pt x="255" y="37151"/>
                  </a:lnTo>
                  <a:lnTo>
                    <a:pt x="408" y="37283"/>
                  </a:lnTo>
                  <a:lnTo>
                    <a:pt x="586" y="37414"/>
                  </a:lnTo>
                  <a:lnTo>
                    <a:pt x="789" y="37546"/>
                  </a:lnTo>
                  <a:lnTo>
                    <a:pt x="1043" y="37672"/>
                  </a:lnTo>
                  <a:lnTo>
                    <a:pt x="1298" y="37793"/>
                  </a:lnTo>
                  <a:lnTo>
                    <a:pt x="1603" y="37909"/>
                  </a:lnTo>
                  <a:lnTo>
                    <a:pt x="1934" y="38025"/>
                  </a:lnTo>
                  <a:lnTo>
                    <a:pt x="2265" y="38140"/>
                  </a:lnTo>
                  <a:lnTo>
                    <a:pt x="2646" y="38246"/>
                  </a:lnTo>
                  <a:lnTo>
                    <a:pt x="3028" y="38351"/>
                  </a:lnTo>
                  <a:lnTo>
                    <a:pt x="3460" y="38451"/>
                  </a:lnTo>
                  <a:lnTo>
                    <a:pt x="3893" y="38546"/>
                  </a:lnTo>
                  <a:lnTo>
                    <a:pt x="4376" y="38640"/>
                  </a:lnTo>
                  <a:lnTo>
                    <a:pt x="4859" y="38725"/>
                  </a:lnTo>
                  <a:lnTo>
                    <a:pt x="5343" y="38809"/>
                  </a:lnTo>
                  <a:lnTo>
                    <a:pt x="5877" y="38882"/>
                  </a:lnTo>
                  <a:lnTo>
                    <a:pt x="6411" y="38956"/>
                  </a:lnTo>
                  <a:lnTo>
                    <a:pt x="6971" y="39024"/>
                  </a:lnTo>
                  <a:lnTo>
                    <a:pt x="7556" y="39082"/>
                  </a:lnTo>
                  <a:lnTo>
                    <a:pt x="8141" y="39140"/>
                  </a:lnTo>
                  <a:lnTo>
                    <a:pt x="8751" y="39188"/>
                  </a:lnTo>
                  <a:lnTo>
                    <a:pt x="9362" y="39230"/>
                  </a:lnTo>
                  <a:lnTo>
                    <a:pt x="9998" y="39267"/>
                  </a:lnTo>
                  <a:lnTo>
                    <a:pt x="10659" y="39298"/>
                  </a:lnTo>
                  <a:lnTo>
                    <a:pt x="11295" y="39324"/>
                  </a:lnTo>
                  <a:lnTo>
                    <a:pt x="11982" y="39340"/>
                  </a:lnTo>
                  <a:lnTo>
                    <a:pt x="12643" y="39351"/>
                  </a:lnTo>
                  <a:lnTo>
                    <a:pt x="13330" y="39356"/>
                  </a:lnTo>
                  <a:lnTo>
                    <a:pt x="713142" y="39356"/>
                  </a:lnTo>
                  <a:lnTo>
                    <a:pt x="714032" y="39351"/>
                  </a:lnTo>
                  <a:lnTo>
                    <a:pt x="714922" y="39330"/>
                  </a:lnTo>
                  <a:lnTo>
                    <a:pt x="715787" y="39303"/>
                  </a:lnTo>
                  <a:lnTo>
                    <a:pt x="716627" y="39261"/>
                  </a:lnTo>
                  <a:lnTo>
                    <a:pt x="717466" y="39209"/>
                  </a:lnTo>
                  <a:lnTo>
                    <a:pt x="718280" y="39146"/>
                  </a:lnTo>
                  <a:lnTo>
                    <a:pt x="719069" y="39072"/>
                  </a:lnTo>
                  <a:lnTo>
                    <a:pt x="719807" y="38988"/>
                  </a:lnTo>
                  <a:lnTo>
                    <a:pt x="720544" y="38893"/>
                  </a:lnTo>
                  <a:lnTo>
                    <a:pt x="721257" y="38788"/>
                  </a:lnTo>
                  <a:lnTo>
                    <a:pt x="721918" y="38672"/>
                  </a:lnTo>
                  <a:lnTo>
                    <a:pt x="722554" y="38551"/>
                  </a:lnTo>
                  <a:lnTo>
                    <a:pt x="723165" y="38419"/>
                  </a:lnTo>
                  <a:lnTo>
                    <a:pt x="723724" y="38277"/>
                  </a:lnTo>
                  <a:lnTo>
                    <a:pt x="724233" y="38130"/>
                  </a:lnTo>
                  <a:lnTo>
                    <a:pt x="724716" y="37972"/>
                  </a:lnTo>
                  <a:lnTo>
                    <a:pt x="725123" y="37809"/>
                  </a:lnTo>
                  <a:lnTo>
                    <a:pt x="725479" y="37646"/>
                  </a:lnTo>
                  <a:lnTo>
                    <a:pt x="725785" y="37472"/>
                  </a:lnTo>
                  <a:lnTo>
                    <a:pt x="726039" y="37304"/>
                  </a:lnTo>
                  <a:lnTo>
                    <a:pt x="726243" y="37125"/>
                  </a:lnTo>
                  <a:lnTo>
                    <a:pt x="726370" y="36951"/>
                  </a:lnTo>
                  <a:lnTo>
                    <a:pt x="726472" y="36772"/>
                  </a:lnTo>
                  <a:lnTo>
                    <a:pt x="726497" y="36593"/>
                  </a:lnTo>
                  <a:lnTo>
                    <a:pt x="726446" y="36414"/>
                  </a:lnTo>
                  <a:lnTo>
                    <a:pt x="726370" y="36236"/>
                  </a:lnTo>
                  <a:lnTo>
                    <a:pt x="726243" y="36057"/>
                  </a:lnTo>
                  <a:lnTo>
                    <a:pt x="726039" y="35883"/>
                  </a:lnTo>
                  <a:lnTo>
                    <a:pt x="725785" y="35709"/>
                  </a:lnTo>
                  <a:lnTo>
                    <a:pt x="725479" y="35541"/>
                  </a:lnTo>
                  <a:lnTo>
                    <a:pt x="725098" y="35373"/>
                  </a:lnTo>
                  <a:lnTo>
                    <a:pt x="724691" y="35209"/>
                  </a:lnTo>
                  <a:lnTo>
                    <a:pt x="723673" y="34857"/>
                  </a:lnTo>
                  <a:lnTo>
                    <a:pt x="722656" y="34510"/>
                  </a:lnTo>
                  <a:lnTo>
                    <a:pt x="721587" y="34168"/>
                  </a:lnTo>
                  <a:lnTo>
                    <a:pt x="720519" y="33826"/>
                  </a:lnTo>
                  <a:lnTo>
                    <a:pt x="719400" y="33489"/>
                  </a:lnTo>
                  <a:lnTo>
                    <a:pt x="718255" y="33152"/>
                  </a:lnTo>
                  <a:lnTo>
                    <a:pt x="717110" y="32826"/>
                  </a:lnTo>
                  <a:lnTo>
                    <a:pt x="715915" y="32499"/>
                  </a:lnTo>
                  <a:lnTo>
                    <a:pt x="714719" y="32178"/>
                  </a:lnTo>
                  <a:lnTo>
                    <a:pt x="713472" y="31863"/>
                  </a:lnTo>
                  <a:lnTo>
                    <a:pt x="712226" y="31547"/>
                  </a:lnTo>
                  <a:lnTo>
                    <a:pt x="710929" y="31237"/>
                  </a:lnTo>
                  <a:lnTo>
                    <a:pt x="709631" y="30937"/>
                  </a:lnTo>
                  <a:lnTo>
                    <a:pt x="708308" y="30637"/>
                  </a:lnTo>
                  <a:lnTo>
                    <a:pt x="706960" y="30337"/>
                  </a:lnTo>
                  <a:lnTo>
                    <a:pt x="705587" y="30047"/>
                  </a:lnTo>
                  <a:lnTo>
                    <a:pt x="704187" y="29763"/>
                  </a:lnTo>
                  <a:lnTo>
                    <a:pt x="702763" y="29479"/>
                  </a:lnTo>
                  <a:lnTo>
                    <a:pt x="701338" y="29200"/>
                  </a:lnTo>
                  <a:lnTo>
                    <a:pt x="699888" y="28932"/>
                  </a:lnTo>
                  <a:lnTo>
                    <a:pt x="698387" y="28663"/>
                  </a:lnTo>
                  <a:lnTo>
                    <a:pt x="696887" y="28400"/>
                  </a:lnTo>
                  <a:lnTo>
                    <a:pt x="695386" y="28142"/>
                  </a:lnTo>
                  <a:lnTo>
                    <a:pt x="693834" y="27890"/>
                  </a:lnTo>
                  <a:lnTo>
                    <a:pt x="692282" y="27643"/>
                  </a:lnTo>
                  <a:lnTo>
                    <a:pt x="690680" y="27400"/>
                  </a:lnTo>
                  <a:lnTo>
                    <a:pt x="689102" y="27164"/>
                  </a:lnTo>
                  <a:lnTo>
                    <a:pt x="687474" y="26927"/>
                  </a:lnTo>
                  <a:lnTo>
                    <a:pt x="685846" y="26701"/>
                  </a:lnTo>
                  <a:lnTo>
                    <a:pt x="684193" y="26480"/>
                  </a:lnTo>
                  <a:lnTo>
                    <a:pt x="682514" y="26264"/>
                  </a:lnTo>
                  <a:lnTo>
                    <a:pt x="680810" y="26053"/>
                  </a:lnTo>
                  <a:lnTo>
                    <a:pt x="679080" y="25848"/>
                  </a:lnTo>
                  <a:lnTo>
                    <a:pt x="677324" y="25643"/>
                  </a:lnTo>
                  <a:lnTo>
                    <a:pt x="675569" y="25448"/>
                  </a:lnTo>
                  <a:lnTo>
                    <a:pt x="673788" y="25259"/>
                  </a:lnTo>
                  <a:lnTo>
                    <a:pt x="672008" y="25075"/>
                  </a:lnTo>
                  <a:lnTo>
                    <a:pt x="670202" y="24901"/>
                  </a:lnTo>
                  <a:lnTo>
                    <a:pt x="668370" y="24727"/>
                  </a:lnTo>
                  <a:lnTo>
                    <a:pt x="666539" y="24564"/>
                  </a:lnTo>
                  <a:lnTo>
                    <a:pt x="664707" y="24406"/>
                  </a:lnTo>
                  <a:lnTo>
                    <a:pt x="662850" y="24254"/>
                  </a:lnTo>
                  <a:lnTo>
                    <a:pt x="660993" y="24106"/>
                  </a:lnTo>
                  <a:lnTo>
                    <a:pt x="659111" y="23964"/>
                  </a:lnTo>
                  <a:lnTo>
                    <a:pt x="657203" y="23833"/>
                  </a:lnTo>
                  <a:lnTo>
                    <a:pt x="655320" y="23706"/>
                  </a:lnTo>
                  <a:lnTo>
                    <a:pt x="653412" y="23585"/>
                  </a:lnTo>
                  <a:lnTo>
                    <a:pt x="651479" y="23475"/>
                  </a:lnTo>
                  <a:lnTo>
                    <a:pt x="649495" y="23364"/>
                  </a:lnTo>
                  <a:lnTo>
                    <a:pt x="647485" y="23259"/>
                  </a:lnTo>
                  <a:lnTo>
                    <a:pt x="645476" y="23165"/>
                  </a:lnTo>
                  <a:lnTo>
                    <a:pt x="643466" y="23075"/>
                  </a:lnTo>
                  <a:lnTo>
                    <a:pt x="641431" y="22991"/>
                  </a:lnTo>
                  <a:lnTo>
                    <a:pt x="639421" y="22917"/>
                  </a:lnTo>
                  <a:lnTo>
                    <a:pt x="637386" y="22849"/>
                  </a:lnTo>
                  <a:lnTo>
                    <a:pt x="635326" y="22786"/>
                  </a:lnTo>
                  <a:lnTo>
                    <a:pt x="633291" y="22733"/>
                  </a:lnTo>
                  <a:lnTo>
                    <a:pt x="631230" y="22686"/>
                  </a:lnTo>
                  <a:lnTo>
                    <a:pt x="629169" y="22649"/>
                  </a:lnTo>
                  <a:lnTo>
                    <a:pt x="627109" y="22617"/>
                  </a:lnTo>
                  <a:lnTo>
                    <a:pt x="625023" y="22591"/>
                  </a:lnTo>
                  <a:lnTo>
                    <a:pt x="622962" y="22570"/>
                  </a:lnTo>
                  <a:lnTo>
                    <a:pt x="620877" y="22559"/>
                  </a:lnTo>
                  <a:lnTo>
                    <a:pt x="618816" y="22559"/>
                  </a:lnTo>
                  <a:lnTo>
                    <a:pt x="616196" y="22565"/>
                  </a:lnTo>
                  <a:lnTo>
                    <a:pt x="613601" y="22580"/>
                  </a:lnTo>
                  <a:lnTo>
                    <a:pt x="611006" y="22607"/>
                  </a:lnTo>
                  <a:lnTo>
                    <a:pt x="608412" y="22649"/>
                  </a:lnTo>
                  <a:lnTo>
                    <a:pt x="605842" y="22701"/>
                  </a:lnTo>
                  <a:lnTo>
                    <a:pt x="603273" y="22759"/>
                  </a:lnTo>
                  <a:lnTo>
                    <a:pt x="600704" y="22833"/>
                  </a:lnTo>
                  <a:lnTo>
                    <a:pt x="598160" y="22917"/>
                  </a:lnTo>
                  <a:lnTo>
                    <a:pt x="595616" y="23017"/>
                  </a:lnTo>
                  <a:lnTo>
                    <a:pt x="593072" y="23122"/>
                  </a:lnTo>
                  <a:lnTo>
                    <a:pt x="590554" y="23243"/>
                  </a:lnTo>
                  <a:lnTo>
                    <a:pt x="588036" y="23370"/>
                  </a:lnTo>
                  <a:lnTo>
                    <a:pt x="585543" y="23512"/>
                  </a:lnTo>
                  <a:lnTo>
                    <a:pt x="583075" y="23664"/>
                  </a:lnTo>
                  <a:lnTo>
                    <a:pt x="580608" y="23828"/>
                  </a:lnTo>
                  <a:lnTo>
                    <a:pt x="578140" y="24001"/>
                  </a:lnTo>
                  <a:lnTo>
                    <a:pt x="576690" y="24106"/>
                  </a:lnTo>
                  <a:lnTo>
                    <a:pt x="575265" y="24217"/>
                  </a:lnTo>
                  <a:lnTo>
                    <a:pt x="573815" y="24333"/>
                  </a:lnTo>
                  <a:lnTo>
                    <a:pt x="572391" y="24454"/>
                  </a:lnTo>
                  <a:lnTo>
                    <a:pt x="570966" y="24580"/>
                  </a:lnTo>
                  <a:lnTo>
                    <a:pt x="569567" y="24706"/>
                  </a:lnTo>
                  <a:lnTo>
                    <a:pt x="568168" y="24833"/>
                  </a:lnTo>
                  <a:lnTo>
                    <a:pt x="566769" y="24969"/>
                  </a:lnTo>
                  <a:lnTo>
                    <a:pt x="565395" y="25106"/>
                  </a:lnTo>
                  <a:lnTo>
                    <a:pt x="564022" y="25248"/>
                  </a:lnTo>
                  <a:lnTo>
                    <a:pt x="562648" y="25390"/>
                  </a:lnTo>
                  <a:lnTo>
                    <a:pt x="561274" y="25543"/>
                  </a:lnTo>
                  <a:lnTo>
                    <a:pt x="559926" y="25690"/>
                  </a:lnTo>
                  <a:lnTo>
                    <a:pt x="558603" y="25848"/>
                  </a:lnTo>
                  <a:lnTo>
                    <a:pt x="557255" y="26006"/>
                  </a:lnTo>
                  <a:lnTo>
                    <a:pt x="555932" y="26169"/>
                  </a:lnTo>
                  <a:lnTo>
                    <a:pt x="555042" y="25890"/>
                  </a:lnTo>
                  <a:lnTo>
                    <a:pt x="554126" y="25611"/>
                  </a:lnTo>
                  <a:lnTo>
                    <a:pt x="553185" y="25338"/>
                  </a:lnTo>
                  <a:lnTo>
                    <a:pt x="552244" y="25069"/>
                  </a:lnTo>
                  <a:lnTo>
                    <a:pt x="551277" y="24796"/>
                  </a:lnTo>
                  <a:lnTo>
                    <a:pt x="550285" y="24533"/>
                  </a:lnTo>
                  <a:lnTo>
                    <a:pt x="549293" y="24270"/>
                  </a:lnTo>
                  <a:lnTo>
                    <a:pt x="548275" y="24006"/>
                  </a:lnTo>
                  <a:lnTo>
                    <a:pt x="547232" y="23749"/>
                  </a:lnTo>
                  <a:lnTo>
                    <a:pt x="546189" y="23496"/>
                  </a:lnTo>
                  <a:lnTo>
                    <a:pt x="545121" y="23243"/>
                  </a:lnTo>
                  <a:lnTo>
                    <a:pt x="544027" y="22996"/>
                  </a:lnTo>
                  <a:lnTo>
                    <a:pt x="542933" y="22749"/>
                  </a:lnTo>
                  <a:lnTo>
                    <a:pt x="541839" y="22507"/>
                  </a:lnTo>
                  <a:lnTo>
                    <a:pt x="540695" y="22265"/>
                  </a:lnTo>
                  <a:lnTo>
                    <a:pt x="539550" y="22028"/>
                  </a:lnTo>
                  <a:lnTo>
                    <a:pt x="538405" y="21791"/>
                  </a:lnTo>
                  <a:lnTo>
                    <a:pt x="537235" y="21565"/>
                  </a:lnTo>
                  <a:lnTo>
                    <a:pt x="536039" y="21333"/>
                  </a:lnTo>
                  <a:lnTo>
                    <a:pt x="534844" y="21112"/>
                  </a:lnTo>
                  <a:lnTo>
                    <a:pt x="533623" y="20891"/>
                  </a:lnTo>
                  <a:lnTo>
                    <a:pt x="532376" y="20670"/>
                  </a:lnTo>
                  <a:lnTo>
                    <a:pt x="531130" y="20455"/>
                  </a:lnTo>
                  <a:lnTo>
                    <a:pt x="529883" y="20244"/>
                  </a:lnTo>
                  <a:lnTo>
                    <a:pt x="528586" y="20039"/>
                  </a:lnTo>
                  <a:lnTo>
                    <a:pt x="527314" y="19834"/>
                  </a:lnTo>
                  <a:lnTo>
                    <a:pt x="525991" y="19628"/>
                  </a:lnTo>
                  <a:lnTo>
                    <a:pt x="524694" y="19434"/>
                  </a:lnTo>
                  <a:lnTo>
                    <a:pt x="523346" y="19239"/>
                  </a:lnTo>
                  <a:lnTo>
                    <a:pt x="522023" y="19050"/>
                  </a:lnTo>
                  <a:lnTo>
                    <a:pt x="520649" y="18860"/>
                  </a:lnTo>
                  <a:lnTo>
                    <a:pt x="519275" y="18676"/>
                  </a:lnTo>
                  <a:lnTo>
                    <a:pt x="517444" y="18439"/>
                  </a:lnTo>
                  <a:lnTo>
                    <a:pt x="515587" y="18208"/>
                  </a:lnTo>
                  <a:lnTo>
                    <a:pt x="513704" y="17981"/>
                  </a:lnTo>
                  <a:lnTo>
                    <a:pt x="511796" y="17766"/>
                  </a:lnTo>
                  <a:lnTo>
                    <a:pt x="509889" y="17555"/>
                  </a:lnTo>
                  <a:lnTo>
                    <a:pt x="507955" y="17350"/>
                  </a:lnTo>
                  <a:lnTo>
                    <a:pt x="505997" y="17155"/>
                  </a:lnTo>
                  <a:lnTo>
                    <a:pt x="504038" y="16966"/>
                  </a:lnTo>
                  <a:lnTo>
                    <a:pt x="502079" y="16787"/>
                  </a:lnTo>
                  <a:lnTo>
                    <a:pt x="500095" y="16613"/>
                  </a:lnTo>
                  <a:lnTo>
                    <a:pt x="498085" y="16445"/>
                  </a:lnTo>
                  <a:lnTo>
                    <a:pt x="496076" y="16287"/>
                  </a:lnTo>
                  <a:lnTo>
                    <a:pt x="494040" y="16134"/>
                  </a:lnTo>
                  <a:lnTo>
                    <a:pt x="492005" y="15992"/>
                  </a:lnTo>
                  <a:lnTo>
                    <a:pt x="489945" y="15855"/>
                  </a:lnTo>
                  <a:lnTo>
                    <a:pt x="487884" y="15729"/>
                  </a:lnTo>
                  <a:lnTo>
                    <a:pt x="485798" y="15608"/>
                  </a:lnTo>
                  <a:lnTo>
                    <a:pt x="483712" y="15492"/>
                  </a:lnTo>
                  <a:lnTo>
                    <a:pt x="481626" y="15387"/>
                  </a:lnTo>
                  <a:lnTo>
                    <a:pt x="479515" y="15287"/>
                  </a:lnTo>
                  <a:lnTo>
                    <a:pt x="477404" y="15198"/>
                  </a:lnTo>
                  <a:lnTo>
                    <a:pt x="475292" y="15119"/>
                  </a:lnTo>
                  <a:lnTo>
                    <a:pt x="473155" y="15040"/>
                  </a:lnTo>
                  <a:lnTo>
                    <a:pt x="471019" y="14977"/>
                  </a:lnTo>
                  <a:lnTo>
                    <a:pt x="468856" y="14914"/>
                  </a:lnTo>
                  <a:lnTo>
                    <a:pt x="466720" y="14866"/>
                  </a:lnTo>
                  <a:lnTo>
                    <a:pt x="464557" y="14819"/>
                  </a:lnTo>
                  <a:lnTo>
                    <a:pt x="462395" y="14782"/>
                  </a:lnTo>
                  <a:lnTo>
                    <a:pt x="460207" y="14756"/>
                  </a:lnTo>
                  <a:lnTo>
                    <a:pt x="458045" y="14735"/>
                  </a:lnTo>
                  <a:lnTo>
                    <a:pt x="455857" y="14724"/>
                  </a:lnTo>
                  <a:lnTo>
                    <a:pt x="453670" y="14719"/>
                  </a:lnTo>
                  <a:lnTo>
                    <a:pt x="451813" y="14724"/>
                  </a:lnTo>
                  <a:lnTo>
                    <a:pt x="449930" y="14735"/>
                  </a:lnTo>
                  <a:lnTo>
                    <a:pt x="448073" y="14745"/>
                  </a:lnTo>
                  <a:lnTo>
                    <a:pt x="446216" y="14766"/>
                  </a:lnTo>
                  <a:lnTo>
                    <a:pt x="444359" y="14798"/>
                  </a:lnTo>
                  <a:lnTo>
                    <a:pt x="442502" y="14829"/>
                  </a:lnTo>
                  <a:lnTo>
                    <a:pt x="440645" y="14866"/>
                  </a:lnTo>
                  <a:lnTo>
                    <a:pt x="438814" y="14914"/>
                  </a:lnTo>
                  <a:lnTo>
                    <a:pt x="436957" y="14961"/>
                  </a:lnTo>
                  <a:lnTo>
                    <a:pt x="435100" y="15019"/>
                  </a:lnTo>
                  <a:lnTo>
                    <a:pt x="433268" y="15082"/>
                  </a:lnTo>
                  <a:lnTo>
                    <a:pt x="431411" y="15150"/>
                  </a:lnTo>
                  <a:lnTo>
                    <a:pt x="429579" y="15224"/>
                  </a:lnTo>
                  <a:lnTo>
                    <a:pt x="427748" y="15308"/>
                  </a:lnTo>
                  <a:lnTo>
                    <a:pt x="425916" y="15392"/>
                  </a:lnTo>
                  <a:lnTo>
                    <a:pt x="424085" y="15487"/>
                  </a:lnTo>
                  <a:lnTo>
                    <a:pt x="423474" y="15182"/>
                  </a:lnTo>
                  <a:lnTo>
                    <a:pt x="422813" y="14882"/>
                  </a:lnTo>
                  <a:lnTo>
                    <a:pt x="422151" y="14582"/>
                  </a:lnTo>
                  <a:lnTo>
                    <a:pt x="421465" y="14287"/>
                  </a:lnTo>
                  <a:lnTo>
                    <a:pt x="420752" y="13993"/>
                  </a:lnTo>
                  <a:lnTo>
                    <a:pt x="420040" y="13698"/>
                  </a:lnTo>
                  <a:lnTo>
                    <a:pt x="419302" y="13403"/>
                  </a:lnTo>
                  <a:lnTo>
                    <a:pt x="418539" y="13114"/>
                  </a:lnTo>
                  <a:lnTo>
                    <a:pt x="417751" y="12830"/>
                  </a:lnTo>
                  <a:lnTo>
                    <a:pt x="416962" y="12540"/>
                  </a:lnTo>
                  <a:lnTo>
                    <a:pt x="416148" y="12256"/>
                  </a:lnTo>
                  <a:lnTo>
                    <a:pt x="415308" y="11977"/>
                  </a:lnTo>
                  <a:lnTo>
                    <a:pt x="414444" y="11693"/>
                  </a:lnTo>
                  <a:lnTo>
                    <a:pt x="413579" y="11419"/>
                  </a:lnTo>
                  <a:lnTo>
                    <a:pt x="412688" y="11141"/>
                  </a:lnTo>
                  <a:lnTo>
                    <a:pt x="411798" y="10867"/>
                  </a:lnTo>
                  <a:lnTo>
                    <a:pt x="410399" y="10462"/>
                  </a:lnTo>
                  <a:lnTo>
                    <a:pt x="408949" y="10062"/>
                  </a:lnTo>
                  <a:lnTo>
                    <a:pt x="407473" y="9662"/>
                  </a:lnTo>
                  <a:lnTo>
                    <a:pt x="405973" y="9278"/>
                  </a:lnTo>
                  <a:lnTo>
                    <a:pt x="404421" y="8894"/>
                  </a:lnTo>
                  <a:lnTo>
                    <a:pt x="402844" y="8515"/>
                  </a:lnTo>
                  <a:lnTo>
                    <a:pt x="401241" y="8146"/>
                  </a:lnTo>
                  <a:lnTo>
                    <a:pt x="399588" y="7783"/>
                  </a:lnTo>
                  <a:lnTo>
                    <a:pt x="397909" y="7431"/>
                  </a:lnTo>
                  <a:lnTo>
                    <a:pt x="396179" y="7078"/>
                  </a:lnTo>
                  <a:lnTo>
                    <a:pt x="394424" y="6736"/>
                  </a:lnTo>
                  <a:lnTo>
                    <a:pt x="392643" y="6405"/>
                  </a:lnTo>
                  <a:lnTo>
                    <a:pt x="390837" y="6073"/>
                  </a:lnTo>
                  <a:lnTo>
                    <a:pt x="388980" y="5752"/>
                  </a:lnTo>
                  <a:lnTo>
                    <a:pt x="387097" y="5442"/>
                  </a:lnTo>
                  <a:lnTo>
                    <a:pt x="385189" y="5137"/>
                  </a:lnTo>
                  <a:lnTo>
                    <a:pt x="383231" y="4831"/>
                  </a:lnTo>
                  <a:lnTo>
                    <a:pt x="381246" y="4542"/>
                  </a:lnTo>
                  <a:lnTo>
                    <a:pt x="379237" y="4252"/>
                  </a:lnTo>
                  <a:lnTo>
                    <a:pt x="377176" y="3979"/>
                  </a:lnTo>
                  <a:lnTo>
                    <a:pt x="375116" y="3710"/>
                  </a:lnTo>
                  <a:lnTo>
                    <a:pt x="373030" y="3453"/>
                  </a:lnTo>
                  <a:lnTo>
                    <a:pt x="370918" y="3205"/>
                  </a:lnTo>
                  <a:lnTo>
                    <a:pt x="368807" y="2963"/>
                  </a:lnTo>
                  <a:lnTo>
                    <a:pt x="366645" y="2732"/>
                  </a:lnTo>
                  <a:lnTo>
                    <a:pt x="364457" y="2505"/>
                  </a:lnTo>
                  <a:lnTo>
                    <a:pt x="362269" y="2295"/>
                  </a:lnTo>
                  <a:lnTo>
                    <a:pt x="360056" y="2090"/>
                  </a:lnTo>
                  <a:lnTo>
                    <a:pt x="357818" y="1890"/>
                  </a:lnTo>
                  <a:lnTo>
                    <a:pt x="355554" y="1706"/>
                  </a:lnTo>
                  <a:lnTo>
                    <a:pt x="353264" y="1527"/>
                  </a:lnTo>
                  <a:lnTo>
                    <a:pt x="350975" y="1358"/>
                  </a:lnTo>
                  <a:lnTo>
                    <a:pt x="348583" y="1195"/>
                  </a:lnTo>
                  <a:lnTo>
                    <a:pt x="346167" y="1043"/>
                  </a:lnTo>
                  <a:lnTo>
                    <a:pt x="343750" y="901"/>
                  </a:lnTo>
                  <a:lnTo>
                    <a:pt x="341333" y="769"/>
                  </a:lnTo>
                  <a:lnTo>
                    <a:pt x="338866" y="648"/>
                  </a:lnTo>
                  <a:lnTo>
                    <a:pt x="336424" y="532"/>
                  </a:lnTo>
                  <a:lnTo>
                    <a:pt x="333956" y="432"/>
                  </a:lnTo>
                  <a:lnTo>
                    <a:pt x="331463" y="343"/>
                  </a:lnTo>
                  <a:lnTo>
                    <a:pt x="328996" y="264"/>
                  </a:lnTo>
                  <a:lnTo>
                    <a:pt x="326503" y="195"/>
                  </a:lnTo>
                  <a:lnTo>
                    <a:pt x="323984" y="132"/>
                  </a:lnTo>
                  <a:lnTo>
                    <a:pt x="321466" y="85"/>
                  </a:lnTo>
                  <a:lnTo>
                    <a:pt x="318948" y="48"/>
                  </a:lnTo>
                  <a:lnTo>
                    <a:pt x="316429" y="22"/>
                  </a:lnTo>
                  <a:lnTo>
                    <a:pt x="313885" y="6"/>
                  </a:lnTo>
                  <a:lnTo>
                    <a:pt x="31134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6" name="Shape 2506"/>
        <p:cNvGrpSpPr/>
        <p:nvPr/>
      </p:nvGrpSpPr>
      <p:grpSpPr>
        <a:xfrm>
          <a:off x="0" y="0"/>
          <a:ext cx="0" cy="0"/>
          <a:chOff x="0" y="0"/>
          <a:chExt cx="0" cy="0"/>
        </a:xfrm>
      </p:grpSpPr>
      <p:sp>
        <p:nvSpPr>
          <p:cNvPr id="2507" name="Google Shape;2507;p69"/>
          <p:cNvSpPr txBox="1"/>
          <p:nvPr>
            <p:ph type="title"/>
          </p:nvPr>
        </p:nvSpPr>
        <p:spPr>
          <a:xfrm>
            <a:off x="720000" y="445025"/>
            <a:ext cx="7704000" cy="572700"/>
          </a:xfrm>
          <a:prstGeom prst="rect">
            <a:avLst/>
          </a:prstGeom>
          <a:noFill/>
          <a:ln>
            <a:noFill/>
          </a:ln>
          <a:effectLst>
            <a:outerShdw rotWithShape="0" algn="bl" dir="1086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K Mean Clustering</a:t>
            </a:r>
            <a:endParaRPr b="1">
              <a:latin typeface="Montserrat"/>
              <a:ea typeface="Montserrat"/>
              <a:cs typeface="Montserrat"/>
              <a:sym typeface="Montserrat"/>
            </a:endParaRPr>
          </a:p>
        </p:txBody>
      </p:sp>
      <p:pic>
        <p:nvPicPr>
          <p:cNvPr id="2508" name="Google Shape;2508;p69"/>
          <p:cNvPicPr preferRelativeResize="0"/>
          <p:nvPr/>
        </p:nvPicPr>
        <p:blipFill rotWithShape="1">
          <a:blip r:embed="rId3">
            <a:alphaModFix/>
          </a:blip>
          <a:srcRect b="0" l="0" r="0" t="0"/>
          <a:stretch/>
        </p:blipFill>
        <p:spPr>
          <a:xfrm>
            <a:off x="1115280" y="2266897"/>
            <a:ext cx="6645216" cy="121930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2" name="Shape 2512"/>
        <p:cNvGrpSpPr/>
        <p:nvPr/>
      </p:nvGrpSpPr>
      <p:grpSpPr>
        <a:xfrm>
          <a:off x="0" y="0"/>
          <a:ext cx="0" cy="0"/>
          <a:chOff x="0" y="0"/>
          <a:chExt cx="0" cy="0"/>
        </a:xfrm>
      </p:grpSpPr>
      <p:sp>
        <p:nvSpPr>
          <p:cNvPr id="2513" name="Google Shape;2513;p70"/>
          <p:cNvSpPr txBox="1"/>
          <p:nvPr>
            <p:ph type="title"/>
          </p:nvPr>
        </p:nvSpPr>
        <p:spPr>
          <a:xfrm>
            <a:off x="720000" y="445025"/>
            <a:ext cx="7704000" cy="572700"/>
          </a:xfrm>
          <a:prstGeom prst="rect">
            <a:avLst/>
          </a:prstGeom>
          <a:noFill/>
          <a:ln>
            <a:noFill/>
          </a:ln>
          <a:effectLst>
            <a:outerShdw rotWithShape="0" algn="bl" dir="1086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K Mean Clustering</a:t>
            </a:r>
            <a:endParaRPr b="1">
              <a:latin typeface="Montserrat"/>
              <a:ea typeface="Montserrat"/>
              <a:cs typeface="Montserrat"/>
              <a:sym typeface="Montserrat"/>
            </a:endParaRPr>
          </a:p>
        </p:txBody>
      </p:sp>
      <p:pic>
        <p:nvPicPr>
          <p:cNvPr id="2514" name="Google Shape;2514;p70"/>
          <p:cNvPicPr preferRelativeResize="0"/>
          <p:nvPr/>
        </p:nvPicPr>
        <p:blipFill rotWithShape="1">
          <a:blip r:embed="rId3">
            <a:alphaModFix/>
          </a:blip>
          <a:srcRect b="0" l="0" r="11205" t="0"/>
          <a:stretch/>
        </p:blipFill>
        <p:spPr>
          <a:xfrm>
            <a:off x="629650" y="1286775"/>
            <a:ext cx="7794350" cy="3479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8" name="Shape 2518"/>
        <p:cNvGrpSpPr/>
        <p:nvPr/>
      </p:nvGrpSpPr>
      <p:grpSpPr>
        <a:xfrm>
          <a:off x="0" y="0"/>
          <a:ext cx="0" cy="0"/>
          <a:chOff x="0" y="0"/>
          <a:chExt cx="0" cy="0"/>
        </a:xfrm>
      </p:grpSpPr>
      <p:sp>
        <p:nvSpPr>
          <p:cNvPr id="2519" name="Google Shape;2519;p71"/>
          <p:cNvSpPr txBox="1"/>
          <p:nvPr>
            <p:ph type="title"/>
          </p:nvPr>
        </p:nvSpPr>
        <p:spPr>
          <a:xfrm>
            <a:off x="720000" y="445025"/>
            <a:ext cx="7704000" cy="572700"/>
          </a:xfrm>
          <a:prstGeom prst="rect">
            <a:avLst/>
          </a:prstGeom>
          <a:noFill/>
          <a:ln>
            <a:noFill/>
          </a:ln>
          <a:effectLst>
            <a:outerShdw rotWithShape="0" algn="bl" dir="1086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K Mean Clustering</a:t>
            </a:r>
            <a:endParaRPr b="1">
              <a:latin typeface="Montserrat"/>
              <a:ea typeface="Montserrat"/>
              <a:cs typeface="Montserrat"/>
              <a:sym typeface="Montserrat"/>
            </a:endParaRPr>
          </a:p>
        </p:txBody>
      </p:sp>
      <p:pic>
        <p:nvPicPr>
          <p:cNvPr id="2520" name="Google Shape;2520;p71"/>
          <p:cNvPicPr preferRelativeResize="0"/>
          <p:nvPr/>
        </p:nvPicPr>
        <p:blipFill>
          <a:blip r:embed="rId3">
            <a:alphaModFix/>
          </a:blip>
          <a:stretch>
            <a:fillRect/>
          </a:stretch>
        </p:blipFill>
        <p:spPr>
          <a:xfrm>
            <a:off x="2249450" y="1290700"/>
            <a:ext cx="4409949" cy="33585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4" name="Shape 2524"/>
        <p:cNvGrpSpPr/>
        <p:nvPr/>
      </p:nvGrpSpPr>
      <p:grpSpPr>
        <a:xfrm>
          <a:off x="0" y="0"/>
          <a:ext cx="0" cy="0"/>
          <a:chOff x="0" y="0"/>
          <a:chExt cx="0" cy="0"/>
        </a:xfrm>
      </p:grpSpPr>
      <p:sp>
        <p:nvSpPr>
          <p:cNvPr id="2525" name="Google Shape;2525;p72"/>
          <p:cNvSpPr txBox="1"/>
          <p:nvPr>
            <p:ph type="title"/>
          </p:nvPr>
        </p:nvSpPr>
        <p:spPr>
          <a:xfrm>
            <a:off x="720000" y="445025"/>
            <a:ext cx="7704000" cy="572700"/>
          </a:xfrm>
          <a:prstGeom prst="rect">
            <a:avLst/>
          </a:prstGeom>
          <a:noFill/>
          <a:ln>
            <a:noFill/>
          </a:ln>
          <a:effectLst>
            <a:outerShdw rotWithShape="0" algn="bl" dir="1086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K Mean Clustering</a:t>
            </a:r>
            <a:endParaRPr b="1">
              <a:latin typeface="Montserrat"/>
              <a:ea typeface="Montserrat"/>
              <a:cs typeface="Montserrat"/>
              <a:sym typeface="Montserrat"/>
            </a:endParaRPr>
          </a:p>
        </p:txBody>
      </p:sp>
      <p:pic>
        <p:nvPicPr>
          <p:cNvPr id="2526" name="Google Shape;2526;p72"/>
          <p:cNvPicPr preferRelativeResize="0"/>
          <p:nvPr/>
        </p:nvPicPr>
        <p:blipFill rotWithShape="1">
          <a:blip r:embed="rId3">
            <a:alphaModFix/>
          </a:blip>
          <a:srcRect b="70006" l="0" r="0" t="0"/>
          <a:stretch/>
        </p:blipFill>
        <p:spPr>
          <a:xfrm>
            <a:off x="767450" y="1956850"/>
            <a:ext cx="7517300" cy="17243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0" name="Shape 2530"/>
        <p:cNvGrpSpPr/>
        <p:nvPr/>
      </p:nvGrpSpPr>
      <p:grpSpPr>
        <a:xfrm>
          <a:off x="0" y="0"/>
          <a:ext cx="0" cy="0"/>
          <a:chOff x="0" y="0"/>
          <a:chExt cx="0" cy="0"/>
        </a:xfrm>
      </p:grpSpPr>
      <p:sp>
        <p:nvSpPr>
          <p:cNvPr id="2531" name="Google Shape;2531;p73"/>
          <p:cNvSpPr txBox="1"/>
          <p:nvPr>
            <p:ph type="title"/>
          </p:nvPr>
        </p:nvSpPr>
        <p:spPr>
          <a:xfrm>
            <a:off x="720000" y="445025"/>
            <a:ext cx="7704000" cy="572700"/>
          </a:xfrm>
          <a:prstGeom prst="rect">
            <a:avLst/>
          </a:prstGeom>
          <a:noFill/>
          <a:ln>
            <a:noFill/>
          </a:ln>
          <a:effectLst>
            <a:outerShdw rotWithShape="0" algn="bl" dir="1086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K Mean Clustering</a:t>
            </a:r>
            <a:endParaRPr b="1">
              <a:latin typeface="Montserrat"/>
              <a:ea typeface="Montserrat"/>
              <a:cs typeface="Montserrat"/>
              <a:sym typeface="Montserrat"/>
            </a:endParaRPr>
          </a:p>
        </p:txBody>
      </p:sp>
      <p:pic>
        <p:nvPicPr>
          <p:cNvPr id="2532" name="Google Shape;2532;p73"/>
          <p:cNvPicPr preferRelativeResize="0"/>
          <p:nvPr/>
        </p:nvPicPr>
        <p:blipFill rotWithShape="1">
          <a:blip r:embed="rId3">
            <a:alphaModFix/>
          </a:blip>
          <a:srcRect b="0" l="0" r="22215" t="28780"/>
          <a:stretch/>
        </p:blipFill>
        <p:spPr>
          <a:xfrm>
            <a:off x="2143550" y="1234400"/>
            <a:ext cx="4952626" cy="34678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6" name="Shape 2536"/>
        <p:cNvGrpSpPr/>
        <p:nvPr/>
      </p:nvGrpSpPr>
      <p:grpSpPr>
        <a:xfrm>
          <a:off x="0" y="0"/>
          <a:ext cx="0" cy="0"/>
          <a:chOff x="0" y="0"/>
          <a:chExt cx="0" cy="0"/>
        </a:xfrm>
      </p:grpSpPr>
      <p:sp>
        <p:nvSpPr>
          <p:cNvPr id="2537" name="Google Shape;2537;p74"/>
          <p:cNvSpPr txBox="1"/>
          <p:nvPr>
            <p:ph type="title"/>
          </p:nvPr>
        </p:nvSpPr>
        <p:spPr>
          <a:xfrm>
            <a:off x="720000" y="445025"/>
            <a:ext cx="7704000" cy="572700"/>
          </a:xfrm>
          <a:prstGeom prst="rect">
            <a:avLst/>
          </a:prstGeom>
          <a:noFill/>
          <a:ln>
            <a:noFill/>
          </a:ln>
          <a:effectLst>
            <a:outerShdw rotWithShape="0" algn="bl" dir="1086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K Mean Clustering</a:t>
            </a:r>
            <a:endParaRPr b="1">
              <a:latin typeface="Montserrat"/>
              <a:ea typeface="Montserrat"/>
              <a:cs typeface="Montserrat"/>
              <a:sym typeface="Montserrat"/>
            </a:endParaRPr>
          </a:p>
        </p:txBody>
      </p:sp>
      <p:pic>
        <p:nvPicPr>
          <p:cNvPr id="2538" name="Google Shape;2538;p74"/>
          <p:cNvPicPr preferRelativeResize="0"/>
          <p:nvPr/>
        </p:nvPicPr>
        <p:blipFill rotWithShape="1">
          <a:blip r:embed="rId3">
            <a:alphaModFix/>
          </a:blip>
          <a:srcRect b="78713" l="0" r="43130" t="0"/>
          <a:stretch/>
        </p:blipFill>
        <p:spPr>
          <a:xfrm>
            <a:off x="720000" y="2446675"/>
            <a:ext cx="3232799" cy="813349"/>
          </a:xfrm>
          <a:prstGeom prst="rect">
            <a:avLst/>
          </a:prstGeom>
          <a:noFill/>
          <a:ln>
            <a:noFill/>
          </a:ln>
        </p:spPr>
      </p:pic>
      <p:pic>
        <p:nvPicPr>
          <p:cNvPr id="2539" name="Google Shape;2539;p74"/>
          <p:cNvPicPr preferRelativeResize="0"/>
          <p:nvPr/>
        </p:nvPicPr>
        <p:blipFill rotWithShape="1">
          <a:blip r:embed="rId3">
            <a:alphaModFix/>
          </a:blip>
          <a:srcRect b="0" l="0" r="26221" t="21011"/>
          <a:stretch/>
        </p:blipFill>
        <p:spPr>
          <a:xfrm>
            <a:off x="4077675" y="1498100"/>
            <a:ext cx="4193925" cy="301822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3" name="Shape 2543"/>
        <p:cNvGrpSpPr/>
        <p:nvPr/>
      </p:nvGrpSpPr>
      <p:grpSpPr>
        <a:xfrm>
          <a:off x="0" y="0"/>
          <a:ext cx="0" cy="0"/>
          <a:chOff x="0" y="0"/>
          <a:chExt cx="0" cy="0"/>
        </a:xfrm>
      </p:grpSpPr>
      <p:sp>
        <p:nvSpPr>
          <p:cNvPr id="2544" name="Google Shape;2544;p75"/>
          <p:cNvSpPr txBox="1"/>
          <p:nvPr>
            <p:ph type="title"/>
          </p:nvPr>
        </p:nvSpPr>
        <p:spPr>
          <a:xfrm>
            <a:off x="720000" y="445025"/>
            <a:ext cx="7704000" cy="572700"/>
          </a:xfrm>
          <a:prstGeom prst="rect">
            <a:avLst/>
          </a:prstGeom>
          <a:noFill/>
          <a:ln>
            <a:noFill/>
          </a:ln>
          <a:effectLst>
            <a:outerShdw rotWithShape="0" algn="bl" dir="1086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K Mean Clustering</a:t>
            </a:r>
            <a:endParaRPr b="1">
              <a:latin typeface="Montserrat"/>
              <a:ea typeface="Montserrat"/>
              <a:cs typeface="Montserrat"/>
              <a:sym typeface="Montserrat"/>
            </a:endParaRPr>
          </a:p>
        </p:txBody>
      </p:sp>
      <p:pic>
        <p:nvPicPr>
          <p:cNvPr id="2545" name="Google Shape;2545;p75"/>
          <p:cNvPicPr preferRelativeResize="0"/>
          <p:nvPr/>
        </p:nvPicPr>
        <p:blipFill>
          <a:blip r:embed="rId3">
            <a:alphaModFix/>
          </a:blip>
          <a:stretch>
            <a:fillRect/>
          </a:stretch>
        </p:blipFill>
        <p:spPr>
          <a:xfrm>
            <a:off x="1850400" y="1256925"/>
            <a:ext cx="5301551" cy="343552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sp>
        <p:nvSpPr>
          <p:cNvPr id="2550" name="Google Shape;2550;p76"/>
          <p:cNvSpPr txBox="1"/>
          <p:nvPr/>
        </p:nvSpPr>
        <p:spPr>
          <a:xfrm>
            <a:off x="1000201" y="1200733"/>
            <a:ext cx="4685099" cy="312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ntarell"/>
              <a:buNone/>
            </a:pPr>
            <a:r>
              <a:rPr i="0" lang="en-US" sz="1500" u="none" cap="none" strike="noStrike">
                <a:solidFill>
                  <a:schemeClr val="dk1"/>
                </a:solidFill>
                <a:latin typeface="Montserrat"/>
                <a:ea typeface="Montserrat"/>
                <a:cs typeface="Montserrat"/>
                <a:sym typeface="Montserrat"/>
              </a:rPr>
              <a:t>6.1.1. So sánh các mô hình phân loại</a:t>
            </a:r>
            <a:endParaRPr i="0" sz="1500" u="none" cap="none" strike="noStrike">
              <a:solidFill>
                <a:schemeClr val="dk1"/>
              </a:solidFill>
              <a:latin typeface="Montserrat"/>
              <a:ea typeface="Montserrat"/>
              <a:cs typeface="Montserrat"/>
              <a:sym typeface="Montserrat"/>
            </a:endParaRPr>
          </a:p>
        </p:txBody>
      </p:sp>
      <p:cxnSp>
        <p:nvCxnSpPr>
          <p:cNvPr id="2551" name="Google Shape;2551;p76"/>
          <p:cNvCxnSpPr/>
          <p:nvPr/>
        </p:nvCxnSpPr>
        <p:spPr>
          <a:xfrm>
            <a:off x="972989" y="995450"/>
            <a:ext cx="4717346" cy="0"/>
          </a:xfrm>
          <a:prstGeom prst="straightConnector1">
            <a:avLst/>
          </a:prstGeom>
          <a:noFill/>
          <a:ln cap="flat" cmpd="sng" w="9525">
            <a:solidFill>
              <a:schemeClr val="dk1"/>
            </a:solidFill>
            <a:prstDash val="solid"/>
            <a:round/>
            <a:headEnd len="sm" w="sm" type="none"/>
            <a:tailEnd len="sm" w="sm" type="none"/>
          </a:ln>
        </p:spPr>
      </p:cxnSp>
      <p:sp>
        <p:nvSpPr>
          <p:cNvPr id="2552" name="Google Shape;2552;p76"/>
          <p:cNvSpPr txBox="1"/>
          <p:nvPr/>
        </p:nvSpPr>
        <p:spPr>
          <a:xfrm>
            <a:off x="605107" y="648473"/>
            <a:ext cx="5257575" cy="390300"/>
          </a:xfrm>
          <a:prstGeom prst="rect">
            <a:avLst/>
          </a:prstGeom>
          <a:noFill/>
          <a:ln>
            <a:noFill/>
          </a:ln>
        </p:spPr>
        <p:txBody>
          <a:bodyPr anchorCtr="0" anchor="ctr" bIns="91425" lIns="91425" spcFirstLastPara="1" rIns="91425" wrap="square" tIns="91425">
            <a:noAutofit/>
          </a:bodyPr>
          <a:lstStyle/>
          <a:p>
            <a:pPr indent="0" lvl="0" marL="114300" marR="0" rtl="0" algn="l">
              <a:lnSpc>
                <a:spcPct val="115000"/>
              </a:lnSpc>
              <a:spcBef>
                <a:spcPts val="0"/>
              </a:spcBef>
              <a:spcAft>
                <a:spcPts val="0"/>
              </a:spcAft>
              <a:buClr>
                <a:schemeClr val="dk1"/>
              </a:buClr>
              <a:buSzPts val="1800"/>
              <a:buFont typeface="Cantarell"/>
              <a:buNone/>
            </a:pPr>
            <a:r>
              <a:rPr i="0" lang="en-US" sz="1500" u="none" cap="none" strike="noStrike">
                <a:solidFill>
                  <a:schemeClr val="dk1"/>
                </a:solidFill>
                <a:latin typeface="Montserrat Medium"/>
                <a:ea typeface="Montserrat Medium"/>
                <a:cs typeface="Montserrat Medium"/>
                <a:sym typeface="Montserrat Medium"/>
              </a:rPr>
              <a:t>6.1. So sánh &amp; chọn ra Model tốt nhất cho dự báo</a:t>
            </a:r>
            <a:endParaRPr i="0" sz="1500" u="none" cap="none" strike="noStrike">
              <a:solidFill>
                <a:schemeClr val="dk1"/>
              </a:solidFill>
              <a:latin typeface="Montserrat Medium"/>
              <a:ea typeface="Montserrat Medium"/>
              <a:cs typeface="Montserrat Medium"/>
              <a:sym typeface="Montserrat Medium"/>
            </a:endParaRPr>
          </a:p>
        </p:txBody>
      </p:sp>
      <p:cxnSp>
        <p:nvCxnSpPr>
          <p:cNvPr id="2553" name="Google Shape;2553;p76"/>
          <p:cNvCxnSpPr/>
          <p:nvPr/>
        </p:nvCxnSpPr>
        <p:spPr>
          <a:xfrm>
            <a:off x="972989" y="1472395"/>
            <a:ext cx="4717346" cy="0"/>
          </a:xfrm>
          <a:prstGeom prst="straightConnector1">
            <a:avLst/>
          </a:prstGeom>
          <a:noFill/>
          <a:ln cap="flat" cmpd="sng" w="9525">
            <a:solidFill>
              <a:schemeClr val="dk1"/>
            </a:solidFill>
            <a:prstDash val="solid"/>
            <a:round/>
            <a:headEnd len="sm" w="sm" type="none"/>
            <a:tailEnd len="sm" w="sm" type="none"/>
          </a:ln>
        </p:spPr>
      </p:cxnSp>
      <p:sp>
        <p:nvSpPr>
          <p:cNvPr id="2554" name="Google Shape;2554;p76"/>
          <p:cNvSpPr txBox="1"/>
          <p:nvPr>
            <p:ph type="title"/>
          </p:nvPr>
        </p:nvSpPr>
        <p:spPr>
          <a:xfrm>
            <a:off x="5685300" y="818800"/>
            <a:ext cx="2726700" cy="27726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SzPts val="2800"/>
              <a:buNone/>
            </a:pPr>
            <a:r>
              <a:rPr lang="en-US" sz="2600"/>
              <a:t>6. </a:t>
            </a:r>
            <a:br>
              <a:rPr lang="en-US" sz="2600"/>
            </a:br>
            <a:r>
              <a:rPr lang="en-US"/>
              <a:t>Thực nghiệm, kết quả và thảo luận</a:t>
            </a:r>
            <a:br>
              <a:rPr lang="en-US" sz="2600"/>
            </a:br>
            <a:endParaRPr sz="2600"/>
          </a:p>
        </p:txBody>
      </p:sp>
      <p:pic>
        <p:nvPicPr>
          <p:cNvPr id="2555" name="Google Shape;2555;p76"/>
          <p:cNvPicPr preferRelativeResize="0"/>
          <p:nvPr/>
        </p:nvPicPr>
        <p:blipFill rotWithShape="1">
          <a:blip r:embed="rId3">
            <a:alphaModFix/>
          </a:blip>
          <a:srcRect b="0" l="0" r="0" t="0"/>
          <a:stretch/>
        </p:blipFill>
        <p:spPr>
          <a:xfrm>
            <a:off x="1265080" y="1744058"/>
            <a:ext cx="3793540" cy="235267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9" name="Shape 2559"/>
        <p:cNvGrpSpPr/>
        <p:nvPr/>
      </p:nvGrpSpPr>
      <p:grpSpPr>
        <a:xfrm>
          <a:off x="0" y="0"/>
          <a:ext cx="0" cy="0"/>
          <a:chOff x="0" y="0"/>
          <a:chExt cx="0" cy="0"/>
        </a:xfrm>
      </p:grpSpPr>
      <p:sp>
        <p:nvSpPr>
          <p:cNvPr id="2560" name="Google Shape;2560;p77"/>
          <p:cNvSpPr txBox="1"/>
          <p:nvPr/>
        </p:nvSpPr>
        <p:spPr>
          <a:xfrm>
            <a:off x="639640" y="882625"/>
            <a:ext cx="2726700" cy="2772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2800"/>
              <a:buFont typeface="Montserrat SemiBold"/>
              <a:buNone/>
            </a:pPr>
            <a:r>
              <a:rPr b="1" i="0" lang="en-US" sz="2500" u="none" cap="none" strike="noStrike">
                <a:solidFill>
                  <a:schemeClr val="dk1"/>
                </a:solidFill>
                <a:latin typeface="Montserrat"/>
                <a:ea typeface="Montserrat"/>
                <a:cs typeface="Montserrat"/>
                <a:sym typeface="Montserrat"/>
              </a:rPr>
              <a:t>6. </a:t>
            </a:r>
            <a:br>
              <a:rPr b="1" i="0" lang="en-US" sz="2500" u="none" cap="none" strike="noStrike">
                <a:solidFill>
                  <a:schemeClr val="dk1"/>
                </a:solidFill>
                <a:latin typeface="Montserrat"/>
                <a:ea typeface="Montserrat"/>
                <a:cs typeface="Montserrat"/>
                <a:sym typeface="Montserrat"/>
              </a:rPr>
            </a:br>
            <a:r>
              <a:rPr b="1" i="0" lang="en-US" sz="2700" u="none" cap="none" strike="noStrike">
                <a:solidFill>
                  <a:schemeClr val="dk1"/>
                </a:solidFill>
                <a:latin typeface="Montserrat"/>
                <a:ea typeface="Montserrat"/>
                <a:cs typeface="Montserrat"/>
                <a:sym typeface="Montserrat"/>
              </a:rPr>
              <a:t>Thực nghiệm,</a:t>
            </a:r>
            <a:endParaRPr b="1" sz="1300">
              <a:latin typeface="Montserrat"/>
              <a:ea typeface="Montserrat"/>
              <a:cs typeface="Montserrat"/>
              <a:sym typeface="Montserrat"/>
            </a:endParaRPr>
          </a:p>
          <a:p>
            <a:pPr indent="0" lvl="0" marL="0" marR="0" rtl="0" algn="ctr">
              <a:lnSpc>
                <a:spcPct val="150000"/>
              </a:lnSpc>
              <a:spcBef>
                <a:spcPts val="0"/>
              </a:spcBef>
              <a:spcAft>
                <a:spcPts val="0"/>
              </a:spcAft>
              <a:buClr>
                <a:schemeClr val="dk1"/>
              </a:buClr>
              <a:buSzPts val="2800"/>
              <a:buFont typeface="Montserrat SemiBold"/>
              <a:buNone/>
            </a:pPr>
            <a:r>
              <a:rPr b="1" i="0" lang="en-US" sz="2700" u="none" cap="none" strike="noStrike">
                <a:solidFill>
                  <a:schemeClr val="dk1"/>
                </a:solidFill>
                <a:latin typeface="Montserrat"/>
                <a:ea typeface="Montserrat"/>
                <a:cs typeface="Montserrat"/>
                <a:sym typeface="Montserrat"/>
              </a:rPr>
              <a:t> kết quả và thảo luận</a:t>
            </a:r>
            <a:br>
              <a:rPr b="1" i="0" lang="en-US" sz="2500" u="none" cap="none" strike="noStrike">
                <a:solidFill>
                  <a:schemeClr val="dk1"/>
                </a:solidFill>
                <a:latin typeface="Montserrat"/>
                <a:ea typeface="Montserrat"/>
                <a:cs typeface="Montserrat"/>
                <a:sym typeface="Montserrat"/>
              </a:rPr>
            </a:br>
            <a:endParaRPr b="1" i="0" sz="2500" u="none" cap="none" strike="noStrike">
              <a:solidFill>
                <a:schemeClr val="dk1"/>
              </a:solidFill>
              <a:latin typeface="Montserrat"/>
              <a:ea typeface="Montserrat"/>
              <a:cs typeface="Montserrat"/>
              <a:sym typeface="Montserrat"/>
            </a:endParaRPr>
          </a:p>
        </p:txBody>
      </p:sp>
      <p:sp>
        <p:nvSpPr>
          <p:cNvPr id="2561" name="Google Shape;2561;p77"/>
          <p:cNvSpPr txBox="1"/>
          <p:nvPr/>
        </p:nvSpPr>
        <p:spPr>
          <a:xfrm>
            <a:off x="3679979" y="1239735"/>
            <a:ext cx="4685099" cy="312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ntarell"/>
              <a:buNone/>
            </a:pPr>
            <a:r>
              <a:rPr i="0" lang="en-US" sz="1500" u="none" cap="none" strike="noStrike">
                <a:solidFill>
                  <a:schemeClr val="dk1"/>
                </a:solidFill>
                <a:latin typeface="Montserrat"/>
                <a:ea typeface="Montserrat"/>
                <a:cs typeface="Montserrat"/>
                <a:sym typeface="Montserrat"/>
              </a:rPr>
              <a:t>6.1.2. So sánh các mô hình hồi quy</a:t>
            </a:r>
            <a:endParaRPr i="0" sz="1500" u="none" cap="none" strike="noStrike">
              <a:solidFill>
                <a:schemeClr val="dk1"/>
              </a:solidFill>
              <a:latin typeface="Montserrat"/>
              <a:ea typeface="Montserrat"/>
              <a:cs typeface="Montserrat"/>
              <a:sym typeface="Montserrat"/>
            </a:endParaRPr>
          </a:p>
        </p:txBody>
      </p:sp>
      <p:cxnSp>
        <p:nvCxnSpPr>
          <p:cNvPr id="2562" name="Google Shape;2562;p77"/>
          <p:cNvCxnSpPr/>
          <p:nvPr/>
        </p:nvCxnSpPr>
        <p:spPr>
          <a:xfrm>
            <a:off x="3652767" y="1034452"/>
            <a:ext cx="4717346" cy="0"/>
          </a:xfrm>
          <a:prstGeom prst="straightConnector1">
            <a:avLst/>
          </a:prstGeom>
          <a:noFill/>
          <a:ln cap="flat" cmpd="sng" w="9525">
            <a:solidFill>
              <a:schemeClr val="dk1"/>
            </a:solidFill>
            <a:prstDash val="solid"/>
            <a:round/>
            <a:headEnd len="sm" w="sm" type="none"/>
            <a:tailEnd len="sm" w="sm" type="none"/>
          </a:ln>
        </p:spPr>
      </p:cxnSp>
      <p:sp>
        <p:nvSpPr>
          <p:cNvPr id="2563" name="Google Shape;2563;p77"/>
          <p:cNvSpPr txBox="1"/>
          <p:nvPr/>
        </p:nvSpPr>
        <p:spPr>
          <a:xfrm>
            <a:off x="3452085" y="687475"/>
            <a:ext cx="5257500" cy="390300"/>
          </a:xfrm>
          <a:prstGeom prst="rect">
            <a:avLst/>
          </a:prstGeom>
          <a:noFill/>
          <a:ln>
            <a:noFill/>
          </a:ln>
        </p:spPr>
        <p:txBody>
          <a:bodyPr anchorCtr="0" anchor="ctr" bIns="91425" lIns="91425" spcFirstLastPara="1" rIns="91425" wrap="square" tIns="91425">
            <a:noAutofit/>
          </a:bodyPr>
          <a:lstStyle/>
          <a:p>
            <a:pPr indent="0" lvl="0" marL="114300" marR="0" rtl="0" algn="l">
              <a:lnSpc>
                <a:spcPct val="115000"/>
              </a:lnSpc>
              <a:spcBef>
                <a:spcPts val="0"/>
              </a:spcBef>
              <a:spcAft>
                <a:spcPts val="0"/>
              </a:spcAft>
              <a:buClr>
                <a:schemeClr val="dk1"/>
              </a:buClr>
              <a:buSzPts val="1800"/>
              <a:buFont typeface="Cantarell"/>
              <a:buNone/>
            </a:pPr>
            <a:r>
              <a:rPr i="0" lang="en-US" sz="1500" u="none" cap="none" strike="noStrike">
                <a:solidFill>
                  <a:schemeClr val="dk1"/>
                </a:solidFill>
                <a:latin typeface="Montserrat Medium"/>
                <a:ea typeface="Montserrat Medium"/>
                <a:cs typeface="Montserrat Medium"/>
                <a:sym typeface="Montserrat Medium"/>
              </a:rPr>
              <a:t>6.1. So sánh &amp; chọn ra Model tốt nhất cho dự báo</a:t>
            </a:r>
            <a:endParaRPr i="0" sz="1500" u="none" cap="none" strike="noStrike">
              <a:solidFill>
                <a:schemeClr val="dk1"/>
              </a:solidFill>
              <a:latin typeface="Montserrat Medium"/>
              <a:ea typeface="Montserrat Medium"/>
              <a:cs typeface="Montserrat Medium"/>
              <a:sym typeface="Montserrat Medium"/>
            </a:endParaRPr>
          </a:p>
        </p:txBody>
      </p:sp>
      <p:cxnSp>
        <p:nvCxnSpPr>
          <p:cNvPr id="2564" name="Google Shape;2564;p77"/>
          <p:cNvCxnSpPr/>
          <p:nvPr/>
        </p:nvCxnSpPr>
        <p:spPr>
          <a:xfrm>
            <a:off x="3652767" y="1511397"/>
            <a:ext cx="4717346" cy="0"/>
          </a:xfrm>
          <a:prstGeom prst="straightConnector1">
            <a:avLst/>
          </a:prstGeom>
          <a:noFill/>
          <a:ln cap="flat" cmpd="sng" w="9525">
            <a:solidFill>
              <a:schemeClr val="dk1"/>
            </a:solidFill>
            <a:prstDash val="solid"/>
            <a:round/>
            <a:headEnd len="sm" w="sm" type="none"/>
            <a:tailEnd len="sm" w="sm" type="none"/>
          </a:ln>
        </p:spPr>
      </p:cxnSp>
      <p:pic>
        <p:nvPicPr>
          <p:cNvPr id="2565" name="Google Shape;2565;p77"/>
          <p:cNvPicPr preferRelativeResize="0"/>
          <p:nvPr/>
        </p:nvPicPr>
        <p:blipFill rotWithShape="1">
          <a:blip r:embed="rId3">
            <a:alphaModFix/>
          </a:blip>
          <a:srcRect b="0" l="0" r="0" t="0"/>
          <a:stretch/>
        </p:blipFill>
        <p:spPr>
          <a:xfrm>
            <a:off x="3652767" y="1825659"/>
            <a:ext cx="4243388" cy="261131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9" name="Shape 2569"/>
        <p:cNvGrpSpPr/>
        <p:nvPr/>
      </p:nvGrpSpPr>
      <p:grpSpPr>
        <a:xfrm>
          <a:off x="0" y="0"/>
          <a:ext cx="0" cy="0"/>
          <a:chOff x="0" y="0"/>
          <a:chExt cx="0" cy="0"/>
        </a:xfrm>
      </p:grpSpPr>
      <p:sp>
        <p:nvSpPr>
          <p:cNvPr id="2570" name="Google Shape;2570;p78"/>
          <p:cNvSpPr txBox="1"/>
          <p:nvPr>
            <p:ph type="title"/>
          </p:nvPr>
        </p:nvSpPr>
        <p:spPr>
          <a:xfrm>
            <a:off x="720000" y="540000"/>
            <a:ext cx="2726700" cy="300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2800"/>
              <a:t>6.2. </a:t>
            </a:r>
            <a:br>
              <a:rPr lang="en-US" sz="2800"/>
            </a:br>
            <a:r>
              <a:rPr lang="en-US" sz="2800"/>
              <a:t>Thực </a:t>
            </a:r>
            <a:r>
              <a:rPr lang="en-US" sz="2800"/>
              <a:t>nghiệm</a:t>
            </a:r>
            <a:endParaRPr sz="2800"/>
          </a:p>
        </p:txBody>
      </p:sp>
      <p:pic>
        <p:nvPicPr>
          <p:cNvPr id="2571" name="Google Shape;2571;p78"/>
          <p:cNvPicPr preferRelativeResize="0"/>
          <p:nvPr/>
        </p:nvPicPr>
        <p:blipFill rotWithShape="1">
          <a:blip r:embed="rId3">
            <a:alphaModFix/>
          </a:blip>
          <a:srcRect b="0" l="0" r="0" t="0"/>
          <a:stretch/>
        </p:blipFill>
        <p:spPr>
          <a:xfrm>
            <a:off x="3734825" y="580631"/>
            <a:ext cx="4108318" cy="577385"/>
          </a:xfrm>
          <a:prstGeom prst="rect">
            <a:avLst/>
          </a:prstGeom>
          <a:noFill/>
          <a:ln>
            <a:noFill/>
          </a:ln>
        </p:spPr>
      </p:pic>
      <p:pic>
        <p:nvPicPr>
          <p:cNvPr id="2572" name="Google Shape;2572;p78"/>
          <p:cNvPicPr preferRelativeResize="0"/>
          <p:nvPr/>
        </p:nvPicPr>
        <p:blipFill rotWithShape="1">
          <a:blip r:embed="rId4">
            <a:alphaModFix/>
          </a:blip>
          <a:srcRect b="0" l="0" r="0" t="0"/>
          <a:stretch/>
        </p:blipFill>
        <p:spPr>
          <a:xfrm>
            <a:off x="3734825" y="1257511"/>
            <a:ext cx="3038475" cy="320643"/>
          </a:xfrm>
          <a:prstGeom prst="rect">
            <a:avLst/>
          </a:prstGeom>
          <a:noFill/>
          <a:ln>
            <a:noFill/>
          </a:ln>
        </p:spPr>
      </p:pic>
      <p:pic>
        <p:nvPicPr>
          <p:cNvPr id="2573" name="Google Shape;2573;p78"/>
          <p:cNvPicPr preferRelativeResize="0"/>
          <p:nvPr/>
        </p:nvPicPr>
        <p:blipFill rotWithShape="1">
          <a:blip r:embed="rId5">
            <a:alphaModFix/>
          </a:blip>
          <a:srcRect b="0" l="0" r="0" t="0"/>
          <a:stretch/>
        </p:blipFill>
        <p:spPr>
          <a:xfrm>
            <a:off x="4164212" y="1754800"/>
            <a:ext cx="3678931" cy="27985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7" name="Shape 2017"/>
        <p:cNvGrpSpPr/>
        <p:nvPr/>
      </p:nvGrpSpPr>
      <p:grpSpPr>
        <a:xfrm>
          <a:off x="0" y="0"/>
          <a:ext cx="0" cy="0"/>
          <a:chOff x="0" y="0"/>
          <a:chExt cx="0" cy="0"/>
        </a:xfrm>
      </p:grpSpPr>
      <p:grpSp>
        <p:nvGrpSpPr>
          <p:cNvPr id="2018" name="Google Shape;2018;p34"/>
          <p:cNvGrpSpPr/>
          <p:nvPr/>
        </p:nvGrpSpPr>
        <p:grpSpPr>
          <a:xfrm>
            <a:off x="7679278" y="676572"/>
            <a:ext cx="593020" cy="186818"/>
            <a:chOff x="1489842" y="2250175"/>
            <a:chExt cx="4263261" cy="1343050"/>
          </a:xfrm>
        </p:grpSpPr>
        <p:sp>
          <p:nvSpPr>
            <p:cNvPr id="2019" name="Google Shape;2019;p34"/>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34"/>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1" name="Google Shape;2021;p34"/>
          <p:cNvSpPr txBox="1"/>
          <p:nvPr>
            <p:ph idx="1" type="subTitle"/>
          </p:nvPr>
        </p:nvSpPr>
        <p:spPr>
          <a:xfrm>
            <a:off x="1773175" y="1779975"/>
            <a:ext cx="5578200" cy="21828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1800"/>
              <a:buNone/>
            </a:pPr>
            <a:r>
              <a:rPr lang="en-US" sz="1600">
                <a:latin typeface="Montserrat"/>
                <a:ea typeface="Montserrat"/>
                <a:cs typeface="Montserrat"/>
                <a:sym typeface="Montserrat"/>
              </a:rPr>
              <a:t>Bộ dữ liệu trên Kaggle là kết quả của việc Bob, người sáng lập công ty di động, thu thập thông tin để ước tính giá bán điện thoại của mình. Anh ta muốn hiểu mối liên hệ giữa các tính năng (ví dụ: RAM, Bộ nhớ trong) và giá bán để cạnh tranh với các công ty lớn như Apple, Samsung.</a:t>
            </a:r>
            <a:endParaRPr sz="1600">
              <a:latin typeface="Montserrat"/>
              <a:ea typeface="Montserrat"/>
              <a:cs typeface="Montserrat"/>
              <a:sym typeface="Montserrat"/>
            </a:endParaRPr>
          </a:p>
        </p:txBody>
      </p:sp>
      <p:sp>
        <p:nvSpPr>
          <p:cNvPr id="2022" name="Google Shape;2022;p34"/>
          <p:cNvSpPr txBox="1"/>
          <p:nvPr>
            <p:ph type="title"/>
          </p:nvPr>
        </p:nvSpPr>
        <p:spPr>
          <a:xfrm>
            <a:off x="1631550" y="863400"/>
            <a:ext cx="5880900" cy="927300"/>
          </a:xfrm>
          <a:prstGeom prst="rect">
            <a:avLst/>
          </a:prstGeom>
          <a:noFill/>
          <a:ln>
            <a:noFill/>
          </a:ln>
          <a:effectLst>
            <a:outerShdw rotWithShape="0" algn="bl" dir="1080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1. Tóm Tắt (Abstract)</a:t>
            </a:r>
            <a:endParaRPr b="1">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7" name="Shape 2577"/>
        <p:cNvGrpSpPr/>
        <p:nvPr/>
      </p:nvGrpSpPr>
      <p:grpSpPr>
        <a:xfrm>
          <a:off x="0" y="0"/>
          <a:ext cx="0" cy="0"/>
          <a:chOff x="0" y="0"/>
          <a:chExt cx="0" cy="0"/>
        </a:xfrm>
      </p:grpSpPr>
      <p:grpSp>
        <p:nvGrpSpPr>
          <p:cNvPr id="2578" name="Google Shape;2578;p79"/>
          <p:cNvGrpSpPr/>
          <p:nvPr/>
        </p:nvGrpSpPr>
        <p:grpSpPr>
          <a:xfrm>
            <a:off x="7679278" y="676572"/>
            <a:ext cx="593020" cy="186818"/>
            <a:chOff x="1489842" y="2250175"/>
            <a:chExt cx="4263261" cy="1343050"/>
          </a:xfrm>
        </p:grpSpPr>
        <p:sp>
          <p:nvSpPr>
            <p:cNvPr id="2579" name="Google Shape;2579;p79"/>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79"/>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81" name="Google Shape;2581;p79"/>
          <p:cNvSpPr txBox="1"/>
          <p:nvPr>
            <p:ph idx="1" type="subTitle"/>
          </p:nvPr>
        </p:nvSpPr>
        <p:spPr>
          <a:xfrm>
            <a:off x="2263500" y="1779975"/>
            <a:ext cx="4617000" cy="21828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1800"/>
              <a:buNone/>
            </a:pPr>
            <a:r>
              <a:rPr lang="en-US">
                <a:latin typeface="Montserrat"/>
                <a:ea typeface="Montserrat"/>
                <a:cs typeface="Montserrat"/>
                <a:sym typeface="Montserrat"/>
              </a:rPr>
              <a:t>Như vậy, model Random Forest cho ra các kết quả phân loại mức giá tiền điện thoại là tốt nhất trong số 5 mô hình đã xây dựng.</a:t>
            </a:r>
            <a:endParaRPr>
              <a:latin typeface="Montserrat"/>
              <a:ea typeface="Montserrat"/>
              <a:cs typeface="Montserrat"/>
              <a:sym typeface="Montserrat"/>
            </a:endParaRPr>
          </a:p>
        </p:txBody>
      </p:sp>
      <p:sp>
        <p:nvSpPr>
          <p:cNvPr id="2582" name="Google Shape;2582;p79"/>
          <p:cNvSpPr txBox="1"/>
          <p:nvPr>
            <p:ph type="title"/>
          </p:nvPr>
        </p:nvSpPr>
        <p:spPr>
          <a:xfrm>
            <a:off x="1631550" y="863400"/>
            <a:ext cx="5880900" cy="927300"/>
          </a:xfrm>
          <a:prstGeom prst="rect">
            <a:avLst/>
          </a:prstGeom>
          <a:noFill/>
          <a:ln>
            <a:noFill/>
          </a:ln>
          <a:effectLst>
            <a:outerShdw rotWithShape="0" algn="bl" dir="1080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KẾT LUẬN</a:t>
            </a:r>
            <a:endParaRPr b="1">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6" name="Shape 2586"/>
        <p:cNvGrpSpPr/>
        <p:nvPr/>
      </p:nvGrpSpPr>
      <p:grpSpPr>
        <a:xfrm>
          <a:off x="0" y="0"/>
          <a:ext cx="0" cy="0"/>
          <a:chOff x="0" y="0"/>
          <a:chExt cx="0" cy="0"/>
        </a:xfrm>
      </p:grpSpPr>
      <p:sp>
        <p:nvSpPr>
          <p:cNvPr id="2587" name="Google Shape;2587;p80"/>
          <p:cNvSpPr txBox="1"/>
          <p:nvPr>
            <p:ph idx="1" type="subTitle"/>
          </p:nvPr>
        </p:nvSpPr>
        <p:spPr>
          <a:xfrm>
            <a:off x="720000" y="3155025"/>
            <a:ext cx="4959900" cy="792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US">
                <a:solidFill>
                  <a:schemeClr val="lt1"/>
                </a:solidFill>
              </a:rPr>
              <a:t>M</a:t>
            </a:r>
            <a:endParaRPr>
              <a:solidFill>
                <a:schemeClr val="lt1"/>
              </a:solidFill>
            </a:endParaRPr>
          </a:p>
        </p:txBody>
      </p:sp>
      <p:sp>
        <p:nvSpPr>
          <p:cNvPr id="2588" name="Google Shape;2588;p80"/>
          <p:cNvSpPr txBox="1"/>
          <p:nvPr/>
        </p:nvSpPr>
        <p:spPr>
          <a:xfrm>
            <a:off x="936300" y="1504822"/>
            <a:ext cx="4527300" cy="93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000"/>
              </a:spcAft>
              <a:buClr>
                <a:srgbClr val="000000"/>
              </a:buClr>
              <a:buSzPts val="4900"/>
              <a:buFont typeface="Arial"/>
              <a:buNone/>
            </a:pPr>
            <a:r>
              <a:rPr b="1" lang="en-US" sz="4900">
                <a:solidFill>
                  <a:schemeClr val="dk1"/>
                </a:solidFill>
                <a:latin typeface="Montserrat"/>
                <a:ea typeface="Montserrat"/>
                <a:cs typeface="Montserrat"/>
                <a:sym typeface="Montserrat"/>
              </a:rPr>
              <a:t>7. </a:t>
            </a:r>
            <a:r>
              <a:rPr b="1" i="0" lang="en-US" sz="4900" u="none" cap="none" strike="noStrike">
                <a:solidFill>
                  <a:schemeClr val="dk1"/>
                </a:solidFill>
                <a:latin typeface="Montserrat"/>
                <a:ea typeface="Montserrat"/>
                <a:cs typeface="Montserrat"/>
                <a:sym typeface="Montserrat"/>
              </a:rPr>
              <a:t>PHỤ LỤC</a:t>
            </a:r>
            <a:endParaRPr b="1" i="0" sz="1100" u="none" cap="none" strike="noStrike">
              <a:solidFill>
                <a:srgbClr val="000000"/>
              </a:solidFill>
              <a:latin typeface="Cantarell"/>
              <a:ea typeface="Cantarell"/>
              <a:cs typeface="Cantarell"/>
              <a:sym typeface="Cantarell"/>
            </a:endParaRPr>
          </a:p>
        </p:txBody>
      </p:sp>
      <p:sp>
        <p:nvSpPr>
          <p:cNvPr id="2589" name="Google Shape;2589;p80"/>
          <p:cNvSpPr/>
          <p:nvPr/>
        </p:nvSpPr>
        <p:spPr>
          <a:xfrm>
            <a:off x="7463433" y="2891678"/>
            <a:ext cx="526025" cy="677475"/>
          </a:xfrm>
          <a:prstGeom prst="rect">
            <a:avLst/>
          </a:prstGeom>
        </p:spPr>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3" name="Shape 2593"/>
        <p:cNvGrpSpPr/>
        <p:nvPr/>
      </p:nvGrpSpPr>
      <p:grpSpPr>
        <a:xfrm>
          <a:off x="0" y="0"/>
          <a:ext cx="0" cy="0"/>
          <a:chOff x="0" y="0"/>
          <a:chExt cx="0" cy="0"/>
        </a:xfrm>
      </p:grpSpPr>
      <p:sp>
        <p:nvSpPr>
          <p:cNvPr id="2594" name="Google Shape;2594;p81"/>
          <p:cNvSpPr txBox="1"/>
          <p:nvPr>
            <p:ph type="title"/>
          </p:nvPr>
        </p:nvSpPr>
        <p:spPr>
          <a:xfrm>
            <a:off x="720000" y="540000"/>
            <a:ext cx="2283300" cy="237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Accuracy</a:t>
            </a:r>
            <a:endParaRPr/>
          </a:p>
        </p:txBody>
      </p:sp>
      <p:sp>
        <p:nvSpPr>
          <p:cNvPr id="2595" name="Google Shape;2595;p81"/>
          <p:cNvSpPr txBox="1"/>
          <p:nvPr>
            <p:ph idx="4294967295" type="subTitle"/>
          </p:nvPr>
        </p:nvSpPr>
        <p:spPr>
          <a:xfrm>
            <a:off x="3278450" y="2781600"/>
            <a:ext cx="4785900" cy="1687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800"/>
              <a:buFont typeface="Cantarell"/>
              <a:buNone/>
            </a:pPr>
            <a:r>
              <a:rPr i="0" lang="en-US" sz="1600" u="none" cap="none" strike="noStrike">
                <a:solidFill>
                  <a:schemeClr val="dk1"/>
                </a:solidFill>
                <a:latin typeface="Montserrat"/>
                <a:ea typeface="Montserrat"/>
                <a:cs typeface="Montserrat"/>
                <a:sym typeface="Montserrat"/>
              </a:rPr>
              <a:t>Độ chính xác là tỉ lệ giữa số điểm dữ liệu được dự đoán đúng và tổng số điểm dữ liệu.</a:t>
            </a:r>
            <a:endParaRPr i="0" sz="1600" u="none" cap="none" strike="noStrike">
              <a:solidFill>
                <a:schemeClr val="dk1"/>
              </a:solidFill>
              <a:latin typeface="Montserrat"/>
              <a:ea typeface="Montserrat"/>
              <a:cs typeface="Montserrat"/>
              <a:sym typeface="Montserrat"/>
            </a:endParaRPr>
          </a:p>
          <a:p>
            <a:pPr indent="0" lvl="0" marL="0" marR="0" rtl="0" algn="just">
              <a:lnSpc>
                <a:spcPct val="100000"/>
              </a:lnSpc>
              <a:spcBef>
                <a:spcPts val="0"/>
              </a:spcBef>
              <a:spcAft>
                <a:spcPts val="0"/>
              </a:spcAft>
              <a:buClr>
                <a:schemeClr val="dk1"/>
              </a:buClr>
              <a:buSzPts val="1800"/>
              <a:buFont typeface="Cantarell"/>
              <a:buNone/>
            </a:pPr>
            <a:r>
              <a:t/>
            </a:r>
            <a:endParaRPr i="0" sz="1600" u="none" cap="none" strike="noStrike">
              <a:solidFill>
                <a:schemeClr val="dk1"/>
              </a:solidFill>
              <a:latin typeface="Montserrat"/>
              <a:ea typeface="Montserrat"/>
              <a:cs typeface="Montserrat"/>
              <a:sym typeface="Montserrat"/>
            </a:endParaRPr>
          </a:p>
        </p:txBody>
      </p:sp>
      <p:sp>
        <p:nvSpPr>
          <p:cNvPr id="2596" name="Google Shape;2596;p81"/>
          <p:cNvSpPr txBox="1"/>
          <p:nvPr>
            <p:ph type="title"/>
          </p:nvPr>
        </p:nvSpPr>
        <p:spPr>
          <a:xfrm>
            <a:off x="720000" y="2917200"/>
            <a:ext cx="2283300" cy="1416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11200"/>
              <a:t>A</a:t>
            </a:r>
            <a:endParaRPr sz="11200"/>
          </a:p>
        </p:txBody>
      </p:sp>
      <p:pic>
        <p:nvPicPr>
          <p:cNvPr id="2597" name="Google Shape;2597;p81"/>
          <p:cNvPicPr preferRelativeResize="0"/>
          <p:nvPr/>
        </p:nvPicPr>
        <p:blipFill rotWithShape="1">
          <a:blip r:embed="rId3">
            <a:alphaModFix/>
          </a:blip>
          <a:srcRect b="0" l="0" r="0" t="0"/>
          <a:stretch/>
        </p:blipFill>
        <p:spPr>
          <a:xfrm>
            <a:off x="3276252" y="1208625"/>
            <a:ext cx="4730496" cy="11532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1" name="Shape 2601"/>
        <p:cNvGrpSpPr/>
        <p:nvPr/>
      </p:nvGrpSpPr>
      <p:grpSpPr>
        <a:xfrm>
          <a:off x="0" y="0"/>
          <a:ext cx="0" cy="0"/>
          <a:chOff x="0" y="0"/>
          <a:chExt cx="0" cy="0"/>
        </a:xfrm>
      </p:grpSpPr>
      <p:sp>
        <p:nvSpPr>
          <p:cNvPr id="2602" name="Google Shape;2602;p82"/>
          <p:cNvSpPr/>
          <p:nvPr/>
        </p:nvSpPr>
        <p:spPr>
          <a:xfrm>
            <a:off x="5957900" y="2171700"/>
            <a:ext cx="2466000" cy="2643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03" name="Google Shape;2603;p82"/>
          <p:cNvSpPr txBox="1"/>
          <p:nvPr>
            <p:ph type="title"/>
          </p:nvPr>
        </p:nvSpPr>
        <p:spPr>
          <a:xfrm>
            <a:off x="3336500" y="614100"/>
            <a:ext cx="5163600" cy="108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Confusion matrix</a:t>
            </a:r>
            <a:endParaRPr b="1" sz="3000">
              <a:latin typeface="Montserrat"/>
              <a:ea typeface="Montserrat"/>
              <a:cs typeface="Montserrat"/>
              <a:sym typeface="Montserrat"/>
            </a:endParaRPr>
          </a:p>
        </p:txBody>
      </p:sp>
      <p:pic>
        <p:nvPicPr>
          <p:cNvPr id="2604" name="Google Shape;2604;p82"/>
          <p:cNvPicPr preferRelativeResize="0"/>
          <p:nvPr/>
        </p:nvPicPr>
        <p:blipFill rotWithShape="1">
          <a:blip r:embed="rId3">
            <a:alphaModFix/>
          </a:blip>
          <a:srcRect b="1784" l="0" r="1225" t="0"/>
          <a:stretch/>
        </p:blipFill>
        <p:spPr>
          <a:xfrm>
            <a:off x="720000" y="1494375"/>
            <a:ext cx="5237900" cy="3320500"/>
          </a:xfrm>
          <a:prstGeom prst="rect">
            <a:avLst/>
          </a:prstGeom>
          <a:noFill/>
          <a:ln>
            <a:noFill/>
          </a:ln>
        </p:spPr>
      </p:pic>
      <p:sp>
        <p:nvSpPr>
          <p:cNvPr id="2605" name="Google Shape;2605;p82"/>
          <p:cNvSpPr txBox="1"/>
          <p:nvPr/>
        </p:nvSpPr>
        <p:spPr>
          <a:xfrm>
            <a:off x="5883650" y="2171701"/>
            <a:ext cx="2614500" cy="2514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Montserrat SemiBold"/>
              <a:buNone/>
            </a:pPr>
            <a:r>
              <a:rPr b="1" i="0" lang="en-US" sz="11500" u="none" cap="none" strike="noStrike">
                <a:solidFill>
                  <a:schemeClr val="lt2"/>
                </a:solidFill>
                <a:latin typeface="Montserrat"/>
                <a:ea typeface="Montserrat"/>
                <a:cs typeface="Montserrat"/>
                <a:sym typeface="Montserrat"/>
              </a:rPr>
              <a:t>B</a:t>
            </a:r>
            <a:endParaRPr sz="117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9" name="Shape 2609"/>
        <p:cNvGrpSpPr/>
        <p:nvPr/>
      </p:nvGrpSpPr>
      <p:grpSpPr>
        <a:xfrm>
          <a:off x="0" y="0"/>
          <a:ext cx="0" cy="0"/>
          <a:chOff x="0" y="0"/>
          <a:chExt cx="0" cy="0"/>
        </a:xfrm>
      </p:grpSpPr>
      <p:sp>
        <p:nvSpPr>
          <p:cNvPr id="2610" name="Google Shape;2610;p83"/>
          <p:cNvSpPr txBox="1"/>
          <p:nvPr>
            <p:ph type="title"/>
          </p:nvPr>
        </p:nvSpPr>
        <p:spPr>
          <a:xfrm>
            <a:off x="650950" y="540000"/>
            <a:ext cx="3806700" cy="85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Precision &amp; Recall</a:t>
            </a:r>
            <a:endParaRPr/>
          </a:p>
        </p:txBody>
      </p:sp>
      <p:sp>
        <p:nvSpPr>
          <p:cNvPr id="2611" name="Google Shape;2611;p83"/>
          <p:cNvSpPr txBox="1"/>
          <p:nvPr>
            <p:ph idx="4294967295" type="subTitle"/>
          </p:nvPr>
        </p:nvSpPr>
        <p:spPr>
          <a:xfrm>
            <a:off x="4572000" y="1858986"/>
            <a:ext cx="3561000" cy="22302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chemeClr val="dk1"/>
              </a:buClr>
              <a:buSzPts val="1800"/>
              <a:buFont typeface="Cantarell"/>
              <a:buNone/>
            </a:pPr>
            <a:r>
              <a:rPr i="0" lang="en-US" sz="1400" u="none" cap="none" strike="noStrike">
                <a:solidFill>
                  <a:schemeClr val="dk1"/>
                </a:solidFill>
                <a:latin typeface="Montserrat"/>
                <a:ea typeface="Montserrat"/>
                <a:cs typeface="Montserrat"/>
                <a:sym typeface="Montserrat"/>
              </a:rPr>
              <a:t>Precision và Recall có giá trị trong [0,1], hai giá trị này càng gần với 1 thì mô hình càng chính xác. Precision càng cao đồng nghĩa với các điểm được phân loại càng chính xác. Recall càng cao cho thể hiện cho việc ít bỏ sót các điểm dữ liệu đúng.</a:t>
            </a:r>
            <a:endParaRPr i="0" sz="1400" u="none" cap="none" strike="noStrike">
              <a:solidFill>
                <a:schemeClr val="dk1"/>
              </a:solidFill>
              <a:latin typeface="Montserrat"/>
              <a:ea typeface="Montserrat"/>
              <a:cs typeface="Montserrat"/>
              <a:sym typeface="Montserrat"/>
            </a:endParaRPr>
          </a:p>
          <a:p>
            <a:pPr indent="0" lvl="0" marL="0" marR="0" rtl="0" algn="just">
              <a:lnSpc>
                <a:spcPct val="150000"/>
              </a:lnSpc>
              <a:spcBef>
                <a:spcPts val="0"/>
              </a:spcBef>
              <a:spcAft>
                <a:spcPts val="0"/>
              </a:spcAft>
              <a:buClr>
                <a:schemeClr val="dk1"/>
              </a:buClr>
              <a:buSzPts val="1800"/>
              <a:buFont typeface="Cantarell"/>
              <a:buNone/>
            </a:pPr>
            <a:r>
              <a:t/>
            </a:r>
            <a:endParaRPr i="0" sz="1400" u="none" cap="none" strike="noStrike">
              <a:solidFill>
                <a:schemeClr val="dk1"/>
              </a:solidFill>
              <a:latin typeface="Montserrat"/>
              <a:ea typeface="Montserrat"/>
              <a:cs typeface="Montserrat"/>
              <a:sym typeface="Montserrat"/>
            </a:endParaRPr>
          </a:p>
        </p:txBody>
      </p:sp>
      <p:sp>
        <p:nvSpPr>
          <p:cNvPr id="2612" name="Google Shape;2612;p83"/>
          <p:cNvSpPr/>
          <p:nvPr/>
        </p:nvSpPr>
        <p:spPr>
          <a:xfrm>
            <a:off x="871650" y="1290550"/>
            <a:ext cx="3458700" cy="41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83"/>
          <p:cNvSpPr/>
          <p:nvPr/>
        </p:nvSpPr>
        <p:spPr>
          <a:xfrm>
            <a:off x="871651" y="1794244"/>
            <a:ext cx="3273630" cy="1058684"/>
          </a:xfrm>
          <a:custGeom>
            <a:rect b="b" l="l" r="r" t="t"/>
            <a:pathLst>
              <a:path extrusionOk="0" h="1555012" w="4563621">
                <a:moveTo>
                  <a:pt x="0" y="0"/>
                </a:moveTo>
                <a:lnTo>
                  <a:pt x="4563621" y="0"/>
                </a:lnTo>
                <a:lnTo>
                  <a:pt x="4563621" y="1555012"/>
                </a:lnTo>
                <a:lnTo>
                  <a:pt x="0" y="1555012"/>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14" name="Google Shape;2614;p83"/>
          <p:cNvSpPr/>
          <p:nvPr/>
        </p:nvSpPr>
        <p:spPr>
          <a:xfrm>
            <a:off x="871650" y="3108164"/>
            <a:ext cx="3273630" cy="1058684"/>
          </a:xfrm>
          <a:custGeom>
            <a:rect b="b" l="l" r="r" t="t"/>
            <a:pathLst>
              <a:path extrusionOk="0" h="1495337" w="4447668">
                <a:moveTo>
                  <a:pt x="0" y="0"/>
                </a:moveTo>
                <a:lnTo>
                  <a:pt x="4447668" y="0"/>
                </a:lnTo>
                <a:lnTo>
                  <a:pt x="4447668" y="1495336"/>
                </a:lnTo>
                <a:lnTo>
                  <a:pt x="0" y="149533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8" name="Shape 2618"/>
        <p:cNvGrpSpPr/>
        <p:nvPr/>
      </p:nvGrpSpPr>
      <p:grpSpPr>
        <a:xfrm>
          <a:off x="0" y="0"/>
          <a:ext cx="0" cy="0"/>
          <a:chOff x="0" y="0"/>
          <a:chExt cx="0" cy="0"/>
        </a:xfrm>
      </p:grpSpPr>
      <p:sp>
        <p:nvSpPr>
          <p:cNvPr id="2619" name="Google Shape;2619;p84"/>
          <p:cNvSpPr txBox="1"/>
          <p:nvPr>
            <p:ph type="title"/>
          </p:nvPr>
        </p:nvSpPr>
        <p:spPr>
          <a:xfrm>
            <a:off x="4683500" y="540000"/>
            <a:ext cx="3740400" cy="840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F1-Score</a:t>
            </a:r>
            <a:endParaRPr/>
          </a:p>
        </p:txBody>
      </p:sp>
      <p:sp>
        <p:nvSpPr>
          <p:cNvPr id="2620" name="Google Shape;2620;p84"/>
          <p:cNvSpPr txBox="1"/>
          <p:nvPr>
            <p:ph idx="4294967295" type="subTitle"/>
          </p:nvPr>
        </p:nvSpPr>
        <p:spPr>
          <a:xfrm>
            <a:off x="906575" y="1850275"/>
            <a:ext cx="3654600" cy="2230200"/>
          </a:xfrm>
          <a:prstGeom prst="rect">
            <a:avLst/>
          </a:prstGeom>
          <a:noFill/>
          <a:ln>
            <a:noFill/>
          </a:ln>
        </p:spPr>
        <p:txBody>
          <a:bodyPr anchorCtr="0" anchor="t" bIns="91425" lIns="91425" spcFirstLastPara="1" rIns="91425" wrap="square" tIns="91425">
            <a:noAutofit/>
          </a:bodyPr>
          <a:lstStyle/>
          <a:p>
            <a:pPr indent="0" lvl="0" marL="0" marR="0" rtl="0" algn="l">
              <a:lnSpc>
                <a:spcPct val="220000"/>
              </a:lnSpc>
              <a:spcBef>
                <a:spcPts val="0"/>
              </a:spcBef>
              <a:spcAft>
                <a:spcPts val="0"/>
              </a:spcAft>
              <a:buClr>
                <a:schemeClr val="dk1"/>
              </a:buClr>
              <a:buSzPts val="1800"/>
              <a:buFont typeface="Cantarell"/>
              <a:buNone/>
            </a:pPr>
            <a:r>
              <a:rPr i="0" lang="en-US" sz="1400" u="none" cap="none" strike="noStrike">
                <a:solidFill>
                  <a:schemeClr val="dk1"/>
                </a:solidFill>
                <a:latin typeface="Montserrat Medium"/>
                <a:ea typeface="Montserrat Medium"/>
                <a:cs typeface="Montserrat Medium"/>
                <a:sym typeface="Montserrat Medium"/>
              </a:rPr>
              <a:t>Precision và Recall thường không cân bằng với nhau (giá trị này tăng thì giá trị kia thường có xu hướng giảm). Để đánh giá cùng lúc cả Precision và Recall, ta sử dụng độ đo F-Score</a:t>
            </a:r>
            <a:endParaRPr i="0" sz="1400" u="none" cap="none" strike="noStrike">
              <a:solidFill>
                <a:schemeClr val="dk1"/>
              </a:solidFill>
              <a:latin typeface="Montserrat Medium"/>
              <a:ea typeface="Montserrat Medium"/>
              <a:cs typeface="Montserrat Medium"/>
              <a:sym typeface="Montserrat Medium"/>
            </a:endParaRPr>
          </a:p>
        </p:txBody>
      </p:sp>
      <p:sp>
        <p:nvSpPr>
          <p:cNvPr id="2621" name="Google Shape;2621;p84"/>
          <p:cNvSpPr/>
          <p:nvPr/>
        </p:nvSpPr>
        <p:spPr>
          <a:xfrm>
            <a:off x="4757475" y="1290550"/>
            <a:ext cx="3458700" cy="41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22" name="Google Shape;2622;p84"/>
          <p:cNvPicPr preferRelativeResize="0"/>
          <p:nvPr/>
        </p:nvPicPr>
        <p:blipFill rotWithShape="1">
          <a:blip r:embed="rId3">
            <a:alphaModFix/>
          </a:blip>
          <a:srcRect b="0" l="0" r="0" t="0"/>
          <a:stretch/>
        </p:blipFill>
        <p:spPr>
          <a:xfrm>
            <a:off x="4745283" y="2570988"/>
            <a:ext cx="3613150" cy="77597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6" name="Shape 2626"/>
        <p:cNvGrpSpPr/>
        <p:nvPr/>
      </p:nvGrpSpPr>
      <p:grpSpPr>
        <a:xfrm>
          <a:off x="0" y="0"/>
          <a:ext cx="0" cy="0"/>
          <a:chOff x="0" y="0"/>
          <a:chExt cx="0" cy="0"/>
        </a:xfrm>
      </p:grpSpPr>
      <p:sp>
        <p:nvSpPr>
          <p:cNvPr id="2627" name="Google Shape;2627;p85"/>
          <p:cNvSpPr txBox="1"/>
          <p:nvPr>
            <p:ph idx="1" type="subTitle"/>
          </p:nvPr>
        </p:nvSpPr>
        <p:spPr>
          <a:xfrm>
            <a:off x="720000" y="3155025"/>
            <a:ext cx="4959900" cy="792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p:txBody>
      </p:sp>
      <p:sp>
        <p:nvSpPr>
          <p:cNvPr id="2628" name="Google Shape;2628;p85"/>
          <p:cNvSpPr txBox="1"/>
          <p:nvPr/>
        </p:nvSpPr>
        <p:spPr>
          <a:xfrm>
            <a:off x="936300" y="775693"/>
            <a:ext cx="4527300" cy="257503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000"/>
              </a:spcAft>
              <a:buClr>
                <a:srgbClr val="000000"/>
              </a:buClr>
              <a:buSzPts val="4900"/>
              <a:buFont typeface="Arial"/>
              <a:buNone/>
            </a:pPr>
            <a:r>
              <a:rPr b="1" i="0" lang="en-US" sz="4900" u="none" cap="none" strike="noStrike">
                <a:solidFill>
                  <a:schemeClr val="dk1"/>
                </a:solidFill>
                <a:latin typeface="Montserrat"/>
                <a:ea typeface="Montserrat"/>
                <a:cs typeface="Montserrat"/>
                <a:sym typeface="Montserrat"/>
              </a:rPr>
              <a:t>Thước đo trên biến liên tục</a:t>
            </a:r>
            <a:endParaRPr b="1" i="0" sz="1100" u="none" cap="none" strike="noStrike">
              <a:solidFill>
                <a:srgbClr val="000000"/>
              </a:solidFill>
              <a:latin typeface="Cantarell"/>
              <a:ea typeface="Cantarell"/>
              <a:cs typeface="Cantarell"/>
              <a:sym typeface="Cantarell"/>
            </a:endParaRPr>
          </a:p>
        </p:txBody>
      </p:sp>
      <p:sp>
        <p:nvSpPr>
          <p:cNvPr id="2629" name="Google Shape;2629;p85"/>
          <p:cNvSpPr/>
          <p:nvPr/>
        </p:nvSpPr>
        <p:spPr>
          <a:xfrm>
            <a:off x="7463433" y="2891678"/>
            <a:ext cx="526025" cy="677475"/>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solidFill>
                  <a:schemeClr val="lt2"/>
                </a:solidFill>
                <a:latin typeface="Montserrat"/>
              </a:rPr>
              <a:t>E</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3" name="Shape 2633"/>
        <p:cNvGrpSpPr/>
        <p:nvPr/>
      </p:nvGrpSpPr>
      <p:grpSpPr>
        <a:xfrm>
          <a:off x="0" y="0"/>
          <a:ext cx="0" cy="0"/>
          <a:chOff x="0" y="0"/>
          <a:chExt cx="0" cy="0"/>
        </a:xfrm>
      </p:grpSpPr>
      <p:sp>
        <p:nvSpPr>
          <p:cNvPr id="2634" name="Google Shape;2634;p86"/>
          <p:cNvSpPr txBox="1"/>
          <p:nvPr>
            <p:ph type="title"/>
          </p:nvPr>
        </p:nvSpPr>
        <p:spPr>
          <a:xfrm>
            <a:off x="720000" y="445025"/>
            <a:ext cx="7704000" cy="572700"/>
          </a:xfrm>
          <a:prstGeom prst="rect">
            <a:avLst/>
          </a:prstGeom>
          <a:noFill/>
          <a:ln>
            <a:noFill/>
          </a:ln>
          <a:effectLst>
            <a:outerShdw rotWithShape="0" algn="bl" dir="1086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a:latin typeface="Montserrat"/>
                <a:ea typeface="Montserrat"/>
                <a:cs typeface="Montserrat"/>
                <a:sym typeface="Montserrat"/>
              </a:rPr>
              <a:t>Thước đo trên biến liên tục</a:t>
            </a:r>
            <a:endParaRPr b="1">
              <a:latin typeface="Montserrat"/>
              <a:ea typeface="Montserrat"/>
              <a:cs typeface="Montserrat"/>
              <a:sym typeface="Montserrat"/>
            </a:endParaRPr>
          </a:p>
        </p:txBody>
      </p:sp>
      <p:sp>
        <p:nvSpPr>
          <p:cNvPr id="2635" name="Google Shape;2635;p86"/>
          <p:cNvSpPr/>
          <p:nvPr/>
        </p:nvSpPr>
        <p:spPr>
          <a:xfrm>
            <a:off x="5161056" y="1431687"/>
            <a:ext cx="2678186" cy="1289582"/>
          </a:xfrm>
          <a:custGeom>
            <a:rect b="b" l="l" r="r" t="t"/>
            <a:pathLst>
              <a:path extrusionOk="0" h="1631472" w="3262944">
                <a:moveTo>
                  <a:pt x="0" y="0"/>
                </a:moveTo>
                <a:lnTo>
                  <a:pt x="3262944" y="0"/>
                </a:lnTo>
                <a:lnTo>
                  <a:pt x="3262944" y="1631472"/>
                </a:lnTo>
                <a:lnTo>
                  <a:pt x="0" y="1631472"/>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36" name="Google Shape;2636;p86"/>
          <p:cNvSpPr/>
          <p:nvPr/>
        </p:nvSpPr>
        <p:spPr>
          <a:xfrm>
            <a:off x="5161056" y="3135231"/>
            <a:ext cx="2445077" cy="1235664"/>
          </a:xfrm>
          <a:custGeom>
            <a:rect b="b" l="l" r="r" t="t"/>
            <a:pathLst>
              <a:path extrusionOk="0" h="1563259" w="2978938">
                <a:moveTo>
                  <a:pt x="0" y="0"/>
                </a:moveTo>
                <a:lnTo>
                  <a:pt x="2978938" y="0"/>
                </a:lnTo>
                <a:lnTo>
                  <a:pt x="2978938" y="1563259"/>
                </a:lnTo>
                <a:lnTo>
                  <a:pt x="0" y="1563259"/>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37" name="Google Shape;2637;p86"/>
          <p:cNvSpPr/>
          <p:nvPr/>
        </p:nvSpPr>
        <p:spPr>
          <a:xfrm>
            <a:off x="921714" y="2970576"/>
            <a:ext cx="3129128" cy="1539973"/>
          </a:xfrm>
          <a:custGeom>
            <a:rect b="b" l="l" r="r" t="t"/>
            <a:pathLst>
              <a:path extrusionOk="0" h="1948245" w="3812346">
                <a:moveTo>
                  <a:pt x="0" y="0"/>
                </a:moveTo>
                <a:lnTo>
                  <a:pt x="3812347" y="0"/>
                </a:lnTo>
                <a:lnTo>
                  <a:pt x="3812347" y="1948245"/>
                </a:lnTo>
                <a:lnTo>
                  <a:pt x="0" y="1948245"/>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38" name="Google Shape;2638;p86"/>
          <p:cNvSpPr/>
          <p:nvPr/>
        </p:nvSpPr>
        <p:spPr>
          <a:xfrm>
            <a:off x="921714" y="1431687"/>
            <a:ext cx="3213790" cy="1262623"/>
          </a:xfrm>
          <a:custGeom>
            <a:rect b="b" l="l" r="r" t="t"/>
            <a:pathLst>
              <a:path extrusionOk="0" h="1597365" w="3915493">
                <a:moveTo>
                  <a:pt x="0" y="0"/>
                </a:moveTo>
                <a:lnTo>
                  <a:pt x="3915493" y="0"/>
                </a:lnTo>
                <a:lnTo>
                  <a:pt x="3915493" y="1597365"/>
                </a:lnTo>
                <a:lnTo>
                  <a:pt x="0" y="1597365"/>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2" name="Shape 2642"/>
        <p:cNvGrpSpPr/>
        <p:nvPr/>
      </p:nvGrpSpPr>
      <p:grpSpPr>
        <a:xfrm>
          <a:off x="0" y="0"/>
          <a:ext cx="0" cy="0"/>
          <a:chOff x="0" y="0"/>
          <a:chExt cx="0" cy="0"/>
        </a:xfrm>
      </p:grpSpPr>
      <p:grpSp>
        <p:nvGrpSpPr>
          <p:cNvPr id="2643" name="Google Shape;2643;p87"/>
          <p:cNvGrpSpPr/>
          <p:nvPr/>
        </p:nvGrpSpPr>
        <p:grpSpPr>
          <a:xfrm>
            <a:off x="7679278" y="676572"/>
            <a:ext cx="593020" cy="186818"/>
            <a:chOff x="1489842" y="2250175"/>
            <a:chExt cx="4263261" cy="1343050"/>
          </a:xfrm>
        </p:grpSpPr>
        <p:sp>
          <p:nvSpPr>
            <p:cNvPr id="2644" name="Google Shape;2644;p87"/>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87"/>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46" name="Google Shape;2646;p87"/>
          <p:cNvSpPr txBox="1"/>
          <p:nvPr>
            <p:ph idx="1" type="subTitle"/>
          </p:nvPr>
        </p:nvSpPr>
        <p:spPr>
          <a:xfrm>
            <a:off x="1773175" y="1779975"/>
            <a:ext cx="5578200" cy="218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800"/>
              <a:buNone/>
            </a:pPr>
            <a:r>
              <a:rPr lang="en-US" sz="3100">
                <a:latin typeface="Montserrat Medium"/>
                <a:ea typeface="Montserrat Medium"/>
                <a:cs typeface="Montserrat Medium"/>
                <a:sym typeface="Montserrat Medium"/>
              </a:rPr>
              <a:t>Cảm ơn thầy cô và các bạn đã lắng nghe</a:t>
            </a:r>
            <a:endParaRPr sz="3100">
              <a:latin typeface="Montserrat Medium"/>
              <a:ea typeface="Montserrat Medium"/>
              <a:cs typeface="Montserrat Medium"/>
              <a:sym typeface="Montserrat Medium"/>
            </a:endParaRPr>
          </a:p>
        </p:txBody>
      </p:sp>
      <p:sp>
        <p:nvSpPr>
          <p:cNvPr id="2647" name="Google Shape;2647;p87"/>
          <p:cNvSpPr txBox="1"/>
          <p:nvPr>
            <p:ph type="title"/>
          </p:nvPr>
        </p:nvSpPr>
        <p:spPr>
          <a:xfrm>
            <a:off x="1631550" y="863400"/>
            <a:ext cx="5880900" cy="927300"/>
          </a:xfrm>
          <a:prstGeom prst="rect">
            <a:avLst/>
          </a:prstGeom>
          <a:noFill/>
          <a:ln>
            <a:noFill/>
          </a:ln>
          <a:effectLst>
            <a:outerShdw rotWithShape="0" algn="bl" dir="10800000" dist="28575">
              <a:schemeClr val="lt1"/>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latin typeface="Bebas Neue"/>
              <a:ea typeface="Bebas Neue"/>
              <a:cs typeface="Bebas Neue"/>
              <a:sym typeface="Bebas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6" name="Shape 2026"/>
        <p:cNvGrpSpPr/>
        <p:nvPr/>
      </p:nvGrpSpPr>
      <p:grpSpPr>
        <a:xfrm>
          <a:off x="0" y="0"/>
          <a:ext cx="0" cy="0"/>
          <a:chOff x="0" y="0"/>
          <a:chExt cx="0" cy="0"/>
        </a:xfrm>
      </p:grpSpPr>
      <p:sp>
        <p:nvSpPr>
          <p:cNvPr id="2027" name="Google Shape;2027;p35"/>
          <p:cNvSpPr txBox="1"/>
          <p:nvPr>
            <p:ph type="title"/>
          </p:nvPr>
        </p:nvSpPr>
        <p:spPr>
          <a:xfrm>
            <a:off x="714710" y="540335"/>
            <a:ext cx="7704000" cy="636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2400"/>
              <a:t>2. Giới Thiệu (Introduction)</a:t>
            </a:r>
            <a:endParaRPr sz="2400"/>
          </a:p>
        </p:txBody>
      </p:sp>
      <p:grpSp>
        <p:nvGrpSpPr>
          <p:cNvPr id="2028" name="Google Shape;2028;p35"/>
          <p:cNvGrpSpPr/>
          <p:nvPr/>
        </p:nvGrpSpPr>
        <p:grpSpPr>
          <a:xfrm>
            <a:off x="6210145" y="3527180"/>
            <a:ext cx="579157" cy="186782"/>
            <a:chOff x="-354" y="1787200"/>
            <a:chExt cx="2193777" cy="707508"/>
          </a:xfrm>
        </p:grpSpPr>
        <p:sp>
          <p:nvSpPr>
            <p:cNvPr id="2029" name="Google Shape;2029;p35"/>
            <p:cNvSpPr/>
            <p:nvPr/>
          </p:nvSpPr>
          <p:spPr>
            <a:xfrm>
              <a:off x="37060" y="1833562"/>
              <a:ext cx="2118920" cy="614706"/>
            </a:xfrm>
            <a:custGeom>
              <a:rect b="b" l="l" r="r" t="t"/>
              <a:pathLst>
                <a:path extrusionOk="0" h="36557" w="756082">
                  <a:moveTo>
                    <a:pt x="434108" y="0"/>
                  </a:moveTo>
                  <a:lnTo>
                    <a:pt x="431615" y="6"/>
                  </a:lnTo>
                  <a:lnTo>
                    <a:pt x="429122" y="27"/>
                  </a:lnTo>
                  <a:lnTo>
                    <a:pt x="426654" y="53"/>
                  </a:lnTo>
                  <a:lnTo>
                    <a:pt x="424187" y="90"/>
                  </a:lnTo>
                  <a:lnTo>
                    <a:pt x="421744" y="137"/>
                  </a:lnTo>
                  <a:lnTo>
                    <a:pt x="419328" y="195"/>
                  </a:lnTo>
                  <a:lnTo>
                    <a:pt x="416911" y="258"/>
                  </a:lnTo>
                  <a:lnTo>
                    <a:pt x="414520" y="337"/>
                  </a:lnTo>
                  <a:lnTo>
                    <a:pt x="412129" y="427"/>
                  </a:lnTo>
                  <a:lnTo>
                    <a:pt x="409763" y="527"/>
                  </a:lnTo>
                  <a:lnTo>
                    <a:pt x="407423" y="632"/>
                  </a:lnTo>
                  <a:lnTo>
                    <a:pt x="405082" y="748"/>
                  </a:lnTo>
                  <a:lnTo>
                    <a:pt x="402767" y="874"/>
                  </a:lnTo>
                  <a:lnTo>
                    <a:pt x="400478" y="1011"/>
                  </a:lnTo>
                  <a:lnTo>
                    <a:pt x="398214" y="1158"/>
                  </a:lnTo>
                  <a:lnTo>
                    <a:pt x="395950" y="1311"/>
                  </a:lnTo>
                  <a:lnTo>
                    <a:pt x="393737" y="1474"/>
                  </a:lnTo>
                  <a:lnTo>
                    <a:pt x="391524" y="1647"/>
                  </a:lnTo>
                  <a:lnTo>
                    <a:pt x="389336" y="1826"/>
                  </a:lnTo>
                  <a:lnTo>
                    <a:pt x="387148" y="2016"/>
                  </a:lnTo>
                  <a:lnTo>
                    <a:pt x="385011" y="2216"/>
                  </a:lnTo>
                  <a:lnTo>
                    <a:pt x="382900" y="2421"/>
                  </a:lnTo>
                  <a:lnTo>
                    <a:pt x="380789" y="2637"/>
                  </a:lnTo>
                  <a:lnTo>
                    <a:pt x="378728" y="2863"/>
                  </a:lnTo>
                  <a:lnTo>
                    <a:pt x="376668" y="3094"/>
                  </a:lnTo>
                  <a:lnTo>
                    <a:pt x="374632" y="3337"/>
                  </a:lnTo>
                  <a:lnTo>
                    <a:pt x="372648" y="3584"/>
                  </a:lnTo>
                  <a:lnTo>
                    <a:pt x="370664" y="3842"/>
                  </a:lnTo>
                  <a:lnTo>
                    <a:pt x="368705" y="4105"/>
                  </a:lnTo>
                  <a:lnTo>
                    <a:pt x="366797" y="4378"/>
                  </a:lnTo>
                  <a:lnTo>
                    <a:pt x="364915" y="4657"/>
                  </a:lnTo>
                  <a:lnTo>
                    <a:pt x="363033" y="4941"/>
                  </a:lnTo>
                  <a:lnTo>
                    <a:pt x="361201" y="5236"/>
                  </a:lnTo>
                  <a:lnTo>
                    <a:pt x="359395" y="5536"/>
                  </a:lnTo>
                  <a:lnTo>
                    <a:pt x="357614" y="5847"/>
                  </a:lnTo>
                  <a:lnTo>
                    <a:pt x="355859" y="6162"/>
                  </a:lnTo>
                  <a:lnTo>
                    <a:pt x="354155" y="6489"/>
                  </a:lnTo>
                  <a:lnTo>
                    <a:pt x="352476" y="6815"/>
                  </a:lnTo>
                  <a:lnTo>
                    <a:pt x="350797" y="7152"/>
                  </a:lnTo>
                  <a:lnTo>
                    <a:pt x="349194" y="7494"/>
                  </a:lnTo>
                  <a:lnTo>
                    <a:pt x="347591" y="7846"/>
                  </a:lnTo>
                  <a:lnTo>
                    <a:pt x="346040" y="8199"/>
                  </a:lnTo>
                  <a:lnTo>
                    <a:pt x="344513" y="8562"/>
                  </a:lnTo>
                  <a:lnTo>
                    <a:pt x="343038" y="8930"/>
                  </a:lnTo>
                  <a:lnTo>
                    <a:pt x="341563" y="9304"/>
                  </a:lnTo>
                  <a:lnTo>
                    <a:pt x="340163" y="9688"/>
                  </a:lnTo>
                  <a:lnTo>
                    <a:pt x="338764" y="10072"/>
                  </a:lnTo>
                  <a:lnTo>
                    <a:pt x="337416" y="10467"/>
                  </a:lnTo>
                  <a:lnTo>
                    <a:pt x="336119" y="10861"/>
                  </a:lnTo>
                  <a:lnTo>
                    <a:pt x="334847" y="11267"/>
                  </a:lnTo>
                  <a:lnTo>
                    <a:pt x="333600" y="11677"/>
                  </a:lnTo>
                  <a:lnTo>
                    <a:pt x="332405" y="12093"/>
                  </a:lnTo>
                  <a:lnTo>
                    <a:pt x="331235" y="12508"/>
                  </a:lnTo>
                  <a:lnTo>
                    <a:pt x="330115" y="12935"/>
                  </a:lnTo>
                  <a:lnTo>
                    <a:pt x="329047" y="13366"/>
                  </a:lnTo>
                  <a:lnTo>
                    <a:pt x="328004" y="13798"/>
                  </a:lnTo>
                  <a:lnTo>
                    <a:pt x="327012" y="14240"/>
                  </a:lnTo>
                  <a:lnTo>
                    <a:pt x="326045" y="14682"/>
                  </a:lnTo>
                  <a:lnTo>
                    <a:pt x="325129" y="15134"/>
                  </a:lnTo>
                  <a:lnTo>
                    <a:pt x="324264" y="15587"/>
                  </a:lnTo>
                  <a:lnTo>
                    <a:pt x="323425" y="16045"/>
                  </a:lnTo>
                  <a:lnTo>
                    <a:pt x="322636" y="16508"/>
                  </a:lnTo>
                  <a:lnTo>
                    <a:pt x="321899" y="16971"/>
                  </a:lnTo>
                  <a:lnTo>
                    <a:pt x="321212" y="17444"/>
                  </a:lnTo>
                  <a:lnTo>
                    <a:pt x="318795" y="17265"/>
                  </a:lnTo>
                  <a:lnTo>
                    <a:pt x="316378" y="17097"/>
                  </a:lnTo>
                  <a:lnTo>
                    <a:pt x="313936" y="16939"/>
                  </a:lnTo>
                  <a:lnTo>
                    <a:pt x="311469" y="16792"/>
                  </a:lnTo>
                  <a:lnTo>
                    <a:pt x="308976" y="16655"/>
                  </a:lnTo>
                  <a:lnTo>
                    <a:pt x="306458" y="16529"/>
                  </a:lnTo>
                  <a:lnTo>
                    <a:pt x="303939" y="16413"/>
                  </a:lnTo>
                  <a:lnTo>
                    <a:pt x="301395" y="16308"/>
                  </a:lnTo>
                  <a:lnTo>
                    <a:pt x="298826" y="16213"/>
                  </a:lnTo>
                  <a:lnTo>
                    <a:pt x="296231" y="16134"/>
                  </a:lnTo>
                  <a:lnTo>
                    <a:pt x="293637" y="16066"/>
                  </a:lnTo>
                  <a:lnTo>
                    <a:pt x="290991" y="16008"/>
                  </a:lnTo>
                  <a:lnTo>
                    <a:pt x="289694" y="15987"/>
                  </a:lnTo>
                  <a:lnTo>
                    <a:pt x="288371" y="15966"/>
                  </a:lnTo>
                  <a:lnTo>
                    <a:pt x="287048" y="15945"/>
                  </a:lnTo>
                  <a:lnTo>
                    <a:pt x="285700" y="15934"/>
                  </a:lnTo>
                  <a:lnTo>
                    <a:pt x="284377" y="15918"/>
                  </a:lnTo>
                  <a:lnTo>
                    <a:pt x="283029" y="15913"/>
                  </a:lnTo>
                  <a:lnTo>
                    <a:pt x="281680" y="15908"/>
                  </a:lnTo>
                  <a:lnTo>
                    <a:pt x="278170" y="15908"/>
                  </a:lnTo>
                  <a:lnTo>
                    <a:pt x="276008" y="15923"/>
                  </a:lnTo>
                  <a:lnTo>
                    <a:pt x="273845" y="15945"/>
                  </a:lnTo>
                  <a:lnTo>
                    <a:pt x="271709" y="15971"/>
                  </a:lnTo>
                  <a:lnTo>
                    <a:pt x="269572" y="16008"/>
                  </a:lnTo>
                  <a:lnTo>
                    <a:pt x="267435" y="16050"/>
                  </a:lnTo>
                  <a:lnTo>
                    <a:pt x="265324" y="16102"/>
                  </a:lnTo>
                  <a:lnTo>
                    <a:pt x="263238" y="16160"/>
                  </a:lnTo>
                  <a:lnTo>
                    <a:pt x="261152" y="16229"/>
                  </a:lnTo>
                  <a:lnTo>
                    <a:pt x="259066" y="16302"/>
                  </a:lnTo>
                  <a:lnTo>
                    <a:pt x="257005" y="16387"/>
                  </a:lnTo>
                  <a:lnTo>
                    <a:pt x="254945" y="16476"/>
                  </a:lnTo>
                  <a:lnTo>
                    <a:pt x="252910" y="16571"/>
                  </a:lnTo>
                  <a:lnTo>
                    <a:pt x="250900" y="16676"/>
                  </a:lnTo>
                  <a:lnTo>
                    <a:pt x="248890" y="16786"/>
                  </a:lnTo>
                  <a:lnTo>
                    <a:pt x="246881" y="16908"/>
                  </a:lnTo>
                  <a:lnTo>
                    <a:pt x="244922" y="17029"/>
                  </a:lnTo>
                  <a:lnTo>
                    <a:pt x="242938" y="17165"/>
                  </a:lnTo>
                  <a:lnTo>
                    <a:pt x="241004" y="17302"/>
                  </a:lnTo>
                  <a:lnTo>
                    <a:pt x="239071" y="17449"/>
                  </a:lnTo>
                  <a:lnTo>
                    <a:pt x="237138" y="17602"/>
                  </a:lnTo>
                  <a:lnTo>
                    <a:pt x="235255" y="17760"/>
                  </a:lnTo>
                  <a:lnTo>
                    <a:pt x="233373" y="17928"/>
                  </a:lnTo>
                  <a:lnTo>
                    <a:pt x="231490" y="18102"/>
                  </a:lnTo>
                  <a:lnTo>
                    <a:pt x="229633" y="18281"/>
                  </a:lnTo>
                  <a:lnTo>
                    <a:pt x="227802" y="18465"/>
                  </a:lnTo>
                  <a:lnTo>
                    <a:pt x="225996" y="18660"/>
                  </a:lnTo>
                  <a:lnTo>
                    <a:pt x="224190" y="18854"/>
                  </a:lnTo>
                  <a:lnTo>
                    <a:pt x="222434" y="19060"/>
                  </a:lnTo>
                  <a:lnTo>
                    <a:pt x="220654" y="19270"/>
                  </a:lnTo>
                  <a:lnTo>
                    <a:pt x="218924" y="19486"/>
                  </a:lnTo>
                  <a:lnTo>
                    <a:pt x="217219" y="19712"/>
                  </a:lnTo>
                  <a:lnTo>
                    <a:pt x="215515" y="19938"/>
                  </a:lnTo>
                  <a:lnTo>
                    <a:pt x="213836" y="20175"/>
                  </a:lnTo>
                  <a:lnTo>
                    <a:pt x="212183" y="20417"/>
                  </a:lnTo>
                  <a:lnTo>
                    <a:pt x="210529" y="20659"/>
                  </a:lnTo>
                  <a:lnTo>
                    <a:pt x="208927" y="20912"/>
                  </a:lnTo>
                  <a:lnTo>
                    <a:pt x="207324" y="21170"/>
                  </a:lnTo>
                  <a:lnTo>
                    <a:pt x="205747" y="21433"/>
                  </a:lnTo>
                  <a:lnTo>
                    <a:pt x="204195" y="21701"/>
                  </a:lnTo>
                  <a:lnTo>
                    <a:pt x="202669" y="21975"/>
                  </a:lnTo>
                  <a:lnTo>
                    <a:pt x="201168" y="22254"/>
                  </a:lnTo>
                  <a:lnTo>
                    <a:pt x="199692" y="22538"/>
                  </a:lnTo>
                  <a:lnTo>
                    <a:pt x="198242" y="22827"/>
                  </a:lnTo>
                  <a:lnTo>
                    <a:pt x="196792" y="23122"/>
                  </a:lnTo>
                  <a:lnTo>
                    <a:pt x="195393" y="23422"/>
                  </a:lnTo>
                  <a:lnTo>
                    <a:pt x="194020" y="23727"/>
                  </a:lnTo>
                  <a:lnTo>
                    <a:pt x="192646" y="24032"/>
                  </a:lnTo>
                  <a:lnTo>
                    <a:pt x="191323" y="24348"/>
                  </a:lnTo>
                  <a:lnTo>
                    <a:pt x="190000" y="24669"/>
                  </a:lnTo>
                  <a:lnTo>
                    <a:pt x="188728" y="24990"/>
                  </a:lnTo>
                  <a:lnTo>
                    <a:pt x="187482" y="25322"/>
                  </a:lnTo>
                  <a:lnTo>
                    <a:pt x="186235" y="25653"/>
                  </a:lnTo>
                  <a:lnTo>
                    <a:pt x="185040" y="25990"/>
                  </a:lnTo>
                  <a:lnTo>
                    <a:pt x="183870" y="26332"/>
                  </a:lnTo>
                  <a:lnTo>
                    <a:pt x="182725" y="26674"/>
                  </a:lnTo>
                  <a:lnTo>
                    <a:pt x="181606" y="27027"/>
                  </a:lnTo>
                  <a:lnTo>
                    <a:pt x="180512" y="27379"/>
                  </a:lnTo>
                  <a:lnTo>
                    <a:pt x="179443" y="27737"/>
                  </a:lnTo>
                  <a:lnTo>
                    <a:pt x="178426" y="28100"/>
                  </a:lnTo>
                  <a:lnTo>
                    <a:pt x="177408" y="28468"/>
                  </a:lnTo>
                  <a:lnTo>
                    <a:pt x="176442" y="28837"/>
                  </a:lnTo>
                  <a:lnTo>
                    <a:pt x="175500" y="29210"/>
                  </a:lnTo>
                  <a:lnTo>
                    <a:pt x="174585" y="29589"/>
                  </a:lnTo>
                  <a:lnTo>
                    <a:pt x="172702" y="29284"/>
                  </a:lnTo>
                  <a:lnTo>
                    <a:pt x="170769" y="28995"/>
                  </a:lnTo>
                  <a:lnTo>
                    <a:pt x="168810" y="28705"/>
                  </a:lnTo>
                  <a:lnTo>
                    <a:pt x="166851" y="28426"/>
                  </a:lnTo>
                  <a:lnTo>
                    <a:pt x="164842" y="28158"/>
                  </a:lnTo>
                  <a:lnTo>
                    <a:pt x="162807" y="27895"/>
                  </a:lnTo>
                  <a:lnTo>
                    <a:pt x="160721" y="27642"/>
                  </a:lnTo>
                  <a:lnTo>
                    <a:pt x="158635" y="27400"/>
                  </a:lnTo>
                  <a:lnTo>
                    <a:pt x="156523" y="27163"/>
                  </a:lnTo>
                  <a:lnTo>
                    <a:pt x="154387" y="26937"/>
                  </a:lnTo>
                  <a:lnTo>
                    <a:pt x="152224" y="26716"/>
                  </a:lnTo>
                  <a:lnTo>
                    <a:pt x="150037" y="26506"/>
                  </a:lnTo>
                  <a:lnTo>
                    <a:pt x="147823" y="26306"/>
                  </a:lnTo>
                  <a:lnTo>
                    <a:pt x="145585" y="26116"/>
                  </a:lnTo>
                  <a:lnTo>
                    <a:pt x="143321" y="25932"/>
                  </a:lnTo>
                  <a:lnTo>
                    <a:pt x="141031" y="25758"/>
                  </a:lnTo>
                  <a:lnTo>
                    <a:pt x="138742" y="25595"/>
                  </a:lnTo>
                  <a:lnTo>
                    <a:pt x="136402" y="25443"/>
                  </a:lnTo>
                  <a:lnTo>
                    <a:pt x="134061" y="25301"/>
                  </a:lnTo>
                  <a:lnTo>
                    <a:pt x="131695" y="25164"/>
                  </a:lnTo>
                  <a:lnTo>
                    <a:pt x="129304" y="25043"/>
                  </a:lnTo>
                  <a:lnTo>
                    <a:pt x="126888" y="24927"/>
                  </a:lnTo>
                  <a:lnTo>
                    <a:pt x="124471" y="24822"/>
                  </a:lnTo>
                  <a:lnTo>
                    <a:pt x="122029" y="24732"/>
                  </a:lnTo>
                  <a:lnTo>
                    <a:pt x="119587" y="24648"/>
                  </a:lnTo>
                  <a:lnTo>
                    <a:pt x="117094" y="24574"/>
                  </a:lnTo>
                  <a:lnTo>
                    <a:pt x="114601" y="24517"/>
                  </a:lnTo>
                  <a:lnTo>
                    <a:pt x="112108" y="24464"/>
                  </a:lnTo>
                  <a:lnTo>
                    <a:pt x="109564" y="24422"/>
                  </a:lnTo>
                  <a:lnTo>
                    <a:pt x="107046" y="24395"/>
                  </a:lnTo>
                  <a:lnTo>
                    <a:pt x="104476" y="24380"/>
                  </a:lnTo>
                  <a:lnTo>
                    <a:pt x="101907" y="24374"/>
                  </a:lnTo>
                  <a:lnTo>
                    <a:pt x="99872" y="24374"/>
                  </a:lnTo>
                  <a:lnTo>
                    <a:pt x="97837" y="24385"/>
                  </a:lnTo>
                  <a:lnTo>
                    <a:pt x="95827" y="24406"/>
                  </a:lnTo>
                  <a:lnTo>
                    <a:pt x="93818" y="24432"/>
                  </a:lnTo>
                  <a:lnTo>
                    <a:pt x="91808" y="24464"/>
                  </a:lnTo>
                  <a:lnTo>
                    <a:pt x="89824" y="24501"/>
                  </a:lnTo>
                  <a:lnTo>
                    <a:pt x="87840" y="24548"/>
                  </a:lnTo>
                  <a:lnTo>
                    <a:pt x="85855" y="24601"/>
                  </a:lnTo>
                  <a:lnTo>
                    <a:pt x="83897" y="24659"/>
                  </a:lnTo>
                  <a:lnTo>
                    <a:pt x="81938" y="24722"/>
                  </a:lnTo>
                  <a:lnTo>
                    <a:pt x="80005" y="24795"/>
                  </a:lnTo>
                  <a:lnTo>
                    <a:pt x="78071" y="24874"/>
                  </a:lnTo>
                  <a:lnTo>
                    <a:pt x="76163" y="24959"/>
                  </a:lnTo>
                  <a:lnTo>
                    <a:pt x="74255" y="25053"/>
                  </a:lnTo>
                  <a:lnTo>
                    <a:pt x="72348" y="25148"/>
                  </a:lnTo>
                  <a:lnTo>
                    <a:pt x="70465" y="25253"/>
                  </a:lnTo>
                  <a:lnTo>
                    <a:pt x="68608" y="25364"/>
                  </a:lnTo>
                  <a:lnTo>
                    <a:pt x="66751" y="25479"/>
                  </a:lnTo>
                  <a:lnTo>
                    <a:pt x="64894" y="25606"/>
                  </a:lnTo>
                  <a:lnTo>
                    <a:pt x="63063" y="25732"/>
                  </a:lnTo>
                  <a:lnTo>
                    <a:pt x="61256" y="25869"/>
                  </a:lnTo>
                  <a:lnTo>
                    <a:pt x="59450" y="26011"/>
                  </a:lnTo>
                  <a:lnTo>
                    <a:pt x="57670" y="26158"/>
                  </a:lnTo>
                  <a:lnTo>
                    <a:pt x="55889" y="26311"/>
                  </a:lnTo>
                  <a:lnTo>
                    <a:pt x="54134" y="26469"/>
                  </a:lnTo>
                  <a:lnTo>
                    <a:pt x="52378" y="26632"/>
                  </a:lnTo>
                  <a:lnTo>
                    <a:pt x="50649" y="26806"/>
                  </a:lnTo>
                  <a:lnTo>
                    <a:pt x="48944" y="26979"/>
                  </a:lnTo>
                  <a:lnTo>
                    <a:pt x="47240" y="27158"/>
                  </a:lnTo>
                  <a:lnTo>
                    <a:pt x="45561" y="27348"/>
                  </a:lnTo>
                  <a:lnTo>
                    <a:pt x="43907" y="27537"/>
                  </a:lnTo>
                  <a:lnTo>
                    <a:pt x="42254" y="27737"/>
                  </a:lnTo>
                  <a:lnTo>
                    <a:pt x="40626" y="27942"/>
                  </a:lnTo>
                  <a:lnTo>
                    <a:pt x="39023" y="28147"/>
                  </a:lnTo>
                  <a:lnTo>
                    <a:pt x="37421" y="28363"/>
                  </a:lnTo>
                  <a:lnTo>
                    <a:pt x="35843" y="28579"/>
                  </a:lnTo>
                  <a:lnTo>
                    <a:pt x="34266" y="28805"/>
                  </a:lnTo>
                  <a:lnTo>
                    <a:pt x="32740" y="29031"/>
                  </a:lnTo>
                  <a:lnTo>
                    <a:pt x="31214" y="29268"/>
                  </a:lnTo>
                  <a:lnTo>
                    <a:pt x="29713" y="29505"/>
                  </a:lnTo>
                  <a:lnTo>
                    <a:pt x="28237" y="29747"/>
                  </a:lnTo>
                  <a:lnTo>
                    <a:pt x="26762" y="29994"/>
                  </a:lnTo>
                  <a:lnTo>
                    <a:pt x="25312" y="30247"/>
                  </a:lnTo>
                  <a:lnTo>
                    <a:pt x="23887" y="30505"/>
                  </a:lnTo>
                  <a:lnTo>
                    <a:pt x="22488" y="30768"/>
                  </a:lnTo>
                  <a:lnTo>
                    <a:pt x="21089" y="31036"/>
                  </a:lnTo>
                  <a:lnTo>
                    <a:pt x="19741" y="31310"/>
                  </a:lnTo>
                  <a:lnTo>
                    <a:pt x="18393" y="31584"/>
                  </a:lnTo>
                  <a:lnTo>
                    <a:pt x="17070" y="31862"/>
                  </a:lnTo>
                  <a:lnTo>
                    <a:pt x="15772" y="32147"/>
                  </a:lnTo>
                  <a:lnTo>
                    <a:pt x="14501" y="32436"/>
                  </a:lnTo>
                  <a:lnTo>
                    <a:pt x="13229" y="32731"/>
                  </a:lnTo>
                  <a:lnTo>
                    <a:pt x="12008" y="33031"/>
                  </a:lnTo>
                  <a:lnTo>
                    <a:pt x="10787" y="33331"/>
                  </a:lnTo>
                  <a:lnTo>
                    <a:pt x="9616" y="33636"/>
                  </a:lnTo>
                  <a:lnTo>
                    <a:pt x="8446" y="33946"/>
                  </a:lnTo>
                  <a:lnTo>
                    <a:pt x="7301" y="34257"/>
                  </a:lnTo>
                  <a:lnTo>
                    <a:pt x="6182" y="34578"/>
                  </a:lnTo>
                  <a:lnTo>
                    <a:pt x="5088" y="34899"/>
                  </a:lnTo>
                  <a:lnTo>
                    <a:pt x="4020" y="35220"/>
                  </a:lnTo>
                  <a:lnTo>
                    <a:pt x="2977" y="35551"/>
                  </a:lnTo>
                  <a:lnTo>
                    <a:pt x="1959" y="35883"/>
                  </a:lnTo>
                  <a:lnTo>
                    <a:pt x="967" y="36219"/>
                  </a:lnTo>
                  <a:lnTo>
                    <a:pt x="1" y="36556"/>
                  </a:lnTo>
                  <a:lnTo>
                    <a:pt x="756082" y="36556"/>
                  </a:lnTo>
                  <a:lnTo>
                    <a:pt x="756082" y="36240"/>
                  </a:lnTo>
                  <a:lnTo>
                    <a:pt x="756031" y="35930"/>
                  </a:lnTo>
                  <a:lnTo>
                    <a:pt x="755980" y="35614"/>
                  </a:lnTo>
                  <a:lnTo>
                    <a:pt x="755878" y="35304"/>
                  </a:lnTo>
                  <a:lnTo>
                    <a:pt x="755777" y="34993"/>
                  </a:lnTo>
                  <a:lnTo>
                    <a:pt x="755624" y="34683"/>
                  </a:lnTo>
                  <a:lnTo>
                    <a:pt x="755471" y="34372"/>
                  </a:lnTo>
                  <a:lnTo>
                    <a:pt x="755293" y="34067"/>
                  </a:lnTo>
                  <a:lnTo>
                    <a:pt x="755064" y="33762"/>
                  </a:lnTo>
                  <a:lnTo>
                    <a:pt x="754835" y="33452"/>
                  </a:lnTo>
                  <a:lnTo>
                    <a:pt x="754581" y="33152"/>
                  </a:lnTo>
                  <a:lnTo>
                    <a:pt x="754301" y="32846"/>
                  </a:lnTo>
                  <a:lnTo>
                    <a:pt x="753996" y="32546"/>
                  </a:lnTo>
                  <a:lnTo>
                    <a:pt x="753665" y="32247"/>
                  </a:lnTo>
                  <a:lnTo>
                    <a:pt x="753309" y="31947"/>
                  </a:lnTo>
                  <a:lnTo>
                    <a:pt x="752928" y="31647"/>
                  </a:lnTo>
                  <a:lnTo>
                    <a:pt x="752521" y="31352"/>
                  </a:lnTo>
                  <a:lnTo>
                    <a:pt x="752114" y="31052"/>
                  </a:lnTo>
                  <a:lnTo>
                    <a:pt x="751656" y="30763"/>
                  </a:lnTo>
                  <a:lnTo>
                    <a:pt x="751198" y="30468"/>
                  </a:lnTo>
                  <a:lnTo>
                    <a:pt x="750689" y="30179"/>
                  </a:lnTo>
                  <a:lnTo>
                    <a:pt x="750180" y="29884"/>
                  </a:lnTo>
                  <a:lnTo>
                    <a:pt x="749646" y="29600"/>
                  </a:lnTo>
                  <a:lnTo>
                    <a:pt x="749086" y="29310"/>
                  </a:lnTo>
                  <a:lnTo>
                    <a:pt x="748527" y="29026"/>
                  </a:lnTo>
                  <a:lnTo>
                    <a:pt x="747916" y="28742"/>
                  </a:lnTo>
                  <a:lnTo>
                    <a:pt x="747306" y="28458"/>
                  </a:lnTo>
                  <a:lnTo>
                    <a:pt x="746644" y="28179"/>
                  </a:lnTo>
                  <a:lnTo>
                    <a:pt x="745983" y="27900"/>
                  </a:lnTo>
                  <a:lnTo>
                    <a:pt x="745296" y="27621"/>
                  </a:lnTo>
                  <a:lnTo>
                    <a:pt x="744584" y="27348"/>
                  </a:lnTo>
                  <a:lnTo>
                    <a:pt x="743871" y="27074"/>
                  </a:lnTo>
                  <a:lnTo>
                    <a:pt x="743108" y="26800"/>
                  </a:lnTo>
                  <a:lnTo>
                    <a:pt x="742345" y="26527"/>
                  </a:lnTo>
                  <a:lnTo>
                    <a:pt x="741557" y="26258"/>
                  </a:lnTo>
                  <a:lnTo>
                    <a:pt x="740768" y="25990"/>
                  </a:lnTo>
                  <a:lnTo>
                    <a:pt x="739929" y="25727"/>
                  </a:lnTo>
                  <a:lnTo>
                    <a:pt x="739089" y="25464"/>
                  </a:lnTo>
                  <a:lnTo>
                    <a:pt x="738199" y="25201"/>
                  </a:lnTo>
                  <a:lnTo>
                    <a:pt x="737334" y="24943"/>
                  </a:lnTo>
                  <a:lnTo>
                    <a:pt x="736418" y="24685"/>
                  </a:lnTo>
                  <a:lnTo>
                    <a:pt x="735502" y="24427"/>
                  </a:lnTo>
                  <a:lnTo>
                    <a:pt x="734536" y="24174"/>
                  </a:lnTo>
                  <a:lnTo>
                    <a:pt x="733569" y="23922"/>
                  </a:lnTo>
                  <a:lnTo>
                    <a:pt x="732602" y="23669"/>
                  </a:lnTo>
                  <a:lnTo>
                    <a:pt x="731585" y="23422"/>
                  </a:lnTo>
                  <a:lnTo>
                    <a:pt x="730567" y="23175"/>
                  </a:lnTo>
                  <a:lnTo>
                    <a:pt x="729524" y="22933"/>
                  </a:lnTo>
                  <a:lnTo>
                    <a:pt x="728481" y="22691"/>
                  </a:lnTo>
                  <a:lnTo>
                    <a:pt x="727413" y="22449"/>
                  </a:lnTo>
                  <a:lnTo>
                    <a:pt x="726319" y="22212"/>
                  </a:lnTo>
                  <a:lnTo>
                    <a:pt x="725200" y="21975"/>
                  </a:lnTo>
                  <a:lnTo>
                    <a:pt x="724080" y="21743"/>
                  </a:lnTo>
                  <a:lnTo>
                    <a:pt x="722936" y="21512"/>
                  </a:lnTo>
                  <a:lnTo>
                    <a:pt x="721765" y="21280"/>
                  </a:lnTo>
                  <a:lnTo>
                    <a:pt x="720595" y="21054"/>
                  </a:lnTo>
                  <a:lnTo>
                    <a:pt x="719400" y="20833"/>
                  </a:lnTo>
                  <a:lnTo>
                    <a:pt x="718179" y="20607"/>
                  </a:lnTo>
                  <a:lnTo>
                    <a:pt x="716958" y="20391"/>
                  </a:lnTo>
                  <a:lnTo>
                    <a:pt x="715711" y="20170"/>
                  </a:lnTo>
                  <a:lnTo>
                    <a:pt x="714439" y="19954"/>
                  </a:lnTo>
                  <a:lnTo>
                    <a:pt x="713167" y="19744"/>
                  </a:lnTo>
                  <a:lnTo>
                    <a:pt x="711870" y="19533"/>
                  </a:lnTo>
                  <a:lnTo>
                    <a:pt x="710547" y="19323"/>
                  </a:lnTo>
                  <a:lnTo>
                    <a:pt x="709224" y="19118"/>
                  </a:lnTo>
                  <a:lnTo>
                    <a:pt x="707876" y="18918"/>
                  </a:lnTo>
                  <a:lnTo>
                    <a:pt x="706528" y="18718"/>
                  </a:lnTo>
                  <a:lnTo>
                    <a:pt x="705154" y="18518"/>
                  </a:lnTo>
                  <a:lnTo>
                    <a:pt x="703780" y="18323"/>
                  </a:lnTo>
                  <a:lnTo>
                    <a:pt x="702356" y="18128"/>
                  </a:lnTo>
                  <a:lnTo>
                    <a:pt x="700957" y="17939"/>
                  </a:lnTo>
                  <a:lnTo>
                    <a:pt x="699507" y="17755"/>
                  </a:lnTo>
                  <a:lnTo>
                    <a:pt x="698082" y="17565"/>
                  </a:lnTo>
                  <a:lnTo>
                    <a:pt x="696607" y="17386"/>
                  </a:lnTo>
                  <a:lnTo>
                    <a:pt x="695131" y="17207"/>
                  </a:lnTo>
                  <a:lnTo>
                    <a:pt x="693656" y="17029"/>
                  </a:lnTo>
                  <a:lnTo>
                    <a:pt x="692155" y="16855"/>
                  </a:lnTo>
                  <a:lnTo>
                    <a:pt x="690629" y="16681"/>
                  </a:lnTo>
                  <a:lnTo>
                    <a:pt x="689102" y="16513"/>
                  </a:lnTo>
                  <a:lnTo>
                    <a:pt x="687551" y="16350"/>
                  </a:lnTo>
                  <a:lnTo>
                    <a:pt x="685999" y="16187"/>
                  </a:lnTo>
                  <a:lnTo>
                    <a:pt x="684422" y="16029"/>
                  </a:lnTo>
                  <a:lnTo>
                    <a:pt x="682845" y="15871"/>
                  </a:lnTo>
                  <a:lnTo>
                    <a:pt x="681242" y="15713"/>
                  </a:lnTo>
                  <a:lnTo>
                    <a:pt x="679639" y="15566"/>
                  </a:lnTo>
                  <a:lnTo>
                    <a:pt x="678011" y="15418"/>
                  </a:lnTo>
                  <a:lnTo>
                    <a:pt x="676383" y="15271"/>
                  </a:lnTo>
                  <a:lnTo>
                    <a:pt x="674730" y="15129"/>
                  </a:lnTo>
                  <a:lnTo>
                    <a:pt x="673076" y="14992"/>
                  </a:lnTo>
                  <a:lnTo>
                    <a:pt x="671397" y="14855"/>
                  </a:lnTo>
                  <a:lnTo>
                    <a:pt x="669718" y="14718"/>
                  </a:lnTo>
                  <a:lnTo>
                    <a:pt x="668039" y="14592"/>
                  </a:lnTo>
                  <a:lnTo>
                    <a:pt x="666335" y="14466"/>
                  </a:lnTo>
                  <a:lnTo>
                    <a:pt x="664605" y="14340"/>
                  </a:lnTo>
                  <a:lnTo>
                    <a:pt x="662875" y="14219"/>
                  </a:lnTo>
                  <a:lnTo>
                    <a:pt x="661146" y="14103"/>
                  </a:lnTo>
                  <a:lnTo>
                    <a:pt x="659390" y="13987"/>
                  </a:lnTo>
                  <a:lnTo>
                    <a:pt x="657635" y="13877"/>
                  </a:lnTo>
                  <a:lnTo>
                    <a:pt x="655880" y="13771"/>
                  </a:lnTo>
                  <a:lnTo>
                    <a:pt x="654099" y="13666"/>
                  </a:lnTo>
                  <a:lnTo>
                    <a:pt x="652293" y="13566"/>
                  </a:lnTo>
                  <a:lnTo>
                    <a:pt x="650487" y="13466"/>
                  </a:lnTo>
                  <a:lnTo>
                    <a:pt x="648681" y="13371"/>
                  </a:lnTo>
                  <a:lnTo>
                    <a:pt x="646875" y="13282"/>
                  </a:lnTo>
                  <a:lnTo>
                    <a:pt x="645043" y="13198"/>
                  </a:lnTo>
                  <a:lnTo>
                    <a:pt x="643186" y="13114"/>
                  </a:lnTo>
                  <a:lnTo>
                    <a:pt x="641355" y="13029"/>
                  </a:lnTo>
                  <a:lnTo>
                    <a:pt x="639498" y="12956"/>
                  </a:lnTo>
                  <a:lnTo>
                    <a:pt x="637615" y="12882"/>
                  </a:lnTo>
                  <a:lnTo>
                    <a:pt x="635758" y="12814"/>
                  </a:lnTo>
                  <a:lnTo>
                    <a:pt x="633850" y="12745"/>
                  </a:lnTo>
                  <a:lnTo>
                    <a:pt x="631968" y="12682"/>
                  </a:lnTo>
                  <a:lnTo>
                    <a:pt x="630060" y="12624"/>
                  </a:lnTo>
                  <a:lnTo>
                    <a:pt x="628152" y="12566"/>
                  </a:lnTo>
                  <a:lnTo>
                    <a:pt x="626244" y="12514"/>
                  </a:lnTo>
                  <a:lnTo>
                    <a:pt x="624311" y="12466"/>
                  </a:lnTo>
                  <a:lnTo>
                    <a:pt x="622377" y="12424"/>
                  </a:lnTo>
                  <a:lnTo>
                    <a:pt x="620444" y="12382"/>
                  </a:lnTo>
                  <a:lnTo>
                    <a:pt x="618485" y="12345"/>
                  </a:lnTo>
                  <a:lnTo>
                    <a:pt x="616527" y="12314"/>
                  </a:lnTo>
                  <a:lnTo>
                    <a:pt x="614568" y="12282"/>
                  </a:lnTo>
                  <a:lnTo>
                    <a:pt x="612609" y="12256"/>
                  </a:lnTo>
                  <a:lnTo>
                    <a:pt x="610625" y="12235"/>
                  </a:lnTo>
                  <a:lnTo>
                    <a:pt x="608641" y="12219"/>
                  </a:lnTo>
                  <a:lnTo>
                    <a:pt x="606657" y="12203"/>
                  </a:lnTo>
                  <a:lnTo>
                    <a:pt x="604647" y="12193"/>
                  </a:lnTo>
                  <a:lnTo>
                    <a:pt x="602663" y="12187"/>
                  </a:lnTo>
                  <a:lnTo>
                    <a:pt x="598643" y="12187"/>
                  </a:lnTo>
                  <a:lnTo>
                    <a:pt x="596685" y="12193"/>
                  </a:lnTo>
                  <a:lnTo>
                    <a:pt x="594700" y="12203"/>
                  </a:lnTo>
                  <a:lnTo>
                    <a:pt x="592716" y="12219"/>
                  </a:lnTo>
                  <a:lnTo>
                    <a:pt x="590757" y="12235"/>
                  </a:lnTo>
                  <a:lnTo>
                    <a:pt x="588799" y="12256"/>
                  </a:lnTo>
                  <a:lnTo>
                    <a:pt x="586865" y="12282"/>
                  </a:lnTo>
                  <a:lnTo>
                    <a:pt x="584907" y="12314"/>
                  </a:lnTo>
                  <a:lnTo>
                    <a:pt x="582973" y="12345"/>
                  </a:lnTo>
                  <a:lnTo>
                    <a:pt x="581065" y="12382"/>
                  </a:lnTo>
                  <a:lnTo>
                    <a:pt x="579132" y="12419"/>
                  </a:lnTo>
                  <a:lnTo>
                    <a:pt x="577224" y="12461"/>
                  </a:lnTo>
                  <a:lnTo>
                    <a:pt x="575316" y="12508"/>
                  </a:lnTo>
                  <a:lnTo>
                    <a:pt x="573408" y="12561"/>
                  </a:lnTo>
                  <a:lnTo>
                    <a:pt x="571526" y="12619"/>
                  </a:lnTo>
                  <a:lnTo>
                    <a:pt x="569644" y="12677"/>
                  </a:lnTo>
                  <a:lnTo>
                    <a:pt x="567761" y="12735"/>
                  </a:lnTo>
                  <a:lnTo>
                    <a:pt x="565904" y="12803"/>
                  </a:lnTo>
                  <a:lnTo>
                    <a:pt x="564047" y="12871"/>
                  </a:lnTo>
                  <a:lnTo>
                    <a:pt x="562216" y="12940"/>
                  </a:lnTo>
                  <a:lnTo>
                    <a:pt x="560359" y="13019"/>
                  </a:lnTo>
                  <a:lnTo>
                    <a:pt x="558527" y="13098"/>
                  </a:lnTo>
                  <a:lnTo>
                    <a:pt x="556721" y="13177"/>
                  </a:lnTo>
                  <a:lnTo>
                    <a:pt x="554889" y="13266"/>
                  </a:lnTo>
                  <a:lnTo>
                    <a:pt x="553109" y="13356"/>
                  </a:lnTo>
                  <a:lnTo>
                    <a:pt x="551302" y="13445"/>
                  </a:lnTo>
                  <a:lnTo>
                    <a:pt x="549522" y="13540"/>
                  </a:lnTo>
                  <a:lnTo>
                    <a:pt x="547741" y="13640"/>
                  </a:lnTo>
                  <a:lnTo>
                    <a:pt x="545986" y="13740"/>
                  </a:lnTo>
                  <a:lnTo>
                    <a:pt x="544231" y="13845"/>
                  </a:lnTo>
                  <a:lnTo>
                    <a:pt x="542475" y="13955"/>
                  </a:lnTo>
                  <a:lnTo>
                    <a:pt x="540746" y="14066"/>
                  </a:lnTo>
                  <a:lnTo>
                    <a:pt x="539855" y="13682"/>
                  </a:lnTo>
                  <a:lnTo>
                    <a:pt x="538939" y="13298"/>
                  </a:lnTo>
                  <a:lnTo>
                    <a:pt x="537973" y="12919"/>
                  </a:lnTo>
                  <a:lnTo>
                    <a:pt x="536981" y="12540"/>
                  </a:lnTo>
                  <a:lnTo>
                    <a:pt x="535963" y="12172"/>
                  </a:lnTo>
                  <a:lnTo>
                    <a:pt x="534895" y="11803"/>
                  </a:lnTo>
                  <a:lnTo>
                    <a:pt x="533826" y="11440"/>
                  </a:lnTo>
                  <a:lnTo>
                    <a:pt x="532707" y="11082"/>
                  </a:lnTo>
                  <a:lnTo>
                    <a:pt x="531562" y="10725"/>
                  </a:lnTo>
                  <a:lnTo>
                    <a:pt x="530418" y="10377"/>
                  </a:lnTo>
                  <a:lnTo>
                    <a:pt x="529196" y="10030"/>
                  </a:lnTo>
                  <a:lnTo>
                    <a:pt x="527975" y="9688"/>
                  </a:lnTo>
                  <a:lnTo>
                    <a:pt x="526729" y="9351"/>
                  </a:lnTo>
                  <a:lnTo>
                    <a:pt x="525457" y="9020"/>
                  </a:lnTo>
                  <a:lnTo>
                    <a:pt x="524134" y="8693"/>
                  </a:lnTo>
                  <a:lnTo>
                    <a:pt x="522811" y="8367"/>
                  </a:lnTo>
                  <a:lnTo>
                    <a:pt x="521438" y="8051"/>
                  </a:lnTo>
                  <a:lnTo>
                    <a:pt x="520064" y="7736"/>
                  </a:lnTo>
                  <a:lnTo>
                    <a:pt x="518640" y="7430"/>
                  </a:lnTo>
                  <a:lnTo>
                    <a:pt x="517215" y="7125"/>
                  </a:lnTo>
                  <a:lnTo>
                    <a:pt x="515740" y="6831"/>
                  </a:lnTo>
                  <a:lnTo>
                    <a:pt x="514264" y="6536"/>
                  </a:lnTo>
                  <a:lnTo>
                    <a:pt x="512738" y="6252"/>
                  </a:lnTo>
                  <a:lnTo>
                    <a:pt x="511211" y="5968"/>
                  </a:lnTo>
                  <a:lnTo>
                    <a:pt x="509660" y="5694"/>
                  </a:lnTo>
                  <a:lnTo>
                    <a:pt x="508057" y="5426"/>
                  </a:lnTo>
                  <a:lnTo>
                    <a:pt x="506454" y="5157"/>
                  </a:lnTo>
                  <a:lnTo>
                    <a:pt x="504826" y="4899"/>
                  </a:lnTo>
                  <a:lnTo>
                    <a:pt x="503173" y="4647"/>
                  </a:lnTo>
                  <a:lnTo>
                    <a:pt x="501519" y="4399"/>
                  </a:lnTo>
                  <a:lnTo>
                    <a:pt x="499815" y="4157"/>
                  </a:lnTo>
                  <a:lnTo>
                    <a:pt x="498111" y="3921"/>
                  </a:lnTo>
                  <a:lnTo>
                    <a:pt x="496355" y="3694"/>
                  </a:lnTo>
                  <a:lnTo>
                    <a:pt x="494600" y="3468"/>
                  </a:lnTo>
                  <a:lnTo>
                    <a:pt x="492819" y="3252"/>
                  </a:lnTo>
                  <a:lnTo>
                    <a:pt x="491039" y="3042"/>
                  </a:lnTo>
                  <a:lnTo>
                    <a:pt x="489207" y="2837"/>
                  </a:lnTo>
                  <a:lnTo>
                    <a:pt x="487376" y="2642"/>
                  </a:lnTo>
                  <a:lnTo>
                    <a:pt x="485519" y="2447"/>
                  </a:lnTo>
                  <a:lnTo>
                    <a:pt x="483662" y="2263"/>
                  </a:lnTo>
                  <a:lnTo>
                    <a:pt x="481754" y="2084"/>
                  </a:lnTo>
                  <a:lnTo>
                    <a:pt x="479846" y="1916"/>
                  </a:lnTo>
                  <a:lnTo>
                    <a:pt x="477938" y="1753"/>
                  </a:lnTo>
                  <a:lnTo>
                    <a:pt x="475979" y="1595"/>
                  </a:lnTo>
                  <a:lnTo>
                    <a:pt x="474020" y="1442"/>
                  </a:lnTo>
                  <a:lnTo>
                    <a:pt x="472062" y="1300"/>
                  </a:lnTo>
                  <a:lnTo>
                    <a:pt x="470052" y="1163"/>
                  </a:lnTo>
                  <a:lnTo>
                    <a:pt x="468068" y="1032"/>
                  </a:lnTo>
                  <a:lnTo>
                    <a:pt x="466033" y="911"/>
                  </a:lnTo>
                  <a:lnTo>
                    <a:pt x="463998" y="795"/>
                  </a:lnTo>
                  <a:lnTo>
                    <a:pt x="461937" y="690"/>
                  </a:lnTo>
                  <a:lnTo>
                    <a:pt x="459877" y="590"/>
                  </a:lnTo>
                  <a:lnTo>
                    <a:pt x="457791" y="495"/>
                  </a:lnTo>
                  <a:lnTo>
                    <a:pt x="455705" y="411"/>
                  </a:lnTo>
                  <a:lnTo>
                    <a:pt x="453593" y="337"/>
                  </a:lnTo>
                  <a:lnTo>
                    <a:pt x="451482" y="269"/>
                  </a:lnTo>
                  <a:lnTo>
                    <a:pt x="449345" y="206"/>
                  </a:lnTo>
                  <a:lnTo>
                    <a:pt x="447208" y="153"/>
                  </a:lnTo>
                  <a:lnTo>
                    <a:pt x="445046" y="106"/>
                  </a:lnTo>
                  <a:lnTo>
                    <a:pt x="442884" y="69"/>
                  </a:lnTo>
                  <a:lnTo>
                    <a:pt x="440696" y="42"/>
                  </a:lnTo>
                  <a:lnTo>
                    <a:pt x="438508" y="21"/>
                  </a:lnTo>
                  <a:lnTo>
                    <a:pt x="436321" y="6"/>
                  </a:lnTo>
                  <a:lnTo>
                    <a:pt x="43410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35"/>
            <p:cNvSpPr/>
            <p:nvPr/>
          </p:nvSpPr>
          <p:spPr>
            <a:xfrm>
              <a:off x="-354" y="1787200"/>
              <a:ext cx="2193777" cy="707508"/>
            </a:xfrm>
            <a:custGeom>
              <a:rect b="b" l="l" r="r" t="t"/>
              <a:pathLst>
                <a:path extrusionOk="0" h="42076" w="782793">
                  <a:moveTo>
                    <a:pt x="447463" y="5520"/>
                  </a:moveTo>
                  <a:lnTo>
                    <a:pt x="449345" y="5525"/>
                  </a:lnTo>
                  <a:lnTo>
                    <a:pt x="451253" y="5536"/>
                  </a:lnTo>
                  <a:lnTo>
                    <a:pt x="453135" y="5552"/>
                  </a:lnTo>
                  <a:lnTo>
                    <a:pt x="455018" y="5578"/>
                  </a:lnTo>
                  <a:lnTo>
                    <a:pt x="456900" y="5609"/>
                  </a:lnTo>
                  <a:lnTo>
                    <a:pt x="458757" y="5646"/>
                  </a:lnTo>
                  <a:lnTo>
                    <a:pt x="460614" y="5694"/>
                  </a:lnTo>
                  <a:lnTo>
                    <a:pt x="462471" y="5741"/>
                  </a:lnTo>
                  <a:lnTo>
                    <a:pt x="464328" y="5804"/>
                  </a:lnTo>
                  <a:lnTo>
                    <a:pt x="466185" y="5867"/>
                  </a:lnTo>
                  <a:lnTo>
                    <a:pt x="468017" y="5941"/>
                  </a:lnTo>
                  <a:lnTo>
                    <a:pt x="469848" y="6020"/>
                  </a:lnTo>
                  <a:lnTo>
                    <a:pt x="471655" y="6104"/>
                  </a:lnTo>
                  <a:lnTo>
                    <a:pt x="473486" y="6199"/>
                  </a:lnTo>
                  <a:lnTo>
                    <a:pt x="475292" y="6299"/>
                  </a:lnTo>
                  <a:lnTo>
                    <a:pt x="477073" y="6404"/>
                  </a:lnTo>
                  <a:lnTo>
                    <a:pt x="478854" y="6520"/>
                  </a:lnTo>
                  <a:lnTo>
                    <a:pt x="480634" y="6636"/>
                  </a:lnTo>
                  <a:lnTo>
                    <a:pt x="482390" y="6762"/>
                  </a:lnTo>
                  <a:lnTo>
                    <a:pt x="484145" y="6893"/>
                  </a:lnTo>
                  <a:lnTo>
                    <a:pt x="485900" y="7035"/>
                  </a:lnTo>
                  <a:lnTo>
                    <a:pt x="487604" y="7183"/>
                  </a:lnTo>
                  <a:lnTo>
                    <a:pt x="489334" y="7335"/>
                  </a:lnTo>
                  <a:lnTo>
                    <a:pt x="491039" y="7493"/>
                  </a:lnTo>
                  <a:lnTo>
                    <a:pt x="492718" y="7656"/>
                  </a:lnTo>
                  <a:lnTo>
                    <a:pt x="494396" y="7830"/>
                  </a:lnTo>
                  <a:lnTo>
                    <a:pt x="496075" y="8009"/>
                  </a:lnTo>
                  <a:lnTo>
                    <a:pt x="497729" y="8193"/>
                  </a:lnTo>
                  <a:lnTo>
                    <a:pt x="499357" y="8383"/>
                  </a:lnTo>
                  <a:lnTo>
                    <a:pt x="500985" y="8577"/>
                  </a:lnTo>
                  <a:lnTo>
                    <a:pt x="502588" y="8782"/>
                  </a:lnTo>
                  <a:lnTo>
                    <a:pt x="504165" y="8993"/>
                  </a:lnTo>
                  <a:lnTo>
                    <a:pt x="505717" y="9203"/>
                  </a:lnTo>
                  <a:lnTo>
                    <a:pt x="507217" y="9419"/>
                  </a:lnTo>
                  <a:lnTo>
                    <a:pt x="508718" y="9640"/>
                  </a:lnTo>
                  <a:lnTo>
                    <a:pt x="510168" y="9866"/>
                  </a:lnTo>
                  <a:lnTo>
                    <a:pt x="511618" y="10098"/>
                  </a:lnTo>
                  <a:lnTo>
                    <a:pt x="513068" y="10330"/>
                  </a:lnTo>
                  <a:lnTo>
                    <a:pt x="514467" y="10572"/>
                  </a:lnTo>
                  <a:lnTo>
                    <a:pt x="515867" y="10819"/>
                  </a:lnTo>
                  <a:lnTo>
                    <a:pt x="517215" y="11066"/>
                  </a:lnTo>
                  <a:lnTo>
                    <a:pt x="518563" y="11324"/>
                  </a:lnTo>
                  <a:lnTo>
                    <a:pt x="519886" y="11582"/>
                  </a:lnTo>
                  <a:lnTo>
                    <a:pt x="521183" y="11845"/>
                  </a:lnTo>
                  <a:lnTo>
                    <a:pt x="522455" y="12113"/>
                  </a:lnTo>
                  <a:lnTo>
                    <a:pt x="523702" y="12387"/>
                  </a:lnTo>
                  <a:lnTo>
                    <a:pt x="524948" y="12666"/>
                  </a:lnTo>
                  <a:lnTo>
                    <a:pt x="526144" y="12945"/>
                  </a:lnTo>
                  <a:lnTo>
                    <a:pt x="527314" y="13234"/>
                  </a:lnTo>
                  <a:lnTo>
                    <a:pt x="528484" y="13524"/>
                  </a:lnTo>
                  <a:lnTo>
                    <a:pt x="529629" y="13818"/>
                  </a:lnTo>
                  <a:lnTo>
                    <a:pt x="530723" y="14113"/>
                  </a:lnTo>
                  <a:lnTo>
                    <a:pt x="531816" y="14418"/>
                  </a:lnTo>
                  <a:lnTo>
                    <a:pt x="532859" y="14723"/>
                  </a:lnTo>
                  <a:lnTo>
                    <a:pt x="533902" y="15034"/>
                  </a:lnTo>
                  <a:lnTo>
                    <a:pt x="534920" y="15350"/>
                  </a:lnTo>
                  <a:lnTo>
                    <a:pt x="535887" y="15665"/>
                  </a:lnTo>
                  <a:lnTo>
                    <a:pt x="536853" y="15992"/>
                  </a:lnTo>
                  <a:lnTo>
                    <a:pt x="537769" y="16313"/>
                  </a:lnTo>
                  <a:lnTo>
                    <a:pt x="538685" y="16644"/>
                  </a:lnTo>
                  <a:lnTo>
                    <a:pt x="539550" y="16976"/>
                  </a:lnTo>
                  <a:lnTo>
                    <a:pt x="540415" y="17312"/>
                  </a:lnTo>
                  <a:lnTo>
                    <a:pt x="541229" y="17654"/>
                  </a:lnTo>
                  <a:lnTo>
                    <a:pt x="542017" y="17996"/>
                  </a:lnTo>
                  <a:lnTo>
                    <a:pt x="542246" y="18086"/>
                  </a:lnTo>
                  <a:lnTo>
                    <a:pt x="542475" y="18175"/>
                  </a:lnTo>
                  <a:lnTo>
                    <a:pt x="542704" y="18265"/>
                  </a:lnTo>
                  <a:lnTo>
                    <a:pt x="542984" y="18349"/>
                  </a:lnTo>
                  <a:lnTo>
                    <a:pt x="543238" y="18428"/>
                  </a:lnTo>
                  <a:lnTo>
                    <a:pt x="543544" y="18512"/>
                  </a:lnTo>
                  <a:lnTo>
                    <a:pt x="543823" y="18586"/>
                  </a:lnTo>
                  <a:lnTo>
                    <a:pt x="544154" y="18659"/>
                  </a:lnTo>
                  <a:lnTo>
                    <a:pt x="544459" y="18733"/>
                  </a:lnTo>
                  <a:lnTo>
                    <a:pt x="544790" y="18802"/>
                  </a:lnTo>
                  <a:lnTo>
                    <a:pt x="545146" y="18870"/>
                  </a:lnTo>
                  <a:lnTo>
                    <a:pt x="545502" y="18933"/>
                  </a:lnTo>
                  <a:lnTo>
                    <a:pt x="545858" y="18996"/>
                  </a:lnTo>
                  <a:lnTo>
                    <a:pt x="546240" y="19054"/>
                  </a:lnTo>
                  <a:lnTo>
                    <a:pt x="546622" y="19112"/>
                  </a:lnTo>
                  <a:lnTo>
                    <a:pt x="547003" y="19165"/>
                  </a:lnTo>
                  <a:lnTo>
                    <a:pt x="547410" y="19212"/>
                  </a:lnTo>
                  <a:lnTo>
                    <a:pt x="547817" y="19259"/>
                  </a:lnTo>
                  <a:lnTo>
                    <a:pt x="548224" y="19301"/>
                  </a:lnTo>
                  <a:lnTo>
                    <a:pt x="548657" y="19344"/>
                  </a:lnTo>
                  <a:lnTo>
                    <a:pt x="549089" y="19380"/>
                  </a:lnTo>
                  <a:lnTo>
                    <a:pt x="549522" y="19417"/>
                  </a:lnTo>
                  <a:lnTo>
                    <a:pt x="549954" y="19449"/>
                  </a:lnTo>
                  <a:lnTo>
                    <a:pt x="550387" y="19475"/>
                  </a:lnTo>
                  <a:lnTo>
                    <a:pt x="550844" y="19501"/>
                  </a:lnTo>
                  <a:lnTo>
                    <a:pt x="551302" y="19522"/>
                  </a:lnTo>
                  <a:lnTo>
                    <a:pt x="551760" y="19543"/>
                  </a:lnTo>
                  <a:lnTo>
                    <a:pt x="552218" y="19559"/>
                  </a:lnTo>
                  <a:lnTo>
                    <a:pt x="552701" y="19570"/>
                  </a:lnTo>
                  <a:lnTo>
                    <a:pt x="553159" y="19580"/>
                  </a:lnTo>
                  <a:lnTo>
                    <a:pt x="553643" y="19586"/>
                  </a:lnTo>
                  <a:lnTo>
                    <a:pt x="554609" y="19586"/>
                  </a:lnTo>
                  <a:lnTo>
                    <a:pt x="555118" y="19580"/>
                  </a:lnTo>
                  <a:lnTo>
                    <a:pt x="555627" y="19570"/>
                  </a:lnTo>
                  <a:lnTo>
                    <a:pt x="556110" y="19554"/>
                  </a:lnTo>
                  <a:lnTo>
                    <a:pt x="556619" y="19538"/>
                  </a:lnTo>
                  <a:lnTo>
                    <a:pt x="557128" y="19512"/>
                  </a:lnTo>
                  <a:lnTo>
                    <a:pt x="557636" y="19486"/>
                  </a:lnTo>
                  <a:lnTo>
                    <a:pt x="558145" y="19454"/>
                  </a:lnTo>
                  <a:lnTo>
                    <a:pt x="559799" y="19349"/>
                  </a:lnTo>
                  <a:lnTo>
                    <a:pt x="561478" y="19244"/>
                  </a:lnTo>
                  <a:lnTo>
                    <a:pt x="563157" y="19144"/>
                  </a:lnTo>
                  <a:lnTo>
                    <a:pt x="564836" y="19049"/>
                  </a:lnTo>
                  <a:lnTo>
                    <a:pt x="566514" y="18954"/>
                  </a:lnTo>
                  <a:lnTo>
                    <a:pt x="568219" y="18865"/>
                  </a:lnTo>
                  <a:lnTo>
                    <a:pt x="569923" y="18775"/>
                  </a:lnTo>
                  <a:lnTo>
                    <a:pt x="571628" y="18691"/>
                  </a:lnTo>
                  <a:lnTo>
                    <a:pt x="573332" y="18612"/>
                  </a:lnTo>
                  <a:lnTo>
                    <a:pt x="575062" y="18533"/>
                  </a:lnTo>
                  <a:lnTo>
                    <a:pt x="576792" y="18459"/>
                  </a:lnTo>
                  <a:lnTo>
                    <a:pt x="578521" y="18391"/>
                  </a:lnTo>
                  <a:lnTo>
                    <a:pt x="580251" y="18323"/>
                  </a:lnTo>
                  <a:lnTo>
                    <a:pt x="581981" y="18260"/>
                  </a:lnTo>
                  <a:lnTo>
                    <a:pt x="583711" y="18202"/>
                  </a:lnTo>
                  <a:lnTo>
                    <a:pt x="585466" y="18144"/>
                  </a:lnTo>
                  <a:lnTo>
                    <a:pt x="587221" y="18091"/>
                  </a:lnTo>
                  <a:lnTo>
                    <a:pt x="588977" y="18044"/>
                  </a:lnTo>
                  <a:lnTo>
                    <a:pt x="590732" y="17996"/>
                  </a:lnTo>
                  <a:lnTo>
                    <a:pt x="592513" y="17954"/>
                  </a:lnTo>
                  <a:lnTo>
                    <a:pt x="594268" y="17912"/>
                  </a:lnTo>
                  <a:lnTo>
                    <a:pt x="596049" y="17875"/>
                  </a:lnTo>
                  <a:lnTo>
                    <a:pt x="597829" y="17844"/>
                  </a:lnTo>
                  <a:lnTo>
                    <a:pt x="599610" y="17818"/>
                  </a:lnTo>
                  <a:lnTo>
                    <a:pt x="601391" y="17791"/>
                  </a:lnTo>
                  <a:lnTo>
                    <a:pt x="603171" y="17765"/>
                  </a:lnTo>
                  <a:lnTo>
                    <a:pt x="604977" y="17749"/>
                  </a:lnTo>
                  <a:lnTo>
                    <a:pt x="606784" y="17733"/>
                  </a:lnTo>
                  <a:lnTo>
                    <a:pt x="608564" y="17723"/>
                  </a:lnTo>
                  <a:lnTo>
                    <a:pt x="610370" y="17712"/>
                  </a:lnTo>
                  <a:lnTo>
                    <a:pt x="612176" y="17707"/>
                  </a:lnTo>
                  <a:lnTo>
                    <a:pt x="615840" y="17707"/>
                  </a:lnTo>
                  <a:lnTo>
                    <a:pt x="617671" y="17712"/>
                  </a:lnTo>
                  <a:lnTo>
                    <a:pt x="619503" y="17723"/>
                  </a:lnTo>
                  <a:lnTo>
                    <a:pt x="621309" y="17733"/>
                  </a:lnTo>
                  <a:lnTo>
                    <a:pt x="623140" y="17749"/>
                  </a:lnTo>
                  <a:lnTo>
                    <a:pt x="624947" y="17770"/>
                  </a:lnTo>
                  <a:lnTo>
                    <a:pt x="626778" y="17791"/>
                  </a:lnTo>
                  <a:lnTo>
                    <a:pt x="628584" y="17818"/>
                  </a:lnTo>
                  <a:lnTo>
                    <a:pt x="630365" y="17849"/>
                  </a:lnTo>
                  <a:lnTo>
                    <a:pt x="632171" y="17881"/>
                  </a:lnTo>
                  <a:lnTo>
                    <a:pt x="633977" y="17917"/>
                  </a:lnTo>
                  <a:lnTo>
                    <a:pt x="635758" y="17954"/>
                  </a:lnTo>
                  <a:lnTo>
                    <a:pt x="637539" y="18002"/>
                  </a:lnTo>
                  <a:lnTo>
                    <a:pt x="639319" y="18049"/>
                  </a:lnTo>
                  <a:lnTo>
                    <a:pt x="641100" y="18096"/>
                  </a:lnTo>
                  <a:lnTo>
                    <a:pt x="642881" y="18154"/>
                  </a:lnTo>
                  <a:lnTo>
                    <a:pt x="644636" y="18212"/>
                  </a:lnTo>
                  <a:lnTo>
                    <a:pt x="646391" y="18270"/>
                  </a:lnTo>
                  <a:lnTo>
                    <a:pt x="648146" y="18333"/>
                  </a:lnTo>
                  <a:lnTo>
                    <a:pt x="649902" y="18402"/>
                  </a:lnTo>
                  <a:lnTo>
                    <a:pt x="651631" y="18475"/>
                  </a:lnTo>
                  <a:lnTo>
                    <a:pt x="653387" y="18549"/>
                  </a:lnTo>
                  <a:lnTo>
                    <a:pt x="655117" y="18628"/>
                  </a:lnTo>
                  <a:lnTo>
                    <a:pt x="656846" y="18712"/>
                  </a:lnTo>
                  <a:lnTo>
                    <a:pt x="658551" y="18796"/>
                  </a:lnTo>
                  <a:lnTo>
                    <a:pt x="660281" y="18886"/>
                  </a:lnTo>
                  <a:lnTo>
                    <a:pt x="661985" y="18975"/>
                  </a:lnTo>
                  <a:lnTo>
                    <a:pt x="663689" y="19070"/>
                  </a:lnTo>
                  <a:lnTo>
                    <a:pt x="665368" y="19170"/>
                  </a:lnTo>
                  <a:lnTo>
                    <a:pt x="667073" y="19275"/>
                  </a:lnTo>
                  <a:lnTo>
                    <a:pt x="668752" y="19380"/>
                  </a:lnTo>
                  <a:lnTo>
                    <a:pt x="670431" y="19486"/>
                  </a:lnTo>
                  <a:lnTo>
                    <a:pt x="672033" y="19596"/>
                  </a:lnTo>
                  <a:lnTo>
                    <a:pt x="673610" y="19707"/>
                  </a:lnTo>
                  <a:lnTo>
                    <a:pt x="675187" y="19822"/>
                  </a:lnTo>
                  <a:lnTo>
                    <a:pt x="676765" y="19938"/>
                  </a:lnTo>
                  <a:lnTo>
                    <a:pt x="678316" y="20054"/>
                  </a:lnTo>
                  <a:lnTo>
                    <a:pt x="679868" y="20180"/>
                  </a:lnTo>
                  <a:lnTo>
                    <a:pt x="681420" y="20306"/>
                  </a:lnTo>
                  <a:lnTo>
                    <a:pt x="682946" y="20433"/>
                  </a:lnTo>
                  <a:lnTo>
                    <a:pt x="684473" y="20564"/>
                  </a:lnTo>
                  <a:lnTo>
                    <a:pt x="685973" y="20701"/>
                  </a:lnTo>
                  <a:lnTo>
                    <a:pt x="687474" y="20838"/>
                  </a:lnTo>
                  <a:lnTo>
                    <a:pt x="688975" y="20975"/>
                  </a:lnTo>
                  <a:lnTo>
                    <a:pt x="690451" y="21117"/>
                  </a:lnTo>
                  <a:lnTo>
                    <a:pt x="691926" y="21264"/>
                  </a:lnTo>
                  <a:lnTo>
                    <a:pt x="693376" y="21412"/>
                  </a:lnTo>
                  <a:lnTo>
                    <a:pt x="694826" y="21564"/>
                  </a:lnTo>
                  <a:lnTo>
                    <a:pt x="696225" y="21717"/>
                  </a:lnTo>
                  <a:lnTo>
                    <a:pt x="697624" y="21869"/>
                  </a:lnTo>
                  <a:lnTo>
                    <a:pt x="699023" y="22027"/>
                  </a:lnTo>
                  <a:lnTo>
                    <a:pt x="700397" y="22185"/>
                  </a:lnTo>
                  <a:lnTo>
                    <a:pt x="701745" y="22343"/>
                  </a:lnTo>
                  <a:lnTo>
                    <a:pt x="703093" y="22511"/>
                  </a:lnTo>
                  <a:lnTo>
                    <a:pt x="704442" y="22674"/>
                  </a:lnTo>
                  <a:lnTo>
                    <a:pt x="705764" y="22843"/>
                  </a:lnTo>
                  <a:lnTo>
                    <a:pt x="707062" y="23016"/>
                  </a:lnTo>
                  <a:lnTo>
                    <a:pt x="708359" y="23190"/>
                  </a:lnTo>
                  <a:lnTo>
                    <a:pt x="709657" y="23369"/>
                  </a:lnTo>
                  <a:lnTo>
                    <a:pt x="710928" y="23548"/>
                  </a:lnTo>
                  <a:lnTo>
                    <a:pt x="712175" y="23727"/>
                  </a:lnTo>
                  <a:lnTo>
                    <a:pt x="713421" y="23911"/>
                  </a:lnTo>
                  <a:lnTo>
                    <a:pt x="714643" y="24095"/>
                  </a:lnTo>
                  <a:lnTo>
                    <a:pt x="715838" y="24285"/>
                  </a:lnTo>
                  <a:lnTo>
                    <a:pt x="717034" y="24469"/>
                  </a:lnTo>
                  <a:lnTo>
                    <a:pt x="718204" y="24658"/>
                  </a:lnTo>
                  <a:lnTo>
                    <a:pt x="719349" y="24853"/>
                  </a:lnTo>
                  <a:lnTo>
                    <a:pt x="720493" y="25048"/>
                  </a:lnTo>
                  <a:lnTo>
                    <a:pt x="721613" y="25242"/>
                  </a:lnTo>
                  <a:lnTo>
                    <a:pt x="722732" y="25442"/>
                  </a:lnTo>
                  <a:lnTo>
                    <a:pt x="723826" y="25642"/>
                  </a:lnTo>
                  <a:lnTo>
                    <a:pt x="724894" y="25842"/>
                  </a:lnTo>
                  <a:lnTo>
                    <a:pt x="725963" y="26047"/>
                  </a:lnTo>
                  <a:lnTo>
                    <a:pt x="727006" y="26253"/>
                  </a:lnTo>
                  <a:lnTo>
                    <a:pt x="728049" y="26463"/>
                  </a:lnTo>
                  <a:lnTo>
                    <a:pt x="729041" y="26668"/>
                  </a:lnTo>
                  <a:lnTo>
                    <a:pt x="730058" y="26884"/>
                  </a:lnTo>
                  <a:lnTo>
                    <a:pt x="731025" y="27095"/>
                  </a:lnTo>
                  <a:lnTo>
                    <a:pt x="731992" y="27310"/>
                  </a:lnTo>
                  <a:lnTo>
                    <a:pt x="732933" y="27526"/>
                  </a:lnTo>
                  <a:lnTo>
                    <a:pt x="733849" y="27742"/>
                  </a:lnTo>
                  <a:lnTo>
                    <a:pt x="734764" y="27963"/>
                  </a:lnTo>
                  <a:lnTo>
                    <a:pt x="735655" y="28184"/>
                  </a:lnTo>
                  <a:lnTo>
                    <a:pt x="736520" y="28405"/>
                  </a:lnTo>
                  <a:lnTo>
                    <a:pt x="737384" y="28626"/>
                  </a:lnTo>
                  <a:lnTo>
                    <a:pt x="738199" y="28852"/>
                  </a:lnTo>
                  <a:lnTo>
                    <a:pt x="739038" y="29078"/>
                  </a:lnTo>
                  <a:lnTo>
                    <a:pt x="739827" y="29305"/>
                  </a:lnTo>
                  <a:lnTo>
                    <a:pt x="740615" y="29536"/>
                  </a:lnTo>
                  <a:lnTo>
                    <a:pt x="741378" y="29768"/>
                  </a:lnTo>
                  <a:lnTo>
                    <a:pt x="742116" y="29999"/>
                  </a:lnTo>
                  <a:lnTo>
                    <a:pt x="742854" y="30231"/>
                  </a:lnTo>
                  <a:lnTo>
                    <a:pt x="743566" y="30468"/>
                  </a:lnTo>
                  <a:lnTo>
                    <a:pt x="744253" y="30699"/>
                  </a:lnTo>
                  <a:lnTo>
                    <a:pt x="744914" y="30936"/>
                  </a:lnTo>
                  <a:lnTo>
                    <a:pt x="745576" y="31173"/>
                  </a:lnTo>
                  <a:lnTo>
                    <a:pt x="746441" y="31499"/>
                  </a:lnTo>
                  <a:lnTo>
                    <a:pt x="747255" y="31825"/>
                  </a:lnTo>
                  <a:lnTo>
                    <a:pt x="748043" y="32157"/>
                  </a:lnTo>
                  <a:lnTo>
                    <a:pt x="748781" y="32488"/>
                  </a:lnTo>
                  <a:lnTo>
                    <a:pt x="749493" y="32820"/>
                  </a:lnTo>
                  <a:lnTo>
                    <a:pt x="750180" y="33151"/>
                  </a:lnTo>
                  <a:lnTo>
                    <a:pt x="750816" y="33488"/>
                  </a:lnTo>
                  <a:lnTo>
                    <a:pt x="751426" y="33820"/>
                  </a:lnTo>
                  <a:lnTo>
                    <a:pt x="751986" y="34162"/>
                  </a:lnTo>
                  <a:lnTo>
                    <a:pt x="752520" y="34498"/>
                  </a:lnTo>
                  <a:lnTo>
                    <a:pt x="753029" y="34835"/>
                  </a:lnTo>
                  <a:lnTo>
                    <a:pt x="753487" y="35177"/>
                  </a:lnTo>
                  <a:lnTo>
                    <a:pt x="753894" y="35519"/>
                  </a:lnTo>
                  <a:lnTo>
                    <a:pt x="754276" y="35867"/>
                  </a:lnTo>
                  <a:lnTo>
                    <a:pt x="754632" y="36209"/>
                  </a:lnTo>
                  <a:lnTo>
                    <a:pt x="754937" y="36556"/>
                  </a:lnTo>
                  <a:lnTo>
                    <a:pt x="39964" y="36556"/>
                  </a:lnTo>
                  <a:lnTo>
                    <a:pt x="41211" y="36288"/>
                  </a:lnTo>
                  <a:lnTo>
                    <a:pt x="42483" y="36024"/>
                  </a:lnTo>
                  <a:lnTo>
                    <a:pt x="43780" y="35772"/>
                  </a:lnTo>
                  <a:lnTo>
                    <a:pt x="45103" y="35519"/>
                  </a:lnTo>
                  <a:lnTo>
                    <a:pt x="46426" y="35272"/>
                  </a:lnTo>
                  <a:lnTo>
                    <a:pt x="47774" y="35025"/>
                  </a:lnTo>
                  <a:lnTo>
                    <a:pt x="49173" y="34788"/>
                  </a:lnTo>
                  <a:lnTo>
                    <a:pt x="50547" y="34556"/>
                  </a:lnTo>
                  <a:lnTo>
                    <a:pt x="51971" y="34325"/>
                  </a:lnTo>
                  <a:lnTo>
                    <a:pt x="53421" y="34104"/>
                  </a:lnTo>
                  <a:lnTo>
                    <a:pt x="54871" y="33883"/>
                  </a:lnTo>
                  <a:lnTo>
                    <a:pt x="56321" y="33672"/>
                  </a:lnTo>
                  <a:lnTo>
                    <a:pt x="57822" y="33462"/>
                  </a:lnTo>
                  <a:lnTo>
                    <a:pt x="59323" y="33262"/>
                  </a:lnTo>
                  <a:lnTo>
                    <a:pt x="60849" y="33062"/>
                  </a:lnTo>
                  <a:lnTo>
                    <a:pt x="62401" y="32872"/>
                  </a:lnTo>
                  <a:lnTo>
                    <a:pt x="63876" y="32693"/>
                  </a:lnTo>
                  <a:lnTo>
                    <a:pt x="65377" y="32520"/>
                  </a:lnTo>
                  <a:lnTo>
                    <a:pt x="66878" y="32357"/>
                  </a:lnTo>
                  <a:lnTo>
                    <a:pt x="68379" y="32194"/>
                  </a:lnTo>
                  <a:lnTo>
                    <a:pt x="69905" y="32036"/>
                  </a:lnTo>
                  <a:lnTo>
                    <a:pt x="71457" y="31888"/>
                  </a:lnTo>
                  <a:lnTo>
                    <a:pt x="73009" y="31741"/>
                  </a:lnTo>
                  <a:lnTo>
                    <a:pt x="74561" y="31599"/>
                  </a:lnTo>
                  <a:lnTo>
                    <a:pt x="76138" y="31462"/>
                  </a:lnTo>
                  <a:lnTo>
                    <a:pt x="77715" y="31336"/>
                  </a:lnTo>
                  <a:lnTo>
                    <a:pt x="79292" y="31210"/>
                  </a:lnTo>
                  <a:lnTo>
                    <a:pt x="80895" y="31094"/>
                  </a:lnTo>
                  <a:lnTo>
                    <a:pt x="82523" y="30978"/>
                  </a:lnTo>
                  <a:lnTo>
                    <a:pt x="84125" y="30873"/>
                  </a:lnTo>
                  <a:lnTo>
                    <a:pt x="85753" y="30768"/>
                  </a:lnTo>
                  <a:lnTo>
                    <a:pt x="87381" y="30673"/>
                  </a:lnTo>
                  <a:lnTo>
                    <a:pt x="89086" y="30578"/>
                  </a:lnTo>
                  <a:lnTo>
                    <a:pt x="90790" y="30489"/>
                  </a:lnTo>
                  <a:lnTo>
                    <a:pt x="92495" y="30404"/>
                  </a:lnTo>
                  <a:lnTo>
                    <a:pt x="94224" y="30331"/>
                  </a:lnTo>
                  <a:lnTo>
                    <a:pt x="95954" y="30262"/>
                  </a:lnTo>
                  <a:lnTo>
                    <a:pt x="97684" y="30199"/>
                  </a:lnTo>
                  <a:lnTo>
                    <a:pt x="99414" y="30136"/>
                  </a:lnTo>
                  <a:lnTo>
                    <a:pt x="101169" y="30089"/>
                  </a:lnTo>
                  <a:lnTo>
                    <a:pt x="102924" y="30041"/>
                  </a:lnTo>
                  <a:lnTo>
                    <a:pt x="104680" y="29999"/>
                  </a:lnTo>
                  <a:lnTo>
                    <a:pt x="106435" y="29968"/>
                  </a:lnTo>
                  <a:lnTo>
                    <a:pt x="108190" y="29941"/>
                  </a:lnTo>
                  <a:lnTo>
                    <a:pt x="109945" y="29920"/>
                  </a:lnTo>
                  <a:lnTo>
                    <a:pt x="111726" y="29905"/>
                  </a:lnTo>
                  <a:lnTo>
                    <a:pt x="113507" y="29894"/>
                  </a:lnTo>
                  <a:lnTo>
                    <a:pt x="115262" y="29889"/>
                  </a:lnTo>
                  <a:lnTo>
                    <a:pt x="117501" y="29894"/>
                  </a:lnTo>
                  <a:lnTo>
                    <a:pt x="119714" y="29910"/>
                  </a:lnTo>
                  <a:lnTo>
                    <a:pt x="121927" y="29936"/>
                  </a:lnTo>
                  <a:lnTo>
                    <a:pt x="124140" y="29968"/>
                  </a:lnTo>
                  <a:lnTo>
                    <a:pt x="126328" y="30010"/>
                  </a:lnTo>
                  <a:lnTo>
                    <a:pt x="128541" y="30062"/>
                  </a:lnTo>
                  <a:lnTo>
                    <a:pt x="130703" y="30126"/>
                  </a:lnTo>
                  <a:lnTo>
                    <a:pt x="132891" y="30199"/>
                  </a:lnTo>
                  <a:lnTo>
                    <a:pt x="135053" y="30283"/>
                  </a:lnTo>
                  <a:lnTo>
                    <a:pt x="137215" y="30373"/>
                  </a:lnTo>
                  <a:lnTo>
                    <a:pt x="139352" y="30473"/>
                  </a:lnTo>
                  <a:lnTo>
                    <a:pt x="141489" y="30583"/>
                  </a:lnTo>
                  <a:lnTo>
                    <a:pt x="143626" y="30704"/>
                  </a:lnTo>
                  <a:lnTo>
                    <a:pt x="145737" y="30831"/>
                  </a:lnTo>
                  <a:lnTo>
                    <a:pt x="147849" y="30973"/>
                  </a:lnTo>
                  <a:lnTo>
                    <a:pt x="149935" y="31120"/>
                  </a:lnTo>
                  <a:lnTo>
                    <a:pt x="151944" y="31267"/>
                  </a:lnTo>
                  <a:lnTo>
                    <a:pt x="153928" y="31431"/>
                  </a:lnTo>
                  <a:lnTo>
                    <a:pt x="155887" y="31599"/>
                  </a:lnTo>
                  <a:lnTo>
                    <a:pt x="157846" y="31773"/>
                  </a:lnTo>
                  <a:lnTo>
                    <a:pt x="159754" y="31957"/>
                  </a:lnTo>
                  <a:lnTo>
                    <a:pt x="161687" y="32151"/>
                  </a:lnTo>
                  <a:lnTo>
                    <a:pt x="163570" y="32351"/>
                  </a:lnTo>
                  <a:lnTo>
                    <a:pt x="165452" y="32562"/>
                  </a:lnTo>
                  <a:lnTo>
                    <a:pt x="167309" y="32778"/>
                  </a:lnTo>
                  <a:lnTo>
                    <a:pt x="169141" y="33004"/>
                  </a:lnTo>
                  <a:lnTo>
                    <a:pt x="170947" y="33235"/>
                  </a:lnTo>
                  <a:lnTo>
                    <a:pt x="172753" y="33478"/>
                  </a:lnTo>
                  <a:lnTo>
                    <a:pt x="174508" y="33725"/>
                  </a:lnTo>
                  <a:lnTo>
                    <a:pt x="176263" y="33977"/>
                  </a:lnTo>
                  <a:lnTo>
                    <a:pt x="177993" y="34246"/>
                  </a:lnTo>
                  <a:lnTo>
                    <a:pt x="179698" y="34514"/>
                  </a:lnTo>
                  <a:lnTo>
                    <a:pt x="180155" y="34588"/>
                  </a:lnTo>
                  <a:lnTo>
                    <a:pt x="180613" y="34651"/>
                  </a:lnTo>
                  <a:lnTo>
                    <a:pt x="181097" y="34714"/>
                  </a:lnTo>
                  <a:lnTo>
                    <a:pt x="181580" y="34772"/>
                  </a:lnTo>
                  <a:lnTo>
                    <a:pt x="182063" y="34825"/>
                  </a:lnTo>
                  <a:lnTo>
                    <a:pt x="182572" y="34872"/>
                  </a:lnTo>
                  <a:lnTo>
                    <a:pt x="183081" y="34914"/>
                  </a:lnTo>
                  <a:lnTo>
                    <a:pt x="183590" y="34956"/>
                  </a:lnTo>
                  <a:lnTo>
                    <a:pt x="184124" y="34988"/>
                  </a:lnTo>
                  <a:lnTo>
                    <a:pt x="184658" y="35019"/>
                  </a:lnTo>
                  <a:lnTo>
                    <a:pt x="185192" y="35046"/>
                  </a:lnTo>
                  <a:lnTo>
                    <a:pt x="185752" y="35067"/>
                  </a:lnTo>
                  <a:lnTo>
                    <a:pt x="186286" y="35082"/>
                  </a:lnTo>
                  <a:lnTo>
                    <a:pt x="186846" y="35093"/>
                  </a:lnTo>
                  <a:lnTo>
                    <a:pt x="187380" y="35104"/>
                  </a:lnTo>
                  <a:lnTo>
                    <a:pt x="187940" y="35104"/>
                  </a:lnTo>
                  <a:lnTo>
                    <a:pt x="188677" y="35098"/>
                  </a:lnTo>
                  <a:lnTo>
                    <a:pt x="189441" y="35088"/>
                  </a:lnTo>
                  <a:lnTo>
                    <a:pt x="190178" y="35067"/>
                  </a:lnTo>
                  <a:lnTo>
                    <a:pt x="190916" y="35035"/>
                  </a:lnTo>
                  <a:lnTo>
                    <a:pt x="191654" y="34998"/>
                  </a:lnTo>
                  <a:lnTo>
                    <a:pt x="192366" y="34951"/>
                  </a:lnTo>
                  <a:lnTo>
                    <a:pt x="193053" y="34893"/>
                  </a:lnTo>
                  <a:lnTo>
                    <a:pt x="193740" y="34830"/>
                  </a:lnTo>
                  <a:lnTo>
                    <a:pt x="194401" y="34761"/>
                  </a:lnTo>
                  <a:lnTo>
                    <a:pt x="195037" y="34683"/>
                  </a:lnTo>
                  <a:lnTo>
                    <a:pt x="195647" y="34598"/>
                  </a:lnTo>
                  <a:lnTo>
                    <a:pt x="196233" y="34509"/>
                  </a:lnTo>
                  <a:lnTo>
                    <a:pt x="196792" y="34409"/>
                  </a:lnTo>
                  <a:lnTo>
                    <a:pt x="197326" y="34304"/>
                  </a:lnTo>
                  <a:lnTo>
                    <a:pt x="197835" y="34193"/>
                  </a:lnTo>
                  <a:lnTo>
                    <a:pt x="198319" y="34077"/>
                  </a:lnTo>
                  <a:lnTo>
                    <a:pt x="198776" y="33956"/>
                  </a:lnTo>
                  <a:lnTo>
                    <a:pt x="199183" y="33830"/>
                  </a:lnTo>
                  <a:lnTo>
                    <a:pt x="199590" y="33699"/>
                  </a:lnTo>
                  <a:lnTo>
                    <a:pt x="199921" y="33556"/>
                  </a:lnTo>
                  <a:lnTo>
                    <a:pt x="200735" y="33225"/>
                  </a:lnTo>
                  <a:lnTo>
                    <a:pt x="201575" y="32893"/>
                  </a:lnTo>
                  <a:lnTo>
                    <a:pt x="202440" y="32567"/>
                  </a:lnTo>
                  <a:lnTo>
                    <a:pt x="203330" y="32241"/>
                  </a:lnTo>
                  <a:lnTo>
                    <a:pt x="204246" y="31920"/>
                  </a:lnTo>
                  <a:lnTo>
                    <a:pt x="205187" y="31604"/>
                  </a:lnTo>
                  <a:lnTo>
                    <a:pt x="206154" y="31288"/>
                  </a:lnTo>
                  <a:lnTo>
                    <a:pt x="207120" y="30978"/>
                  </a:lnTo>
                  <a:lnTo>
                    <a:pt x="208138" y="30673"/>
                  </a:lnTo>
                  <a:lnTo>
                    <a:pt x="209181" y="30368"/>
                  </a:lnTo>
                  <a:lnTo>
                    <a:pt x="210249" y="30073"/>
                  </a:lnTo>
                  <a:lnTo>
                    <a:pt x="211343" y="29778"/>
                  </a:lnTo>
                  <a:lnTo>
                    <a:pt x="212437" y="29484"/>
                  </a:lnTo>
                  <a:lnTo>
                    <a:pt x="213582" y="29199"/>
                  </a:lnTo>
                  <a:lnTo>
                    <a:pt x="214752" y="28915"/>
                  </a:lnTo>
                  <a:lnTo>
                    <a:pt x="215922" y="28636"/>
                  </a:lnTo>
                  <a:lnTo>
                    <a:pt x="217118" y="28363"/>
                  </a:lnTo>
                  <a:lnTo>
                    <a:pt x="218364" y="28094"/>
                  </a:lnTo>
                  <a:lnTo>
                    <a:pt x="219610" y="27826"/>
                  </a:lnTo>
                  <a:lnTo>
                    <a:pt x="220882" y="27568"/>
                  </a:lnTo>
                  <a:lnTo>
                    <a:pt x="222180" y="27310"/>
                  </a:lnTo>
                  <a:lnTo>
                    <a:pt x="223477" y="27058"/>
                  </a:lnTo>
                  <a:lnTo>
                    <a:pt x="224825" y="26810"/>
                  </a:lnTo>
                  <a:lnTo>
                    <a:pt x="226174" y="26568"/>
                  </a:lnTo>
                  <a:lnTo>
                    <a:pt x="227547" y="26326"/>
                  </a:lnTo>
                  <a:lnTo>
                    <a:pt x="228946" y="26095"/>
                  </a:lnTo>
                  <a:lnTo>
                    <a:pt x="230371" y="25863"/>
                  </a:lnTo>
                  <a:lnTo>
                    <a:pt x="231796" y="25642"/>
                  </a:lnTo>
                  <a:lnTo>
                    <a:pt x="233271" y="25421"/>
                  </a:lnTo>
                  <a:lnTo>
                    <a:pt x="234746" y="25206"/>
                  </a:lnTo>
                  <a:lnTo>
                    <a:pt x="236222" y="25000"/>
                  </a:lnTo>
                  <a:lnTo>
                    <a:pt x="237748" y="24795"/>
                  </a:lnTo>
                  <a:lnTo>
                    <a:pt x="239325" y="24590"/>
                  </a:lnTo>
                  <a:lnTo>
                    <a:pt x="240902" y="24395"/>
                  </a:lnTo>
                  <a:lnTo>
                    <a:pt x="242505" y="24200"/>
                  </a:lnTo>
                  <a:lnTo>
                    <a:pt x="244133" y="24016"/>
                  </a:lnTo>
                  <a:lnTo>
                    <a:pt x="245761" y="23837"/>
                  </a:lnTo>
                  <a:lnTo>
                    <a:pt x="247415" y="23664"/>
                  </a:lnTo>
                  <a:lnTo>
                    <a:pt x="249068" y="23495"/>
                  </a:lnTo>
                  <a:lnTo>
                    <a:pt x="250722" y="23337"/>
                  </a:lnTo>
                  <a:lnTo>
                    <a:pt x="252426" y="23185"/>
                  </a:lnTo>
                  <a:lnTo>
                    <a:pt x="254105" y="23038"/>
                  </a:lnTo>
                  <a:lnTo>
                    <a:pt x="255809" y="22895"/>
                  </a:lnTo>
                  <a:lnTo>
                    <a:pt x="257539" y="22759"/>
                  </a:lnTo>
                  <a:lnTo>
                    <a:pt x="259269" y="22632"/>
                  </a:lnTo>
                  <a:lnTo>
                    <a:pt x="260999" y="22506"/>
                  </a:lnTo>
                  <a:lnTo>
                    <a:pt x="262754" y="22390"/>
                  </a:lnTo>
                  <a:lnTo>
                    <a:pt x="264509" y="22280"/>
                  </a:lnTo>
                  <a:lnTo>
                    <a:pt x="266290" y="22180"/>
                  </a:lnTo>
                  <a:lnTo>
                    <a:pt x="268071" y="22080"/>
                  </a:lnTo>
                  <a:lnTo>
                    <a:pt x="269851" y="21990"/>
                  </a:lnTo>
                  <a:lnTo>
                    <a:pt x="271658" y="21906"/>
                  </a:lnTo>
                  <a:lnTo>
                    <a:pt x="273438" y="21832"/>
                  </a:lnTo>
                  <a:lnTo>
                    <a:pt x="275270" y="21759"/>
                  </a:lnTo>
                  <a:lnTo>
                    <a:pt x="277076" y="21696"/>
                  </a:lnTo>
                  <a:lnTo>
                    <a:pt x="278907" y="21638"/>
                  </a:lnTo>
                  <a:lnTo>
                    <a:pt x="280739" y="21590"/>
                  </a:lnTo>
                  <a:lnTo>
                    <a:pt x="282571" y="21543"/>
                  </a:lnTo>
                  <a:lnTo>
                    <a:pt x="284402" y="21506"/>
                  </a:lnTo>
                  <a:lnTo>
                    <a:pt x="286259" y="21480"/>
                  </a:lnTo>
                  <a:lnTo>
                    <a:pt x="288116" y="21454"/>
                  </a:lnTo>
                  <a:lnTo>
                    <a:pt x="289973" y="21438"/>
                  </a:lnTo>
                  <a:lnTo>
                    <a:pt x="291830" y="21427"/>
                  </a:lnTo>
                  <a:lnTo>
                    <a:pt x="293687" y="21422"/>
                  </a:lnTo>
                  <a:lnTo>
                    <a:pt x="295977" y="21427"/>
                  </a:lnTo>
                  <a:lnTo>
                    <a:pt x="298266" y="21443"/>
                  </a:lnTo>
                  <a:lnTo>
                    <a:pt x="300556" y="21469"/>
                  </a:lnTo>
                  <a:lnTo>
                    <a:pt x="302845" y="21512"/>
                  </a:lnTo>
                  <a:lnTo>
                    <a:pt x="305135" y="21559"/>
                  </a:lnTo>
                  <a:lnTo>
                    <a:pt x="307399" y="21617"/>
                  </a:lnTo>
                  <a:lnTo>
                    <a:pt x="309688" y="21685"/>
                  </a:lnTo>
                  <a:lnTo>
                    <a:pt x="311952" y="21764"/>
                  </a:lnTo>
                  <a:lnTo>
                    <a:pt x="314216" y="21859"/>
                  </a:lnTo>
                  <a:lnTo>
                    <a:pt x="316480" y="21959"/>
                  </a:lnTo>
                  <a:lnTo>
                    <a:pt x="318744" y="22069"/>
                  </a:lnTo>
                  <a:lnTo>
                    <a:pt x="320983" y="22196"/>
                  </a:lnTo>
                  <a:lnTo>
                    <a:pt x="323221" y="22327"/>
                  </a:lnTo>
                  <a:lnTo>
                    <a:pt x="325460" y="22469"/>
                  </a:lnTo>
                  <a:lnTo>
                    <a:pt x="327698" y="22622"/>
                  </a:lnTo>
                  <a:lnTo>
                    <a:pt x="329912" y="22790"/>
                  </a:lnTo>
                  <a:lnTo>
                    <a:pt x="330573" y="22832"/>
                  </a:lnTo>
                  <a:lnTo>
                    <a:pt x="331234" y="22874"/>
                  </a:lnTo>
                  <a:lnTo>
                    <a:pt x="331896" y="22906"/>
                  </a:lnTo>
                  <a:lnTo>
                    <a:pt x="332583" y="22932"/>
                  </a:lnTo>
                  <a:lnTo>
                    <a:pt x="333244" y="22948"/>
                  </a:lnTo>
                  <a:lnTo>
                    <a:pt x="333931" y="22959"/>
                  </a:lnTo>
                  <a:lnTo>
                    <a:pt x="335279" y="22959"/>
                  </a:lnTo>
                  <a:lnTo>
                    <a:pt x="335966" y="22943"/>
                  </a:lnTo>
                  <a:lnTo>
                    <a:pt x="336627" y="22927"/>
                  </a:lnTo>
                  <a:lnTo>
                    <a:pt x="337314" y="22901"/>
                  </a:lnTo>
                  <a:lnTo>
                    <a:pt x="337976" y="22869"/>
                  </a:lnTo>
                  <a:lnTo>
                    <a:pt x="338611" y="22827"/>
                  </a:lnTo>
                  <a:lnTo>
                    <a:pt x="339273" y="22785"/>
                  </a:lnTo>
                  <a:lnTo>
                    <a:pt x="339909" y="22727"/>
                  </a:lnTo>
                  <a:lnTo>
                    <a:pt x="340519" y="22669"/>
                  </a:lnTo>
                  <a:lnTo>
                    <a:pt x="341130" y="22601"/>
                  </a:lnTo>
                  <a:lnTo>
                    <a:pt x="341740" y="22527"/>
                  </a:lnTo>
                  <a:lnTo>
                    <a:pt x="342300" y="22448"/>
                  </a:lnTo>
                  <a:lnTo>
                    <a:pt x="342834" y="22364"/>
                  </a:lnTo>
                  <a:lnTo>
                    <a:pt x="343368" y="22275"/>
                  </a:lnTo>
                  <a:lnTo>
                    <a:pt x="343852" y="22180"/>
                  </a:lnTo>
                  <a:lnTo>
                    <a:pt x="344335" y="22080"/>
                  </a:lnTo>
                  <a:lnTo>
                    <a:pt x="344793" y="21975"/>
                  </a:lnTo>
                  <a:lnTo>
                    <a:pt x="345200" y="21864"/>
                  </a:lnTo>
                  <a:lnTo>
                    <a:pt x="345607" y="21748"/>
                  </a:lnTo>
                  <a:lnTo>
                    <a:pt x="345963" y="21633"/>
                  </a:lnTo>
                  <a:lnTo>
                    <a:pt x="346319" y="21506"/>
                  </a:lnTo>
                  <a:lnTo>
                    <a:pt x="346625" y="21380"/>
                  </a:lnTo>
                  <a:lnTo>
                    <a:pt x="346904" y="21254"/>
                  </a:lnTo>
                  <a:lnTo>
                    <a:pt x="347133" y="21122"/>
                  </a:lnTo>
                  <a:lnTo>
                    <a:pt x="347362" y="20985"/>
                  </a:lnTo>
                  <a:lnTo>
                    <a:pt x="347973" y="20570"/>
                  </a:lnTo>
                  <a:lnTo>
                    <a:pt x="348609" y="20164"/>
                  </a:lnTo>
                  <a:lnTo>
                    <a:pt x="349296" y="19754"/>
                  </a:lnTo>
                  <a:lnTo>
                    <a:pt x="350033" y="19354"/>
                  </a:lnTo>
                  <a:lnTo>
                    <a:pt x="350796" y="18954"/>
                  </a:lnTo>
                  <a:lnTo>
                    <a:pt x="351611" y="18559"/>
                  </a:lnTo>
                  <a:lnTo>
                    <a:pt x="352450" y="18165"/>
                  </a:lnTo>
                  <a:lnTo>
                    <a:pt x="353340" y="17775"/>
                  </a:lnTo>
                  <a:lnTo>
                    <a:pt x="354256" y="17391"/>
                  </a:lnTo>
                  <a:lnTo>
                    <a:pt x="355223" y="17007"/>
                  </a:lnTo>
                  <a:lnTo>
                    <a:pt x="356215" y="16628"/>
                  </a:lnTo>
                  <a:lnTo>
                    <a:pt x="357232" y="16255"/>
                  </a:lnTo>
                  <a:lnTo>
                    <a:pt x="358301" y="15886"/>
                  </a:lnTo>
                  <a:lnTo>
                    <a:pt x="359420" y="15518"/>
                  </a:lnTo>
                  <a:lnTo>
                    <a:pt x="360565" y="15155"/>
                  </a:lnTo>
                  <a:lnTo>
                    <a:pt x="361735" y="14797"/>
                  </a:lnTo>
                  <a:lnTo>
                    <a:pt x="362931" y="14450"/>
                  </a:lnTo>
                  <a:lnTo>
                    <a:pt x="364152" y="14108"/>
                  </a:lnTo>
                  <a:lnTo>
                    <a:pt x="365424" y="13771"/>
                  </a:lnTo>
                  <a:lnTo>
                    <a:pt x="366696" y="13439"/>
                  </a:lnTo>
                  <a:lnTo>
                    <a:pt x="368018" y="13108"/>
                  </a:lnTo>
                  <a:lnTo>
                    <a:pt x="369367" y="12787"/>
                  </a:lnTo>
                  <a:lnTo>
                    <a:pt x="370766" y="12471"/>
                  </a:lnTo>
                  <a:lnTo>
                    <a:pt x="372165" y="12166"/>
                  </a:lnTo>
                  <a:lnTo>
                    <a:pt x="373615" y="11861"/>
                  </a:lnTo>
                  <a:lnTo>
                    <a:pt x="375065" y="11561"/>
                  </a:lnTo>
                  <a:lnTo>
                    <a:pt x="376566" y="11271"/>
                  </a:lnTo>
                  <a:lnTo>
                    <a:pt x="378092" y="10982"/>
                  </a:lnTo>
                  <a:lnTo>
                    <a:pt x="379644" y="10703"/>
                  </a:lnTo>
                  <a:lnTo>
                    <a:pt x="381221" y="10430"/>
                  </a:lnTo>
                  <a:lnTo>
                    <a:pt x="382823" y="10161"/>
                  </a:lnTo>
                  <a:lnTo>
                    <a:pt x="384452" y="9898"/>
                  </a:lnTo>
                  <a:lnTo>
                    <a:pt x="386130" y="9640"/>
                  </a:lnTo>
                  <a:lnTo>
                    <a:pt x="387835" y="9393"/>
                  </a:lnTo>
                  <a:lnTo>
                    <a:pt x="389539" y="9146"/>
                  </a:lnTo>
                  <a:lnTo>
                    <a:pt x="391294" y="8914"/>
                  </a:lnTo>
                  <a:lnTo>
                    <a:pt x="393050" y="8682"/>
                  </a:lnTo>
                  <a:lnTo>
                    <a:pt x="394830" y="8461"/>
                  </a:lnTo>
                  <a:lnTo>
                    <a:pt x="396637" y="8251"/>
                  </a:lnTo>
                  <a:lnTo>
                    <a:pt x="398443" y="8046"/>
                  </a:lnTo>
                  <a:lnTo>
                    <a:pt x="400274" y="7846"/>
                  </a:lnTo>
                  <a:lnTo>
                    <a:pt x="402131" y="7656"/>
                  </a:lnTo>
                  <a:lnTo>
                    <a:pt x="404014" y="7472"/>
                  </a:lnTo>
                  <a:lnTo>
                    <a:pt x="405896" y="7299"/>
                  </a:lnTo>
                  <a:lnTo>
                    <a:pt x="407804" y="7130"/>
                  </a:lnTo>
                  <a:lnTo>
                    <a:pt x="409737" y="6972"/>
                  </a:lnTo>
                  <a:lnTo>
                    <a:pt x="411671" y="6820"/>
                  </a:lnTo>
                  <a:lnTo>
                    <a:pt x="413629" y="6678"/>
                  </a:lnTo>
                  <a:lnTo>
                    <a:pt x="415690" y="6541"/>
                  </a:lnTo>
                  <a:lnTo>
                    <a:pt x="417725" y="6409"/>
                  </a:lnTo>
                  <a:lnTo>
                    <a:pt x="419786" y="6288"/>
                  </a:lnTo>
                  <a:lnTo>
                    <a:pt x="421872" y="6172"/>
                  </a:lnTo>
                  <a:lnTo>
                    <a:pt x="423957" y="6067"/>
                  </a:lnTo>
                  <a:lnTo>
                    <a:pt x="426043" y="5972"/>
                  </a:lnTo>
                  <a:lnTo>
                    <a:pt x="428155" y="5888"/>
                  </a:lnTo>
                  <a:lnTo>
                    <a:pt x="430266" y="5809"/>
                  </a:lnTo>
                  <a:lnTo>
                    <a:pt x="432403" y="5741"/>
                  </a:lnTo>
                  <a:lnTo>
                    <a:pt x="434514" y="5683"/>
                  </a:lnTo>
                  <a:lnTo>
                    <a:pt x="436677" y="5636"/>
                  </a:lnTo>
                  <a:lnTo>
                    <a:pt x="438814" y="5594"/>
                  </a:lnTo>
                  <a:lnTo>
                    <a:pt x="440976" y="5562"/>
                  </a:lnTo>
                  <a:lnTo>
                    <a:pt x="443113" y="5541"/>
                  </a:lnTo>
                  <a:lnTo>
                    <a:pt x="445300" y="5525"/>
                  </a:lnTo>
                  <a:lnTo>
                    <a:pt x="447463" y="5520"/>
                  </a:lnTo>
                  <a:close/>
                  <a:moveTo>
                    <a:pt x="447463" y="0"/>
                  </a:moveTo>
                  <a:lnTo>
                    <a:pt x="444741" y="5"/>
                  </a:lnTo>
                  <a:lnTo>
                    <a:pt x="442019" y="21"/>
                  </a:lnTo>
                  <a:lnTo>
                    <a:pt x="439322" y="53"/>
                  </a:lnTo>
                  <a:lnTo>
                    <a:pt x="436600" y="89"/>
                  </a:lnTo>
                  <a:lnTo>
                    <a:pt x="433904" y="142"/>
                  </a:lnTo>
                  <a:lnTo>
                    <a:pt x="431233" y="205"/>
                  </a:lnTo>
                  <a:lnTo>
                    <a:pt x="428562" y="279"/>
                  </a:lnTo>
                  <a:lnTo>
                    <a:pt x="425891" y="363"/>
                  </a:lnTo>
                  <a:lnTo>
                    <a:pt x="423245" y="463"/>
                  </a:lnTo>
                  <a:lnTo>
                    <a:pt x="420600" y="568"/>
                  </a:lnTo>
                  <a:lnTo>
                    <a:pt x="417954" y="689"/>
                  </a:lnTo>
                  <a:lnTo>
                    <a:pt x="415334" y="821"/>
                  </a:lnTo>
                  <a:lnTo>
                    <a:pt x="412739" y="963"/>
                  </a:lnTo>
                  <a:lnTo>
                    <a:pt x="410144" y="1116"/>
                  </a:lnTo>
                  <a:lnTo>
                    <a:pt x="407550" y="1279"/>
                  </a:lnTo>
                  <a:lnTo>
                    <a:pt x="404980" y="1458"/>
                  </a:lnTo>
                  <a:lnTo>
                    <a:pt x="402538" y="1637"/>
                  </a:lnTo>
                  <a:lnTo>
                    <a:pt x="400096" y="1826"/>
                  </a:lnTo>
                  <a:lnTo>
                    <a:pt x="397680" y="2026"/>
                  </a:lnTo>
                  <a:lnTo>
                    <a:pt x="395263" y="2236"/>
                  </a:lnTo>
                  <a:lnTo>
                    <a:pt x="392897" y="2457"/>
                  </a:lnTo>
                  <a:lnTo>
                    <a:pt x="390531" y="2684"/>
                  </a:lnTo>
                  <a:lnTo>
                    <a:pt x="388191" y="2926"/>
                  </a:lnTo>
                  <a:lnTo>
                    <a:pt x="385902" y="3173"/>
                  </a:lnTo>
                  <a:lnTo>
                    <a:pt x="383612" y="3431"/>
                  </a:lnTo>
                  <a:lnTo>
                    <a:pt x="381348" y="3699"/>
                  </a:lnTo>
                  <a:lnTo>
                    <a:pt x="379109" y="3973"/>
                  </a:lnTo>
                  <a:lnTo>
                    <a:pt x="376896" y="4262"/>
                  </a:lnTo>
                  <a:lnTo>
                    <a:pt x="374709" y="4557"/>
                  </a:lnTo>
                  <a:lnTo>
                    <a:pt x="372572" y="4862"/>
                  </a:lnTo>
                  <a:lnTo>
                    <a:pt x="370435" y="5178"/>
                  </a:lnTo>
                  <a:lnTo>
                    <a:pt x="368324" y="5499"/>
                  </a:lnTo>
                  <a:lnTo>
                    <a:pt x="366289" y="5830"/>
                  </a:lnTo>
                  <a:lnTo>
                    <a:pt x="364253" y="6167"/>
                  </a:lnTo>
                  <a:lnTo>
                    <a:pt x="362269" y="6509"/>
                  </a:lnTo>
                  <a:lnTo>
                    <a:pt x="360336" y="6862"/>
                  </a:lnTo>
                  <a:lnTo>
                    <a:pt x="358428" y="7220"/>
                  </a:lnTo>
                  <a:lnTo>
                    <a:pt x="356546" y="7588"/>
                  </a:lnTo>
                  <a:lnTo>
                    <a:pt x="354714" y="7962"/>
                  </a:lnTo>
                  <a:lnTo>
                    <a:pt x="352908" y="8340"/>
                  </a:lnTo>
                  <a:lnTo>
                    <a:pt x="351127" y="8730"/>
                  </a:lnTo>
                  <a:lnTo>
                    <a:pt x="349397" y="9124"/>
                  </a:lnTo>
                  <a:lnTo>
                    <a:pt x="347718" y="9530"/>
                  </a:lnTo>
                  <a:lnTo>
                    <a:pt x="346065" y="9940"/>
                  </a:lnTo>
                  <a:lnTo>
                    <a:pt x="344437" y="10356"/>
                  </a:lnTo>
                  <a:lnTo>
                    <a:pt x="342860" y="10777"/>
                  </a:lnTo>
                  <a:lnTo>
                    <a:pt x="341333" y="11208"/>
                  </a:lnTo>
                  <a:lnTo>
                    <a:pt x="339833" y="11645"/>
                  </a:lnTo>
                  <a:lnTo>
                    <a:pt x="338815" y="11950"/>
                  </a:lnTo>
                  <a:lnTo>
                    <a:pt x="337823" y="12255"/>
                  </a:lnTo>
                  <a:lnTo>
                    <a:pt x="336882" y="12561"/>
                  </a:lnTo>
                  <a:lnTo>
                    <a:pt x="335940" y="12871"/>
                  </a:lnTo>
                  <a:lnTo>
                    <a:pt x="334999" y="13187"/>
                  </a:lnTo>
                  <a:lnTo>
                    <a:pt x="334109" y="13503"/>
                  </a:lnTo>
                  <a:lnTo>
                    <a:pt x="333219" y="13818"/>
                  </a:lnTo>
                  <a:lnTo>
                    <a:pt x="332379" y="14139"/>
                  </a:lnTo>
                  <a:lnTo>
                    <a:pt x="331540" y="14460"/>
                  </a:lnTo>
                  <a:lnTo>
                    <a:pt x="330726" y="14781"/>
                  </a:lnTo>
                  <a:lnTo>
                    <a:pt x="329937" y="15108"/>
                  </a:lnTo>
                  <a:lnTo>
                    <a:pt x="329148" y="15439"/>
                  </a:lnTo>
                  <a:lnTo>
                    <a:pt x="328411" y="15765"/>
                  </a:lnTo>
                  <a:lnTo>
                    <a:pt x="327673" y="16102"/>
                  </a:lnTo>
                  <a:lnTo>
                    <a:pt x="326961" y="16434"/>
                  </a:lnTo>
                  <a:lnTo>
                    <a:pt x="326274" y="16770"/>
                  </a:lnTo>
                  <a:lnTo>
                    <a:pt x="324264" y="16665"/>
                  </a:lnTo>
                  <a:lnTo>
                    <a:pt x="322255" y="16565"/>
                  </a:lnTo>
                  <a:lnTo>
                    <a:pt x="320220" y="16476"/>
                  </a:lnTo>
                  <a:lnTo>
                    <a:pt x="318210" y="16391"/>
                  </a:lnTo>
                  <a:lnTo>
                    <a:pt x="316175" y="16313"/>
                  </a:lnTo>
                  <a:lnTo>
                    <a:pt x="314140" y="16244"/>
                  </a:lnTo>
                  <a:lnTo>
                    <a:pt x="312105" y="16176"/>
                  </a:lnTo>
                  <a:lnTo>
                    <a:pt x="310070" y="16118"/>
                  </a:lnTo>
                  <a:lnTo>
                    <a:pt x="308035" y="16070"/>
                  </a:lnTo>
                  <a:lnTo>
                    <a:pt x="305999" y="16023"/>
                  </a:lnTo>
                  <a:lnTo>
                    <a:pt x="303939" y="15986"/>
                  </a:lnTo>
                  <a:lnTo>
                    <a:pt x="301904" y="15955"/>
                  </a:lnTo>
                  <a:lnTo>
                    <a:pt x="299843" y="15934"/>
                  </a:lnTo>
                  <a:lnTo>
                    <a:pt x="297808" y="15918"/>
                  </a:lnTo>
                  <a:lnTo>
                    <a:pt x="295748" y="15907"/>
                  </a:lnTo>
                  <a:lnTo>
                    <a:pt x="293687" y="15902"/>
                  </a:lnTo>
                  <a:lnTo>
                    <a:pt x="291347" y="15907"/>
                  </a:lnTo>
                  <a:lnTo>
                    <a:pt x="289007" y="15918"/>
                  </a:lnTo>
                  <a:lnTo>
                    <a:pt x="286692" y="15939"/>
                  </a:lnTo>
                  <a:lnTo>
                    <a:pt x="284351" y="15971"/>
                  </a:lnTo>
                  <a:lnTo>
                    <a:pt x="282036" y="16007"/>
                  </a:lnTo>
                  <a:lnTo>
                    <a:pt x="279722" y="16055"/>
                  </a:lnTo>
                  <a:lnTo>
                    <a:pt x="277407" y="16113"/>
                  </a:lnTo>
                  <a:lnTo>
                    <a:pt x="275117" y="16176"/>
                  </a:lnTo>
                  <a:lnTo>
                    <a:pt x="272828" y="16244"/>
                  </a:lnTo>
                  <a:lnTo>
                    <a:pt x="270538" y="16328"/>
                  </a:lnTo>
                  <a:lnTo>
                    <a:pt x="268249" y="16418"/>
                  </a:lnTo>
                  <a:lnTo>
                    <a:pt x="265985" y="16512"/>
                  </a:lnTo>
                  <a:lnTo>
                    <a:pt x="263746" y="16618"/>
                  </a:lnTo>
                  <a:lnTo>
                    <a:pt x="261482" y="16728"/>
                  </a:lnTo>
                  <a:lnTo>
                    <a:pt x="259244" y="16855"/>
                  </a:lnTo>
                  <a:lnTo>
                    <a:pt x="257030" y="16981"/>
                  </a:lnTo>
                  <a:lnTo>
                    <a:pt x="254817" y="17118"/>
                  </a:lnTo>
                  <a:lnTo>
                    <a:pt x="252630" y="17265"/>
                  </a:lnTo>
                  <a:lnTo>
                    <a:pt x="250442" y="17418"/>
                  </a:lnTo>
                  <a:lnTo>
                    <a:pt x="248254" y="17581"/>
                  </a:lnTo>
                  <a:lnTo>
                    <a:pt x="246092" y="17749"/>
                  </a:lnTo>
                  <a:lnTo>
                    <a:pt x="243955" y="17928"/>
                  </a:lnTo>
                  <a:lnTo>
                    <a:pt x="241818" y="18117"/>
                  </a:lnTo>
                  <a:lnTo>
                    <a:pt x="239707" y="18307"/>
                  </a:lnTo>
                  <a:lnTo>
                    <a:pt x="237595" y="18512"/>
                  </a:lnTo>
                  <a:lnTo>
                    <a:pt x="235510" y="18723"/>
                  </a:lnTo>
                  <a:lnTo>
                    <a:pt x="233449" y="18938"/>
                  </a:lnTo>
                  <a:lnTo>
                    <a:pt x="231414" y="19165"/>
                  </a:lnTo>
                  <a:lnTo>
                    <a:pt x="229379" y="19396"/>
                  </a:lnTo>
                  <a:lnTo>
                    <a:pt x="227344" y="19638"/>
                  </a:lnTo>
                  <a:lnTo>
                    <a:pt x="225360" y="19886"/>
                  </a:lnTo>
                  <a:lnTo>
                    <a:pt x="223375" y="20143"/>
                  </a:lnTo>
                  <a:lnTo>
                    <a:pt x="221875" y="20343"/>
                  </a:lnTo>
                  <a:lnTo>
                    <a:pt x="220399" y="20549"/>
                  </a:lnTo>
                  <a:lnTo>
                    <a:pt x="218924" y="20754"/>
                  </a:lnTo>
                  <a:lnTo>
                    <a:pt x="217474" y="20970"/>
                  </a:lnTo>
                  <a:lnTo>
                    <a:pt x="216049" y="21185"/>
                  </a:lnTo>
                  <a:lnTo>
                    <a:pt x="214625" y="21406"/>
                  </a:lnTo>
                  <a:lnTo>
                    <a:pt x="213225" y="21627"/>
                  </a:lnTo>
                  <a:lnTo>
                    <a:pt x="211826" y="21854"/>
                  </a:lnTo>
                  <a:lnTo>
                    <a:pt x="210453" y="22085"/>
                  </a:lnTo>
                  <a:lnTo>
                    <a:pt x="209104" y="22322"/>
                  </a:lnTo>
                  <a:lnTo>
                    <a:pt x="207756" y="22559"/>
                  </a:lnTo>
                  <a:lnTo>
                    <a:pt x="206433" y="22806"/>
                  </a:lnTo>
                  <a:lnTo>
                    <a:pt x="205111" y="23048"/>
                  </a:lnTo>
                  <a:lnTo>
                    <a:pt x="203813" y="23301"/>
                  </a:lnTo>
                  <a:lnTo>
                    <a:pt x="202541" y="23553"/>
                  </a:lnTo>
                  <a:lnTo>
                    <a:pt x="201295" y="23806"/>
                  </a:lnTo>
                  <a:lnTo>
                    <a:pt x="200048" y="24069"/>
                  </a:lnTo>
                  <a:lnTo>
                    <a:pt x="198827" y="24332"/>
                  </a:lnTo>
                  <a:lnTo>
                    <a:pt x="197606" y="24600"/>
                  </a:lnTo>
                  <a:lnTo>
                    <a:pt x="196411" y="24869"/>
                  </a:lnTo>
                  <a:lnTo>
                    <a:pt x="195240" y="25142"/>
                  </a:lnTo>
                  <a:lnTo>
                    <a:pt x="194096" y="25416"/>
                  </a:lnTo>
                  <a:lnTo>
                    <a:pt x="192951" y="25695"/>
                  </a:lnTo>
                  <a:lnTo>
                    <a:pt x="191832" y="25979"/>
                  </a:lnTo>
                  <a:lnTo>
                    <a:pt x="190738" y="26263"/>
                  </a:lnTo>
                  <a:lnTo>
                    <a:pt x="189644" y="26553"/>
                  </a:lnTo>
                  <a:lnTo>
                    <a:pt x="188576" y="26847"/>
                  </a:lnTo>
                  <a:lnTo>
                    <a:pt x="187533" y="27142"/>
                  </a:lnTo>
                  <a:lnTo>
                    <a:pt x="186515" y="27442"/>
                  </a:lnTo>
                  <a:lnTo>
                    <a:pt x="185498" y="27742"/>
                  </a:lnTo>
                  <a:lnTo>
                    <a:pt x="184505" y="28047"/>
                  </a:lnTo>
                  <a:lnTo>
                    <a:pt x="183539" y="28352"/>
                  </a:lnTo>
                  <a:lnTo>
                    <a:pt x="182063" y="28168"/>
                  </a:lnTo>
                  <a:lnTo>
                    <a:pt x="180588" y="27989"/>
                  </a:lnTo>
                  <a:lnTo>
                    <a:pt x="179112" y="27816"/>
                  </a:lnTo>
                  <a:lnTo>
                    <a:pt x="177612" y="27642"/>
                  </a:lnTo>
                  <a:lnTo>
                    <a:pt x="176085" y="27473"/>
                  </a:lnTo>
                  <a:lnTo>
                    <a:pt x="174559" y="27310"/>
                  </a:lnTo>
                  <a:lnTo>
                    <a:pt x="173033" y="27152"/>
                  </a:lnTo>
                  <a:lnTo>
                    <a:pt x="171506" y="27000"/>
                  </a:lnTo>
                  <a:lnTo>
                    <a:pt x="169955" y="26847"/>
                  </a:lnTo>
                  <a:lnTo>
                    <a:pt x="168403" y="26705"/>
                  </a:lnTo>
                  <a:lnTo>
                    <a:pt x="166826" y="26563"/>
                  </a:lnTo>
                  <a:lnTo>
                    <a:pt x="165249" y="26421"/>
                  </a:lnTo>
                  <a:lnTo>
                    <a:pt x="163671" y="26289"/>
                  </a:lnTo>
                  <a:lnTo>
                    <a:pt x="162069" y="26158"/>
                  </a:lnTo>
                  <a:lnTo>
                    <a:pt x="160466" y="26037"/>
                  </a:lnTo>
                  <a:lnTo>
                    <a:pt x="158838" y="25916"/>
                  </a:lnTo>
                  <a:lnTo>
                    <a:pt x="156218" y="25726"/>
                  </a:lnTo>
                  <a:lnTo>
                    <a:pt x="153572" y="25553"/>
                  </a:lnTo>
                  <a:lnTo>
                    <a:pt x="150901" y="25390"/>
                  </a:lnTo>
                  <a:lnTo>
                    <a:pt x="148230" y="25242"/>
                  </a:lnTo>
                  <a:lnTo>
                    <a:pt x="145559" y="25100"/>
                  </a:lnTo>
                  <a:lnTo>
                    <a:pt x="142837" y="24974"/>
                  </a:lnTo>
                  <a:lnTo>
                    <a:pt x="140141" y="24858"/>
                  </a:lnTo>
                  <a:lnTo>
                    <a:pt x="137419" y="24758"/>
                  </a:lnTo>
                  <a:lnTo>
                    <a:pt x="134672" y="24669"/>
                  </a:lnTo>
                  <a:lnTo>
                    <a:pt x="131924" y="24590"/>
                  </a:lnTo>
                  <a:lnTo>
                    <a:pt x="129177" y="24521"/>
                  </a:lnTo>
                  <a:lnTo>
                    <a:pt x="126404" y="24469"/>
                  </a:lnTo>
                  <a:lnTo>
                    <a:pt x="123631" y="24427"/>
                  </a:lnTo>
                  <a:lnTo>
                    <a:pt x="120858" y="24395"/>
                  </a:lnTo>
                  <a:lnTo>
                    <a:pt x="118060" y="24374"/>
                  </a:lnTo>
                  <a:lnTo>
                    <a:pt x="115262" y="24369"/>
                  </a:lnTo>
                  <a:lnTo>
                    <a:pt x="113049" y="24374"/>
                  </a:lnTo>
                  <a:lnTo>
                    <a:pt x="110810" y="24385"/>
                  </a:lnTo>
                  <a:lnTo>
                    <a:pt x="108597" y="24406"/>
                  </a:lnTo>
                  <a:lnTo>
                    <a:pt x="106384" y="24432"/>
                  </a:lnTo>
                  <a:lnTo>
                    <a:pt x="104171" y="24464"/>
                  </a:lnTo>
                  <a:lnTo>
                    <a:pt x="101958" y="24511"/>
                  </a:lnTo>
                  <a:lnTo>
                    <a:pt x="99770" y="24558"/>
                  </a:lnTo>
                  <a:lnTo>
                    <a:pt x="97557" y="24616"/>
                  </a:lnTo>
                  <a:lnTo>
                    <a:pt x="95369" y="24679"/>
                  </a:lnTo>
                  <a:lnTo>
                    <a:pt x="93181" y="24753"/>
                  </a:lnTo>
                  <a:lnTo>
                    <a:pt x="91019" y="24837"/>
                  </a:lnTo>
                  <a:lnTo>
                    <a:pt x="88857" y="24921"/>
                  </a:lnTo>
                  <a:lnTo>
                    <a:pt x="86695" y="25016"/>
                  </a:lnTo>
                  <a:lnTo>
                    <a:pt x="84532" y="25121"/>
                  </a:lnTo>
                  <a:lnTo>
                    <a:pt x="82396" y="25232"/>
                  </a:lnTo>
                  <a:lnTo>
                    <a:pt x="80259" y="25353"/>
                  </a:lnTo>
                  <a:lnTo>
                    <a:pt x="78198" y="25474"/>
                  </a:lnTo>
                  <a:lnTo>
                    <a:pt x="76163" y="25600"/>
                  </a:lnTo>
                  <a:lnTo>
                    <a:pt x="74128" y="25737"/>
                  </a:lnTo>
                  <a:lnTo>
                    <a:pt x="72093" y="25879"/>
                  </a:lnTo>
                  <a:lnTo>
                    <a:pt x="70083" y="26032"/>
                  </a:lnTo>
                  <a:lnTo>
                    <a:pt x="68074" y="26184"/>
                  </a:lnTo>
                  <a:lnTo>
                    <a:pt x="66090" y="26347"/>
                  </a:lnTo>
                  <a:lnTo>
                    <a:pt x="64105" y="26521"/>
                  </a:lnTo>
                  <a:lnTo>
                    <a:pt x="62147" y="26695"/>
                  </a:lnTo>
                  <a:lnTo>
                    <a:pt x="60213" y="26879"/>
                  </a:lnTo>
                  <a:lnTo>
                    <a:pt x="58280" y="27068"/>
                  </a:lnTo>
                  <a:lnTo>
                    <a:pt x="56347" y="27263"/>
                  </a:lnTo>
                  <a:lnTo>
                    <a:pt x="54439" y="27468"/>
                  </a:lnTo>
                  <a:lnTo>
                    <a:pt x="52556" y="27679"/>
                  </a:lnTo>
                  <a:lnTo>
                    <a:pt x="50674" y="27894"/>
                  </a:lnTo>
                  <a:lnTo>
                    <a:pt x="48817" y="28115"/>
                  </a:lnTo>
                  <a:lnTo>
                    <a:pt x="47011" y="28342"/>
                  </a:lnTo>
                  <a:lnTo>
                    <a:pt x="45230" y="28573"/>
                  </a:lnTo>
                  <a:lnTo>
                    <a:pt x="43449" y="28810"/>
                  </a:lnTo>
                  <a:lnTo>
                    <a:pt x="41694" y="29052"/>
                  </a:lnTo>
                  <a:lnTo>
                    <a:pt x="39964" y="29305"/>
                  </a:lnTo>
                  <a:lnTo>
                    <a:pt x="38234" y="29557"/>
                  </a:lnTo>
                  <a:lnTo>
                    <a:pt x="36555" y="29815"/>
                  </a:lnTo>
                  <a:lnTo>
                    <a:pt x="34877" y="30083"/>
                  </a:lnTo>
                  <a:lnTo>
                    <a:pt x="33223" y="30352"/>
                  </a:lnTo>
                  <a:lnTo>
                    <a:pt x="31595" y="30631"/>
                  </a:lnTo>
                  <a:lnTo>
                    <a:pt x="29992" y="30910"/>
                  </a:lnTo>
                  <a:lnTo>
                    <a:pt x="28390" y="31199"/>
                  </a:lnTo>
                  <a:lnTo>
                    <a:pt x="26838" y="31488"/>
                  </a:lnTo>
                  <a:lnTo>
                    <a:pt x="25286" y="31788"/>
                  </a:lnTo>
                  <a:lnTo>
                    <a:pt x="23785" y="32088"/>
                  </a:lnTo>
                  <a:lnTo>
                    <a:pt x="22285" y="32399"/>
                  </a:lnTo>
                  <a:lnTo>
                    <a:pt x="20809" y="32709"/>
                  </a:lnTo>
                  <a:lnTo>
                    <a:pt x="19359" y="33025"/>
                  </a:lnTo>
                  <a:lnTo>
                    <a:pt x="17935" y="33346"/>
                  </a:lnTo>
                  <a:lnTo>
                    <a:pt x="16535" y="33672"/>
                  </a:lnTo>
                  <a:lnTo>
                    <a:pt x="15162" y="34004"/>
                  </a:lnTo>
                  <a:lnTo>
                    <a:pt x="13814" y="34341"/>
                  </a:lnTo>
                  <a:lnTo>
                    <a:pt x="12491" y="34677"/>
                  </a:lnTo>
                  <a:lnTo>
                    <a:pt x="11193" y="35025"/>
                  </a:lnTo>
                  <a:lnTo>
                    <a:pt x="9921" y="35372"/>
                  </a:lnTo>
                  <a:lnTo>
                    <a:pt x="8700" y="35724"/>
                  </a:lnTo>
                  <a:lnTo>
                    <a:pt x="7479" y="36082"/>
                  </a:lnTo>
                  <a:lnTo>
                    <a:pt x="6284" y="36445"/>
                  </a:lnTo>
                  <a:lnTo>
                    <a:pt x="5114" y="36808"/>
                  </a:lnTo>
                  <a:lnTo>
                    <a:pt x="3994" y="37182"/>
                  </a:lnTo>
                  <a:lnTo>
                    <a:pt x="2875" y="37556"/>
                  </a:lnTo>
                  <a:lnTo>
                    <a:pt x="1807" y="37929"/>
                  </a:lnTo>
                  <a:lnTo>
                    <a:pt x="1374" y="38092"/>
                  </a:lnTo>
                  <a:lnTo>
                    <a:pt x="1018" y="38261"/>
                  </a:lnTo>
                  <a:lnTo>
                    <a:pt x="713" y="38429"/>
                  </a:lnTo>
                  <a:lnTo>
                    <a:pt x="458" y="38603"/>
                  </a:lnTo>
                  <a:lnTo>
                    <a:pt x="255" y="38776"/>
                  </a:lnTo>
                  <a:lnTo>
                    <a:pt x="128" y="38955"/>
                  </a:lnTo>
                  <a:lnTo>
                    <a:pt x="26" y="39134"/>
                  </a:lnTo>
                  <a:lnTo>
                    <a:pt x="0" y="39313"/>
                  </a:lnTo>
                  <a:lnTo>
                    <a:pt x="26" y="39492"/>
                  </a:lnTo>
                  <a:lnTo>
                    <a:pt x="128" y="39671"/>
                  </a:lnTo>
                  <a:lnTo>
                    <a:pt x="255" y="39845"/>
                  </a:lnTo>
                  <a:lnTo>
                    <a:pt x="458" y="40024"/>
                  </a:lnTo>
                  <a:lnTo>
                    <a:pt x="713" y="40192"/>
                  </a:lnTo>
                  <a:lnTo>
                    <a:pt x="1018" y="40366"/>
                  </a:lnTo>
                  <a:lnTo>
                    <a:pt x="1374" y="40529"/>
                  </a:lnTo>
                  <a:lnTo>
                    <a:pt x="1781" y="40692"/>
                  </a:lnTo>
                  <a:lnTo>
                    <a:pt x="2264" y="40850"/>
                  </a:lnTo>
                  <a:lnTo>
                    <a:pt x="2773" y="40997"/>
                  </a:lnTo>
                  <a:lnTo>
                    <a:pt x="3333" y="41139"/>
                  </a:lnTo>
                  <a:lnTo>
                    <a:pt x="3943" y="41271"/>
                  </a:lnTo>
                  <a:lnTo>
                    <a:pt x="4579" y="41392"/>
                  </a:lnTo>
                  <a:lnTo>
                    <a:pt x="5241" y="41508"/>
                  </a:lnTo>
                  <a:lnTo>
                    <a:pt x="5953" y="41613"/>
                  </a:lnTo>
                  <a:lnTo>
                    <a:pt x="6665" y="41707"/>
                  </a:lnTo>
                  <a:lnTo>
                    <a:pt x="7428" y="41792"/>
                  </a:lnTo>
                  <a:lnTo>
                    <a:pt x="8217" y="41865"/>
                  </a:lnTo>
                  <a:lnTo>
                    <a:pt x="9031" y="41928"/>
                  </a:lnTo>
                  <a:lnTo>
                    <a:pt x="9871" y="41981"/>
                  </a:lnTo>
                  <a:lnTo>
                    <a:pt x="10710" y="42023"/>
                  </a:lnTo>
                  <a:lnTo>
                    <a:pt x="11575" y="42050"/>
                  </a:lnTo>
                  <a:lnTo>
                    <a:pt x="12465" y="42071"/>
                  </a:lnTo>
                  <a:lnTo>
                    <a:pt x="13356" y="42076"/>
                  </a:lnTo>
                  <a:lnTo>
                    <a:pt x="769437" y="42076"/>
                  </a:lnTo>
                  <a:lnTo>
                    <a:pt x="770124" y="42071"/>
                  </a:lnTo>
                  <a:lnTo>
                    <a:pt x="770811" y="42060"/>
                  </a:lnTo>
                  <a:lnTo>
                    <a:pt x="771472" y="42044"/>
                  </a:lnTo>
                  <a:lnTo>
                    <a:pt x="772133" y="42018"/>
                  </a:lnTo>
                  <a:lnTo>
                    <a:pt x="772769" y="41986"/>
                  </a:lnTo>
                  <a:lnTo>
                    <a:pt x="773405" y="41950"/>
                  </a:lnTo>
                  <a:lnTo>
                    <a:pt x="774016" y="41907"/>
                  </a:lnTo>
                  <a:lnTo>
                    <a:pt x="774626" y="41860"/>
                  </a:lnTo>
                  <a:lnTo>
                    <a:pt x="775237" y="41802"/>
                  </a:lnTo>
                  <a:lnTo>
                    <a:pt x="775797" y="41744"/>
                  </a:lnTo>
                  <a:lnTo>
                    <a:pt x="776356" y="41676"/>
                  </a:lnTo>
                  <a:lnTo>
                    <a:pt x="776890" y="41602"/>
                  </a:lnTo>
                  <a:lnTo>
                    <a:pt x="777425" y="41529"/>
                  </a:lnTo>
                  <a:lnTo>
                    <a:pt x="777933" y="41444"/>
                  </a:lnTo>
                  <a:lnTo>
                    <a:pt x="778417" y="41360"/>
                  </a:lnTo>
                  <a:lnTo>
                    <a:pt x="778875" y="41265"/>
                  </a:lnTo>
                  <a:lnTo>
                    <a:pt x="779307" y="41171"/>
                  </a:lnTo>
                  <a:lnTo>
                    <a:pt x="779739" y="41071"/>
                  </a:lnTo>
                  <a:lnTo>
                    <a:pt x="780121" y="40966"/>
                  </a:lnTo>
                  <a:lnTo>
                    <a:pt x="780503" y="40860"/>
                  </a:lnTo>
                  <a:lnTo>
                    <a:pt x="780859" y="40745"/>
                  </a:lnTo>
                  <a:lnTo>
                    <a:pt x="781164" y="40629"/>
                  </a:lnTo>
                  <a:lnTo>
                    <a:pt x="781469" y="40513"/>
                  </a:lnTo>
                  <a:lnTo>
                    <a:pt x="781724" y="40387"/>
                  </a:lnTo>
                  <a:lnTo>
                    <a:pt x="781978" y="40266"/>
                  </a:lnTo>
                  <a:lnTo>
                    <a:pt x="782182" y="40134"/>
                  </a:lnTo>
                  <a:lnTo>
                    <a:pt x="782360" y="40003"/>
                  </a:lnTo>
                  <a:lnTo>
                    <a:pt x="782512" y="39871"/>
                  </a:lnTo>
                  <a:lnTo>
                    <a:pt x="782639" y="39734"/>
                  </a:lnTo>
                  <a:lnTo>
                    <a:pt x="782716" y="39597"/>
                  </a:lnTo>
                  <a:lnTo>
                    <a:pt x="782767" y="39455"/>
                  </a:lnTo>
                  <a:lnTo>
                    <a:pt x="782792" y="39313"/>
                  </a:lnTo>
                  <a:lnTo>
                    <a:pt x="782767" y="38961"/>
                  </a:lnTo>
                  <a:lnTo>
                    <a:pt x="782716" y="38603"/>
                  </a:lnTo>
                  <a:lnTo>
                    <a:pt x="782665" y="38250"/>
                  </a:lnTo>
                  <a:lnTo>
                    <a:pt x="782563" y="37892"/>
                  </a:lnTo>
                  <a:lnTo>
                    <a:pt x="782436" y="37540"/>
                  </a:lnTo>
                  <a:lnTo>
                    <a:pt x="782283" y="37187"/>
                  </a:lnTo>
                  <a:lnTo>
                    <a:pt x="782080" y="36829"/>
                  </a:lnTo>
                  <a:lnTo>
                    <a:pt x="781876" y="36477"/>
                  </a:lnTo>
                  <a:lnTo>
                    <a:pt x="781622" y="36124"/>
                  </a:lnTo>
                  <a:lnTo>
                    <a:pt x="781368" y="35772"/>
                  </a:lnTo>
                  <a:lnTo>
                    <a:pt x="781062" y="35425"/>
                  </a:lnTo>
                  <a:lnTo>
                    <a:pt x="780732" y="35072"/>
                  </a:lnTo>
                  <a:lnTo>
                    <a:pt x="780401" y="34725"/>
                  </a:lnTo>
                  <a:lnTo>
                    <a:pt x="780019" y="34377"/>
                  </a:lnTo>
                  <a:lnTo>
                    <a:pt x="779612" y="34030"/>
                  </a:lnTo>
                  <a:lnTo>
                    <a:pt x="779154" y="33683"/>
                  </a:lnTo>
                  <a:lnTo>
                    <a:pt x="778722" y="33351"/>
                  </a:lnTo>
                  <a:lnTo>
                    <a:pt x="778239" y="33014"/>
                  </a:lnTo>
                  <a:lnTo>
                    <a:pt x="777730" y="32683"/>
                  </a:lnTo>
                  <a:lnTo>
                    <a:pt x="777196" y="32351"/>
                  </a:lnTo>
                  <a:lnTo>
                    <a:pt x="776661" y="32025"/>
                  </a:lnTo>
                  <a:lnTo>
                    <a:pt x="776076" y="31694"/>
                  </a:lnTo>
                  <a:lnTo>
                    <a:pt x="775466" y="31367"/>
                  </a:lnTo>
                  <a:lnTo>
                    <a:pt x="774830" y="31041"/>
                  </a:lnTo>
                  <a:lnTo>
                    <a:pt x="774168" y="30715"/>
                  </a:lnTo>
                  <a:lnTo>
                    <a:pt x="773507" y="30394"/>
                  </a:lnTo>
                  <a:lnTo>
                    <a:pt x="772795" y="30068"/>
                  </a:lnTo>
                  <a:lnTo>
                    <a:pt x="772057" y="29747"/>
                  </a:lnTo>
                  <a:lnTo>
                    <a:pt x="771294" y="29431"/>
                  </a:lnTo>
                  <a:lnTo>
                    <a:pt x="770505" y="29115"/>
                  </a:lnTo>
                  <a:lnTo>
                    <a:pt x="769717" y="28800"/>
                  </a:lnTo>
                  <a:lnTo>
                    <a:pt x="768877" y="28484"/>
                  </a:lnTo>
                  <a:lnTo>
                    <a:pt x="768038" y="28179"/>
                  </a:lnTo>
                  <a:lnTo>
                    <a:pt x="767198" y="27879"/>
                  </a:lnTo>
                  <a:lnTo>
                    <a:pt x="766308" y="27579"/>
                  </a:lnTo>
                  <a:lnTo>
                    <a:pt x="765418" y="27279"/>
                  </a:lnTo>
                  <a:lnTo>
                    <a:pt x="764476" y="26984"/>
                  </a:lnTo>
                  <a:lnTo>
                    <a:pt x="763535" y="26689"/>
                  </a:lnTo>
                  <a:lnTo>
                    <a:pt x="762569" y="26395"/>
                  </a:lnTo>
                  <a:lnTo>
                    <a:pt x="761576" y="26105"/>
                  </a:lnTo>
                  <a:lnTo>
                    <a:pt x="760559" y="25816"/>
                  </a:lnTo>
                  <a:lnTo>
                    <a:pt x="759516" y="25532"/>
                  </a:lnTo>
                  <a:lnTo>
                    <a:pt x="758473" y="25242"/>
                  </a:lnTo>
                  <a:lnTo>
                    <a:pt x="757379" y="24963"/>
                  </a:lnTo>
                  <a:lnTo>
                    <a:pt x="756285" y="24679"/>
                  </a:lnTo>
                  <a:lnTo>
                    <a:pt x="755166" y="24400"/>
                  </a:lnTo>
                  <a:lnTo>
                    <a:pt x="754021" y="24127"/>
                  </a:lnTo>
                  <a:lnTo>
                    <a:pt x="752851" y="23853"/>
                  </a:lnTo>
                  <a:lnTo>
                    <a:pt x="751681" y="23585"/>
                  </a:lnTo>
                  <a:lnTo>
                    <a:pt x="750511" y="23322"/>
                  </a:lnTo>
                  <a:lnTo>
                    <a:pt x="749315" y="23059"/>
                  </a:lnTo>
                  <a:lnTo>
                    <a:pt x="748094" y="22801"/>
                  </a:lnTo>
                  <a:lnTo>
                    <a:pt x="746848" y="22543"/>
                  </a:lnTo>
                  <a:lnTo>
                    <a:pt x="745576" y="22290"/>
                  </a:lnTo>
                  <a:lnTo>
                    <a:pt x="744304" y="22038"/>
                  </a:lnTo>
                  <a:lnTo>
                    <a:pt x="743006" y="21785"/>
                  </a:lnTo>
                  <a:lnTo>
                    <a:pt x="741684" y="21538"/>
                  </a:lnTo>
                  <a:lnTo>
                    <a:pt x="740361" y="21296"/>
                  </a:lnTo>
                  <a:lnTo>
                    <a:pt x="739013" y="21054"/>
                  </a:lnTo>
                  <a:lnTo>
                    <a:pt x="737639" y="20812"/>
                  </a:lnTo>
                  <a:lnTo>
                    <a:pt x="736240" y="20575"/>
                  </a:lnTo>
                  <a:lnTo>
                    <a:pt x="734841" y="20343"/>
                  </a:lnTo>
                  <a:lnTo>
                    <a:pt x="733416" y="20112"/>
                  </a:lnTo>
                  <a:lnTo>
                    <a:pt x="731966" y="19880"/>
                  </a:lnTo>
                  <a:lnTo>
                    <a:pt x="730516" y="19659"/>
                  </a:lnTo>
                  <a:lnTo>
                    <a:pt x="729066" y="19438"/>
                  </a:lnTo>
                  <a:lnTo>
                    <a:pt x="727591" y="19217"/>
                  </a:lnTo>
                  <a:lnTo>
                    <a:pt x="726090" y="19001"/>
                  </a:lnTo>
                  <a:lnTo>
                    <a:pt x="724589" y="18791"/>
                  </a:lnTo>
                  <a:lnTo>
                    <a:pt x="723063" y="18581"/>
                  </a:lnTo>
                  <a:lnTo>
                    <a:pt x="721511" y="18375"/>
                  </a:lnTo>
                  <a:lnTo>
                    <a:pt x="719959" y="18170"/>
                  </a:lnTo>
                  <a:lnTo>
                    <a:pt x="718382" y="17970"/>
                  </a:lnTo>
                  <a:lnTo>
                    <a:pt x="716805" y="17770"/>
                  </a:lnTo>
                  <a:lnTo>
                    <a:pt x="715202" y="17575"/>
                  </a:lnTo>
                  <a:lnTo>
                    <a:pt x="713574" y="17386"/>
                  </a:lnTo>
                  <a:lnTo>
                    <a:pt x="711946" y="17197"/>
                  </a:lnTo>
                  <a:lnTo>
                    <a:pt x="710318" y="17012"/>
                  </a:lnTo>
                  <a:lnTo>
                    <a:pt x="708664" y="16828"/>
                  </a:lnTo>
                  <a:lnTo>
                    <a:pt x="706986" y="16649"/>
                  </a:lnTo>
                  <a:lnTo>
                    <a:pt x="705307" y="16476"/>
                  </a:lnTo>
                  <a:lnTo>
                    <a:pt x="703602" y="16302"/>
                  </a:lnTo>
                  <a:lnTo>
                    <a:pt x="701898" y="16128"/>
                  </a:lnTo>
                  <a:lnTo>
                    <a:pt x="700168" y="15965"/>
                  </a:lnTo>
                  <a:lnTo>
                    <a:pt x="698413" y="15802"/>
                  </a:lnTo>
                  <a:lnTo>
                    <a:pt x="696683" y="15639"/>
                  </a:lnTo>
                  <a:lnTo>
                    <a:pt x="694902" y="15481"/>
                  </a:lnTo>
                  <a:lnTo>
                    <a:pt x="693147" y="15329"/>
                  </a:lnTo>
                  <a:lnTo>
                    <a:pt x="691341" y="15181"/>
                  </a:lnTo>
                  <a:lnTo>
                    <a:pt x="689560" y="15034"/>
                  </a:lnTo>
                  <a:lnTo>
                    <a:pt x="687754" y="14892"/>
                  </a:lnTo>
                  <a:lnTo>
                    <a:pt x="685923" y="14750"/>
                  </a:lnTo>
                  <a:lnTo>
                    <a:pt x="684116" y="14618"/>
                  </a:lnTo>
                  <a:lnTo>
                    <a:pt x="682285" y="14487"/>
                  </a:lnTo>
                  <a:lnTo>
                    <a:pt x="680428" y="14355"/>
                  </a:lnTo>
                  <a:lnTo>
                    <a:pt x="678571" y="14229"/>
                  </a:lnTo>
                  <a:lnTo>
                    <a:pt x="676663" y="14108"/>
                  </a:lnTo>
                  <a:lnTo>
                    <a:pt x="674730" y="13981"/>
                  </a:lnTo>
                  <a:lnTo>
                    <a:pt x="672771" y="13866"/>
                  </a:lnTo>
                  <a:lnTo>
                    <a:pt x="670838" y="13755"/>
                  </a:lnTo>
                  <a:lnTo>
                    <a:pt x="668879" y="13645"/>
                  </a:lnTo>
                  <a:lnTo>
                    <a:pt x="666920" y="13539"/>
                  </a:lnTo>
                  <a:lnTo>
                    <a:pt x="664961" y="13434"/>
                  </a:lnTo>
                  <a:lnTo>
                    <a:pt x="663002" y="13339"/>
                  </a:lnTo>
                  <a:lnTo>
                    <a:pt x="661018" y="13245"/>
                  </a:lnTo>
                  <a:lnTo>
                    <a:pt x="659034" y="13155"/>
                  </a:lnTo>
                  <a:lnTo>
                    <a:pt x="657024" y="13066"/>
                  </a:lnTo>
                  <a:lnTo>
                    <a:pt x="655040" y="12987"/>
                  </a:lnTo>
                  <a:lnTo>
                    <a:pt x="653031" y="12908"/>
                  </a:lnTo>
                  <a:lnTo>
                    <a:pt x="651021" y="12834"/>
                  </a:lnTo>
                  <a:lnTo>
                    <a:pt x="649011" y="12766"/>
                  </a:lnTo>
                  <a:lnTo>
                    <a:pt x="647002" y="12697"/>
                  </a:lnTo>
                  <a:lnTo>
                    <a:pt x="644967" y="12634"/>
                  </a:lnTo>
                  <a:lnTo>
                    <a:pt x="642932" y="12576"/>
                  </a:lnTo>
                  <a:lnTo>
                    <a:pt x="640896" y="12524"/>
                  </a:lnTo>
                  <a:lnTo>
                    <a:pt x="638861" y="12471"/>
                  </a:lnTo>
                  <a:lnTo>
                    <a:pt x="636801" y="12429"/>
                  </a:lnTo>
                  <a:lnTo>
                    <a:pt x="634766" y="12387"/>
                  </a:lnTo>
                  <a:lnTo>
                    <a:pt x="632705" y="12345"/>
                  </a:lnTo>
                  <a:lnTo>
                    <a:pt x="630645" y="12313"/>
                  </a:lnTo>
                  <a:lnTo>
                    <a:pt x="628584" y="12282"/>
                  </a:lnTo>
                  <a:lnTo>
                    <a:pt x="626498" y="12255"/>
                  </a:lnTo>
                  <a:lnTo>
                    <a:pt x="624438" y="12234"/>
                  </a:lnTo>
                  <a:lnTo>
                    <a:pt x="622352" y="12213"/>
                  </a:lnTo>
                  <a:lnTo>
                    <a:pt x="620266" y="12203"/>
                  </a:lnTo>
                  <a:lnTo>
                    <a:pt x="618180" y="12192"/>
                  </a:lnTo>
                  <a:lnTo>
                    <a:pt x="616094" y="12187"/>
                  </a:lnTo>
                  <a:lnTo>
                    <a:pt x="614008" y="12182"/>
                  </a:lnTo>
                  <a:lnTo>
                    <a:pt x="610599" y="12187"/>
                  </a:lnTo>
                  <a:lnTo>
                    <a:pt x="607191" y="12203"/>
                  </a:lnTo>
                  <a:lnTo>
                    <a:pt x="603807" y="12234"/>
                  </a:lnTo>
                  <a:lnTo>
                    <a:pt x="600424" y="12271"/>
                  </a:lnTo>
                  <a:lnTo>
                    <a:pt x="597066" y="12319"/>
                  </a:lnTo>
                  <a:lnTo>
                    <a:pt x="593708" y="12376"/>
                  </a:lnTo>
                  <a:lnTo>
                    <a:pt x="590350" y="12445"/>
                  </a:lnTo>
                  <a:lnTo>
                    <a:pt x="587018" y="12529"/>
                  </a:lnTo>
                  <a:lnTo>
                    <a:pt x="583711" y="12619"/>
                  </a:lnTo>
                  <a:lnTo>
                    <a:pt x="580404" y="12719"/>
                  </a:lnTo>
                  <a:lnTo>
                    <a:pt x="577122" y="12834"/>
                  </a:lnTo>
                  <a:lnTo>
                    <a:pt x="573841" y="12955"/>
                  </a:lnTo>
                  <a:lnTo>
                    <a:pt x="570585" y="13087"/>
                  </a:lnTo>
                  <a:lnTo>
                    <a:pt x="567329" y="13234"/>
                  </a:lnTo>
                  <a:lnTo>
                    <a:pt x="564098" y="13387"/>
                  </a:lnTo>
                  <a:lnTo>
                    <a:pt x="560893" y="13550"/>
                  </a:lnTo>
                  <a:lnTo>
                    <a:pt x="560079" y="13271"/>
                  </a:lnTo>
                  <a:lnTo>
                    <a:pt x="559265" y="12992"/>
                  </a:lnTo>
                  <a:lnTo>
                    <a:pt x="558450" y="12713"/>
                  </a:lnTo>
                  <a:lnTo>
                    <a:pt x="557586" y="12440"/>
                  </a:lnTo>
                  <a:lnTo>
                    <a:pt x="556746" y="12166"/>
                  </a:lnTo>
                  <a:lnTo>
                    <a:pt x="555856" y="11898"/>
                  </a:lnTo>
                  <a:lnTo>
                    <a:pt x="554965" y="11629"/>
                  </a:lnTo>
                  <a:lnTo>
                    <a:pt x="554050" y="11361"/>
                  </a:lnTo>
                  <a:lnTo>
                    <a:pt x="553134" y="11098"/>
                  </a:lnTo>
                  <a:lnTo>
                    <a:pt x="552193" y="10835"/>
                  </a:lnTo>
                  <a:lnTo>
                    <a:pt x="551226" y="10577"/>
                  </a:lnTo>
                  <a:lnTo>
                    <a:pt x="550259" y="10319"/>
                  </a:lnTo>
                  <a:lnTo>
                    <a:pt x="549267" y="10061"/>
                  </a:lnTo>
                  <a:lnTo>
                    <a:pt x="548275" y="9809"/>
                  </a:lnTo>
                  <a:lnTo>
                    <a:pt x="547258" y="9561"/>
                  </a:lnTo>
                  <a:lnTo>
                    <a:pt x="546215" y="9314"/>
                  </a:lnTo>
                  <a:lnTo>
                    <a:pt x="544714" y="8956"/>
                  </a:lnTo>
                  <a:lnTo>
                    <a:pt x="543162" y="8609"/>
                  </a:lnTo>
                  <a:lnTo>
                    <a:pt x="541585" y="8267"/>
                  </a:lnTo>
                  <a:lnTo>
                    <a:pt x="539982" y="7930"/>
                  </a:lnTo>
                  <a:lnTo>
                    <a:pt x="538354" y="7598"/>
                  </a:lnTo>
                  <a:lnTo>
                    <a:pt x="536701" y="7272"/>
                  </a:lnTo>
                  <a:lnTo>
                    <a:pt x="535022" y="6951"/>
                  </a:lnTo>
                  <a:lnTo>
                    <a:pt x="533292" y="6641"/>
                  </a:lnTo>
                  <a:lnTo>
                    <a:pt x="531562" y="6336"/>
                  </a:lnTo>
                  <a:lnTo>
                    <a:pt x="529807" y="6030"/>
                  </a:lnTo>
                  <a:lnTo>
                    <a:pt x="528026" y="5741"/>
                  </a:lnTo>
                  <a:lnTo>
                    <a:pt x="526220" y="5452"/>
                  </a:lnTo>
                  <a:lnTo>
                    <a:pt x="524388" y="5167"/>
                  </a:lnTo>
                  <a:lnTo>
                    <a:pt x="522531" y="4894"/>
                  </a:lnTo>
                  <a:lnTo>
                    <a:pt x="520649" y="4625"/>
                  </a:lnTo>
                  <a:lnTo>
                    <a:pt x="518741" y="4368"/>
                  </a:lnTo>
                  <a:lnTo>
                    <a:pt x="516731" y="4104"/>
                  </a:lnTo>
                  <a:lnTo>
                    <a:pt x="514722" y="3847"/>
                  </a:lnTo>
                  <a:lnTo>
                    <a:pt x="512687" y="3599"/>
                  </a:lnTo>
                  <a:lnTo>
                    <a:pt x="510626" y="3357"/>
                  </a:lnTo>
                  <a:lnTo>
                    <a:pt x="508540" y="3126"/>
                  </a:lnTo>
                  <a:lnTo>
                    <a:pt x="506454" y="2905"/>
                  </a:lnTo>
                  <a:lnTo>
                    <a:pt x="504343" y="2684"/>
                  </a:lnTo>
                  <a:lnTo>
                    <a:pt x="502232" y="2478"/>
                  </a:lnTo>
                  <a:lnTo>
                    <a:pt x="500069" y="2278"/>
                  </a:lnTo>
                  <a:lnTo>
                    <a:pt x="497907" y="2089"/>
                  </a:lnTo>
                  <a:lnTo>
                    <a:pt x="495745" y="1905"/>
                  </a:lnTo>
                  <a:lnTo>
                    <a:pt x="493557" y="1731"/>
                  </a:lnTo>
                  <a:lnTo>
                    <a:pt x="491369" y="1563"/>
                  </a:lnTo>
                  <a:lnTo>
                    <a:pt x="489131" y="1405"/>
                  </a:lnTo>
                  <a:lnTo>
                    <a:pt x="486918" y="1252"/>
                  </a:lnTo>
                  <a:lnTo>
                    <a:pt x="484679" y="1110"/>
                  </a:lnTo>
                  <a:lnTo>
                    <a:pt x="482415" y="979"/>
                  </a:lnTo>
                  <a:lnTo>
                    <a:pt x="480151" y="852"/>
                  </a:lnTo>
                  <a:lnTo>
                    <a:pt x="477862" y="737"/>
                  </a:lnTo>
                  <a:lnTo>
                    <a:pt x="475572" y="626"/>
                  </a:lnTo>
                  <a:lnTo>
                    <a:pt x="473283" y="526"/>
                  </a:lnTo>
                  <a:lnTo>
                    <a:pt x="470968" y="437"/>
                  </a:lnTo>
                  <a:lnTo>
                    <a:pt x="468653" y="353"/>
                  </a:lnTo>
                  <a:lnTo>
                    <a:pt x="466338" y="279"/>
                  </a:lnTo>
                  <a:lnTo>
                    <a:pt x="463998" y="216"/>
                  </a:lnTo>
                  <a:lnTo>
                    <a:pt x="461657" y="158"/>
                  </a:lnTo>
                  <a:lnTo>
                    <a:pt x="459317" y="111"/>
                  </a:lnTo>
                  <a:lnTo>
                    <a:pt x="456951" y="68"/>
                  </a:lnTo>
                  <a:lnTo>
                    <a:pt x="454585" y="37"/>
                  </a:lnTo>
                  <a:lnTo>
                    <a:pt x="452220" y="16"/>
                  </a:lnTo>
                  <a:lnTo>
                    <a:pt x="449854" y="5"/>
                  </a:lnTo>
                  <a:lnTo>
                    <a:pt x="447463"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1" name="Google Shape;2031;p35"/>
          <p:cNvGrpSpPr/>
          <p:nvPr/>
        </p:nvGrpSpPr>
        <p:grpSpPr>
          <a:xfrm>
            <a:off x="6157063" y="2364972"/>
            <a:ext cx="593020" cy="186818"/>
            <a:chOff x="1489842" y="2250175"/>
            <a:chExt cx="4263261" cy="1343050"/>
          </a:xfrm>
        </p:grpSpPr>
        <p:sp>
          <p:nvSpPr>
            <p:cNvPr id="2032" name="Google Shape;2032;p35"/>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35"/>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4" name="Google Shape;2034;p35"/>
          <p:cNvGrpSpPr/>
          <p:nvPr/>
        </p:nvGrpSpPr>
        <p:grpSpPr>
          <a:xfrm>
            <a:off x="6611574" y="2952553"/>
            <a:ext cx="424831" cy="138140"/>
            <a:chOff x="2146525" y="3783550"/>
            <a:chExt cx="3025860" cy="983900"/>
          </a:xfrm>
        </p:grpSpPr>
        <p:sp>
          <p:nvSpPr>
            <p:cNvPr id="2035" name="Google Shape;2035;p35"/>
            <p:cNvSpPr/>
            <p:nvPr/>
          </p:nvSpPr>
          <p:spPr>
            <a:xfrm>
              <a:off x="2202044" y="3852625"/>
              <a:ext cx="2914717" cy="845775"/>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35"/>
            <p:cNvSpPr/>
            <p:nvPr/>
          </p:nvSpPr>
          <p:spPr>
            <a:xfrm>
              <a:off x="2146525" y="3783550"/>
              <a:ext cx="3025860" cy="983900"/>
            </a:xfrm>
            <a:custGeom>
              <a:rect b="b" l="l" r="r" t="t"/>
              <a:pathLst>
                <a:path extrusionOk="0" h="39356" w="726497">
                  <a:moveTo>
                    <a:pt x="311342" y="5521"/>
                  </a:moveTo>
                  <a:lnTo>
                    <a:pt x="313326" y="5526"/>
                  </a:lnTo>
                  <a:lnTo>
                    <a:pt x="315310" y="5536"/>
                  </a:lnTo>
                  <a:lnTo>
                    <a:pt x="317294" y="5557"/>
                  </a:lnTo>
                  <a:lnTo>
                    <a:pt x="319278" y="5589"/>
                  </a:lnTo>
                  <a:lnTo>
                    <a:pt x="321237" y="5626"/>
                  </a:lnTo>
                  <a:lnTo>
                    <a:pt x="323196" y="5673"/>
                  </a:lnTo>
                  <a:lnTo>
                    <a:pt x="325155" y="5726"/>
                  </a:lnTo>
                  <a:lnTo>
                    <a:pt x="327088" y="5789"/>
                  </a:lnTo>
                  <a:lnTo>
                    <a:pt x="329021" y="5857"/>
                  </a:lnTo>
                  <a:lnTo>
                    <a:pt x="330955" y="5936"/>
                  </a:lnTo>
                  <a:lnTo>
                    <a:pt x="332888" y="6026"/>
                  </a:lnTo>
                  <a:lnTo>
                    <a:pt x="334796" y="6121"/>
                  </a:lnTo>
                  <a:lnTo>
                    <a:pt x="336678" y="6226"/>
                  </a:lnTo>
                  <a:lnTo>
                    <a:pt x="338586" y="6336"/>
                  </a:lnTo>
                  <a:lnTo>
                    <a:pt x="340469" y="6457"/>
                  </a:lnTo>
                  <a:lnTo>
                    <a:pt x="342326" y="6584"/>
                  </a:lnTo>
                  <a:lnTo>
                    <a:pt x="344132" y="6715"/>
                  </a:lnTo>
                  <a:lnTo>
                    <a:pt x="345887" y="6852"/>
                  </a:lnTo>
                  <a:lnTo>
                    <a:pt x="347668" y="6999"/>
                  </a:lnTo>
                  <a:lnTo>
                    <a:pt x="349423" y="7152"/>
                  </a:lnTo>
                  <a:lnTo>
                    <a:pt x="351153" y="7310"/>
                  </a:lnTo>
                  <a:lnTo>
                    <a:pt x="352857" y="7478"/>
                  </a:lnTo>
                  <a:lnTo>
                    <a:pt x="354561" y="7652"/>
                  </a:lnTo>
                  <a:lnTo>
                    <a:pt x="356240" y="7836"/>
                  </a:lnTo>
                  <a:lnTo>
                    <a:pt x="357919" y="8025"/>
                  </a:lnTo>
                  <a:lnTo>
                    <a:pt x="359547" y="8220"/>
                  </a:lnTo>
                  <a:lnTo>
                    <a:pt x="361201" y="8420"/>
                  </a:lnTo>
                  <a:lnTo>
                    <a:pt x="362804" y="8631"/>
                  </a:lnTo>
                  <a:lnTo>
                    <a:pt x="364381" y="8846"/>
                  </a:lnTo>
                  <a:lnTo>
                    <a:pt x="365958" y="9067"/>
                  </a:lnTo>
                  <a:lnTo>
                    <a:pt x="367510" y="9299"/>
                  </a:lnTo>
                  <a:lnTo>
                    <a:pt x="369061" y="9530"/>
                  </a:lnTo>
                  <a:lnTo>
                    <a:pt x="370562" y="9772"/>
                  </a:lnTo>
                  <a:lnTo>
                    <a:pt x="372012" y="10020"/>
                  </a:lnTo>
                  <a:lnTo>
                    <a:pt x="373462" y="10267"/>
                  </a:lnTo>
                  <a:lnTo>
                    <a:pt x="374887" y="10525"/>
                  </a:lnTo>
                  <a:lnTo>
                    <a:pt x="376286" y="10788"/>
                  </a:lnTo>
                  <a:lnTo>
                    <a:pt x="377660" y="11056"/>
                  </a:lnTo>
                  <a:lnTo>
                    <a:pt x="379008" y="11330"/>
                  </a:lnTo>
                  <a:lnTo>
                    <a:pt x="380331" y="11609"/>
                  </a:lnTo>
                  <a:lnTo>
                    <a:pt x="381603" y="11893"/>
                  </a:lnTo>
                  <a:lnTo>
                    <a:pt x="382874" y="12182"/>
                  </a:lnTo>
                  <a:lnTo>
                    <a:pt x="384121" y="12477"/>
                  </a:lnTo>
                  <a:lnTo>
                    <a:pt x="385317" y="12772"/>
                  </a:lnTo>
                  <a:lnTo>
                    <a:pt x="386512" y="13077"/>
                  </a:lnTo>
                  <a:lnTo>
                    <a:pt x="387657" y="13388"/>
                  </a:lnTo>
                  <a:lnTo>
                    <a:pt x="388776" y="13703"/>
                  </a:lnTo>
                  <a:lnTo>
                    <a:pt x="389870" y="14024"/>
                  </a:lnTo>
                  <a:lnTo>
                    <a:pt x="390964" y="14350"/>
                  </a:lnTo>
                  <a:lnTo>
                    <a:pt x="392007" y="14682"/>
                  </a:lnTo>
                  <a:lnTo>
                    <a:pt x="393024" y="15019"/>
                  </a:lnTo>
                  <a:lnTo>
                    <a:pt x="393991" y="15356"/>
                  </a:lnTo>
                  <a:lnTo>
                    <a:pt x="394932" y="15698"/>
                  </a:lnTo>
                  <a:lnTo>
                    <a:pt x="395848" y="16045"/>
                  </a:lnTo>
                  <a:lnTo>
                    <a:pt x="396738" y="16397"/>
                  </a:lnTo>
                  <a:lnTo>
                    <a:pt x="397578" y="16750"/>
                  </a:lnTo>
                  <a:lnTo>
                    <a:pt x="398392" y="17103"/>
                  </a:lnTo>
                  <a:lnTo>
                    <a:pt x="399155" y="17466"/>
                  </a:lnTo>
                  <a:lnTo>
                    <a:pt x="399893" y="17829"/>
                  </a:lnTo>
                  <a:lnTo>
                    <a:pt x="400605" y="18192"/>
                  </a:lnTo>
                  <a:lnTo>
                    <a:pt x="401266" y="18565"/>
                  </a:lnTo>
                  <a:lnTo>
                    <a:pt x="401902" y="18934"/>
                  </a:lnTo>
                  <a:lnTo>
                    <a:pt x="402488" y="19307"/>
                  </a:lnTo>
                  <a:lnTo>
                    <a:pt x="403047" y="19686"/>
                  </a:lnTo>
                  <a:lnTo>
                    <a:pt x="403276" y="19823"/>
                  </a:lnTo>
                  <a:lnTo>
                    <a:pt x="403505" y="19955"/>
                  </a:lnTo>
                  <a:lnTo>
                    <a:pt x="403785" y="20086"/>
                  </a:lnTo>
                  <a:lnTo>
                    <a:pt x="404090" y="20212"/>
                  </a:lnTo>
                  <a:lnTo>
                    <a:pt x="404446" y="20333"/>
                  </a:lnTo>
                  <a:lnTo>
                    <a:pt x="404802" y="20455"/>
                  </a:lnTo>
                  <a:lnTo>
                    <a:pt x="405209" y="20565"/>
                  </a:lnTo>
                  <a:lnTo>
                    <a:pt x="405616" y="20676"/>
                  </a:lnTo>
                  <a:lnTo>
                    <a:pt x="406074" y="20781"/>
                  </a:lnTo>
                  <a:lnTo>
                    <a:pt x="406532" y="20881"/>
                  </a:lnTo>
                  <a:lnTo>
                    <a:pt x="407041" y="20975"/>
                  </a:lnTo>
                  <a:lnTo>
                    <a:pt x="407575" y="21065"/>
                  </a:lnTo>
                  <a:lnTo>
                    <a:pt x="408109" y="21154"/>
                  </a:lnTo>
                  <a:lnTo>
                    <a:pt x="408669" y="21233"/>
                  </a:lnTo>
                  <a:lnTo>
                    <a:pt x="409254" y="21307"/>
                  </a:lnTo>
                  <a:lnTo>
                    <a:pt x="409865" y="21370"/>
                  </a:lnTo>
                  <a:lnTo>
                    <a:pt x="410501" y="21433"/>
                  </a:lnTo>
                  <a:lnTo>
                    <a:pt x="411137" y="21486"/>
                  </a:lnTo>
                  <a:lnTo>
                    <a:pt x="411773" y="21533"/>
                  </a:lnTo>
                  <a:lnTo>
                    <a:pt x="412434" y="21570"/>
                  </a:lnTo>
                  <a:lnTo>
                    <a:pt x="413095" y="21607"/>
                  </a:lnTo>
                  <a:lnTo>
                    <a:pt x="413757" y="21628"/>
                  </a:lnTo>
                  <a:lnTo>
                    <a:pt x="414444" y="21649"/>
                  </a:lnTo>
                  <a:lnTo>
                    <a:pt x="415130" y="21660"/>
                  </a:lnTo>
                  <a:lnTo>
                    <a:pt x="415792" y="21665"/>
                  </a:lnTo>
                  <a:lnTo>
                    <a:pt x="416479" y="21660"/>
                  </a:lnTo>
                  <a:lnTo>
                    <a:pt x="417140" y="21649"/>
                  </a:lnTo>
                  <a:lnTo>
                    <a:pt x="417827" y="21633"/>
                  </a:lnTo>
                  <a:lnTo>
                    <a:pt x="418488" y="21607"/>
                  </a:lnTo>
                  <a:lnTo>
                    <a:pt x="419175" y="21575"/>
                  </a:lnTo>
                  <a:lnTo>
                    <a:pt x="419837" y="21539"/>
                  </a:lnTo>
                  <a:lnTo>
                    <a:pt x="420472" y="21491"/>
                  </a:lnTo>
                  <a:lnTo>
                    <a:pt x="422508" y="21344"/>
                  </a:lnTo>
                  <a:lnTo>
                    <a:pt x="424568" y="21202"/>
                  </a:lnTo>
                  <a:lnTo>
                    <a:pt x="426603" y="21070"/>
                  </a:lnTo>
                  <a:lnTo>
                    <a:pt x="428664" y="20949"/>
                  </a:lnTo>
                  <a:lnTo>
                    <a:pt x="430724" y="20833"/>
                  </a:lnTo>
                  <a:lnTo>
                    <a:pt x="432785" y="20733"/>
                  </a:lnTo>
                  <a:lnTo>
                    <a:pt x="434871" y="20639"/>
                  </a:lnTo>
                  <a:lnTo>
                    <a:pt x="436957" y="20554"/>
                  </a:lnTo>
                  <a:lnTo>
                    <a:pt x="439017" y="20481"/>
                  </a:lnTo>
                  <a:lnTo>
                    <a:pt x="441103" y="20418"/>
                  </a:lnTo>
                  <a:lnTo>
                    <a:pt x="443189" y="20365"/>
                  </a:lnTo>
                  <a:lnTo>
                    <a:pt x="445300" y="20318"/>
                  </a:lnTo>
                  <a:lnTo>
                    <a:pt x="447386" y="20286"/>
                  </a:lnTo>
                  <a:lnTo>
                    <a:pt x="449472" y="20260"/>
                  </a:lnTo>
                  <a:lnTo>
                    <a:pt x="451558" y="20244"/>
                  </a:lnTo>
                  <a:lnTo>
                    <a:pt x="455374" y="20244"/>
                  </a:lnTo>
                  <a:lnTo>
                    <a:pt x="457078" y="20255"/>
                  </a:lnTo>
                  <a:lnTo>
                    <a:pt x="458783" y="20270"/>
                  </a:lnTo>
                  <a:lnTo>
                    <a:pt x="460487" y="20291"/>
                  </a:lnTo>
                  <a:lnTo>
                    <a:pt x="462166" y="20318"/>
                  </a:lnTo>
                  <a:lnTo>
                    <a:pt x="463845" y="20355"/>
                  </a:lnTo>
                  <a:lnTo>
                    <a:pt x="465549" y="20391"/>
                  </a:lnTo>
                  <a:lnTo>
                    <a:pt x="467228" y="20439"/>
                  </a:lnTo>
                  <a:lnTo>
                    <a:pt x="468882" y="20491"/>
                  </a:lnTo>
                  <a:lnTo>
                    <a:pt x="470561" y="20549"/>
                  </a:lnTo>
                  <a:lnTo>
                    <a:pt x="472214" y="20618"/>
                  </a:lnTo>
                  <a:lnTo>
                    <a:pt x="473868" y="20686"/>
                  </a:lnTo>
                  <a:lnTo>
                    <a:pt x="475521" y="20765"/>
                  </a:lnTo>
                  <a:lnTo>
                    <a:pt x="477149" y="20844"/>
                  </a:lnTo>
                  <a:lnTo>
                    <a:pt x="478777" y="20933"/>
                  </a:lnTo>
                  <a:lnTo>
                    <a:pt x="480405" y="21028"/>
                  </a:lnTo>
                  <a:lnTo>
                    <a:pt x="482008" y="21128"/>
                  </a:lnTo>
                  <a:lnTo>
                    <a:pt x="483611" y="21233"/>
                  </a:lnTo>
                  <a:lnTo>
                    <a:pt x="485213" y="21349"/>
                  </a:lnTo>
                  <a:lnTo>
                    <a:pt x="486791" y="21465"/>
                  </a:lnTo>
                  <a:lnTo>
                    <a:pt x="488368" y="21591"/>
                  </a:lnTo>
                  <a:lnTo>
                    <a:pt x="489919" y="21717"/>
                  </a:lnTo>
                  <a:lnTo>
                    <a:pt x="491471" y="21854"/>
                  </a:lnTo>
                  <a:lnTo>
                    <a:pt x="493023" y="21996"/>
                  </a:lnTo>
                  <a:lnTo>
                    <a:pt x="494549" y="22144"/>
                  </a:lnTo>
                  <a:lnTo>
                    <a:pt x="496076" y="22296"/>
                  </a:lnTo>
                  <a:lnTo>
                    <a:pt x="497576" y="22454"/>
                  </a:lnTo>
                  <a:lnTo>
                    <a:pt x="499077" y="22617"/>
                  </a:lnTo>
                  <a:lnTo>
                    <a:pt x="500553" y="22786"/>
                  </a:lnTo>
                  <a:lnTo>
                    <a:pt x="502028" y="22965"/>
                  </a:lnTo>
                  <a:lnTo>
                    <a:pt x="503478" y="23143"/>
                  </a:lnTo>
                  <a:lnTo>
                    <a:pt x="504928" y="23328"/>
                  </a:lnTo>
                  <a:lnTo>
                    <a:pt x="506302" y="23517"/>
                  </a:lnTo>
                  <a:lnTo>
                    <a:pt x="507675" y="23706"/>
                  </a:lnTo>
                  <a:lnTo>
                    <a:pt x="509024" y="23906"/>
                  </a:lnTo>
                  <a:lnTo>
                    <a:pt x="510372" y="24106"/>
                  </a:lnTo>
                  <a:lnTo>
                    <a:pt x="511669" y="24312"/>
                  </a:lnTo>
                  <a:lnTo>
                    <a:pt x="512967" y="24522"/>
                  </a:lnTo>
                  <a:lnTo>
                    <a:pt x="514264" y="24733"/>
                  </a:lnTo>
                  <a:lnTo>
                    <a:pt x="515511" y="24954"/>
                  </a:lnTo>
                  <a:lnTo>
                    <a:pt x="516757" y="25175"/>
                  </a:lnTo>
                  <a:lnTo>
                    <a:pt x="517978" y="25401"/>
                  </a:lnTo>
                  <a:lnTo>
                    <a:pt x="519199" y="25632"/>
                  </a:lnTo>
                  <a:lnTo>
                    <a:pt x="520369" y="25869"/>
                  </a:lnTo>
                  <a:lnTo>
                    <a:pt x="521539" y="26106"/>
                  </a:lnTo>
                  <a:lnTo>
                    <a:pt x="522684" y="26353"/>
                  </a:lnTo>
                  <a:lnTo>
                    <a:pt x="523803" y="26601"/>
                  </a:lnTo>
                  <a:lnTo>
                    <a:pt x="524897" y="26848"/>
                  </a:lnTo>
                  <a:lnTo>
                    <a:pt x="525991" y="27106"/>
                  </a:lnTo>
                  <a:lnTo>
                    <a:pt x="527060" y="27364"/>
                  </a:lnTo>
                  <a:lnTo>
                    <a:pt x="528103" y="27627"/>
                  </a:lnTo>
                  <a:lnTo>
                    <a:pt x="529120" y="27895"/>
                  </a:lnTo>
                  <a:lnTo>
                    <a:pt x="530112" y="28164"/>
                  </a:lnTo>
                  <a:lnTo>
                    <a:pt x="531079" y="28437"/>
                  </a:lnTo>
                  <a:lnTo>
                    <a:pt x="532046" y="28716"/>
                  </a:lnTo>
                  <a:lnTo>
                    <a:pt x="532961" y="28995"/>
                  </a:lnTo>
                  <a:lnTo>
                    <a:pt x="533877" y="29279"/>
                  </a:lnTo>
                  <a:lnTo>
                    <a:pt x="534742" y="29568"/>
                  </a:lnTo>
                  <a:lnTo>
                    <a:pt x="535607" y="29858"/>
                  </a:lnTo>
                  <a:lnTo>
                    <a:pt x="536446" y="30153"/>
                  </a:lnTo>
                  <a:lnTo>
                    <a:pt x="537260" y="30447"/>
                  </a:lnTo>
                  <a:lnTo>
                    <a:pt x="538049" y="30747"/>
                  </a:lnTo>
                  <a:lnTo>
                    <a:pt x="538812" y="31052"/>
                  </a:lnTo>
                  <a:lnTo>
                    <a:pt x="539550" y="31358"/>
                  </a:lnTo>
                  <a:lnTo>
                    <a:pt x="539906" y="31494"/>
                  </a:lnTo>
                  <a:lnTo>
                    <a:pt x="540288" y="31631"/>
                  </a:lnTo>
                  <a:lnTo>
                    <a:pt x="540720" y="31758"/>
                  </a:lnTo>
                  <a:lnTo>
                    <a:pt x="541178" y="31879"/>
                  </a:lnTo>
                  <a:lnTo>
                    <a:pt x="541636" y="31994"/>
                  </a:lnTo>
                  <a:lnTo>
                    <a:pt x="542145" y="32105"/>
                  </a:lnTo>
                  <a:lnTo>
                    <a:pt x="542704" y="32210"/>
                  </a:lnTo>
                  <a:lnTo>
                    <a:pt x="543264" y="32310"/>
                  </a:lnTo>
                  <a:lnTo>
                    <a:pt x="543849" y="32400"/>
                  </a:lnTo>
                  <a:lnTo>
                    <a:pt x="544459" y="32484"/>
                  </a:lnTo>
                  <a:lnTo>
                    <a:pt x="545095" y="32563"/>
                  </a:lnTo>
                  <a:lnTo>
                    <a:pt x="545757" y="32631"/>
                  </a:lnTo>
                  <a:lnTo>
                    <a:pt x="546444" y="32694"/>
                  </a:lnTo>
                  <a:lnTo>
                    <a:pt x="547131" y="32747"/>
                  </a:lnTo>
                  <a:lnTo>
                    <a:pt x="547843" y="32794"/>
                  </a:lnTo>
                  <a:lnTo>
                    <a:pt x="548581" y="32836"/>
                  </a:lnTo>
                  <a:lnTo>
                    <a:pt x="549318" y="32868"/>
                  </a:lnTo>
                  <a:lnTo>
                    <a:pt x="550056" y="32889"/>
                  </a:lnTo>
                  <a:lnTo>
                    <a:pt x="550794" y="32899"/>
                  </a:lnTo>
                  <a:lnTo>
                    <a:pt x="551531" y="32905"/>
                  </a:lnTo>
                  <a:lnTo>
                    <a:pt x="552269" y="32899"/>
                  </a:lnTo>
                  <a:lnTo>
                    <a:pt x="553007" y="32889"/>
                  </a:lnTo>
                  <a:lnTo>
                    <a:pt x="553745" y="32868"/>
                  </a:lnTo>
                  <a:lnTo>
                    <a:pt x="554457" y="32836"/>
                  </a:lnTo>
                  <a:lnTo>
                    <a:pt x="555194" y="32799"/>
                  </a:lnTo>
                  <a:lnTo>
                    <a:pt x="555881" y="32752"/>
                  </a:lnTo>
                  <a:lnTo>
                    <a:pt x="556568" y="32699"/>
                  </a:lnTo>
                  <a:lnTo>
                    <a:pt x="557255" y="32642"/>
                  </a:lnTo>
                  <a:lnTo>
                    <a:pt x="557916" y="32568"/>
                  </a:lnTo>
                  <a:lnTo>
                    <a:pt x="558552" y="32494"/>
                  </a:lnTo>
                  <a:lnTo>
                    <a:pt x="559188" y="32410"/>
                  </a:lnTo>
                  <a:lnTo>
                    <a:pt x="559799" y="32315"/>
                  </a:lnTo>
                  <a:lnTo>
                    <a:pt x="561351" y="32068"/>
                  </a:lnTo>
                  <a:lnTo>
                    <a:pt x="562928" y="31826"/>
                  </a:lnTo>
                  <a:lnTo>
                    <a:pt x="564530" y="31589"/>
                  </a:lnTo>
                  <a:lnTo>
                    <a:pt x="566158" y="31363"/>
                  </a:lnTo>
                  <a:lnTo>
                    <a:pt x="567812" y="31142"/>
                  </a:lnTo>
                  <a:lnTo>
                    <a:pt x="569465" y="30926"/>
                  </a:lnTo>
                  <a:lnTo>
                    <a:pt x="571144" y="30721"/>
                  </a:lnTo>
                  <a:lnTo>
                    <a:pt x="572849" y="30526"/>
                  </a:lnTo>
                  <a:lnTo>
                    <a:pt x="574579" y="30331"/>
                  </a:lnTo>
                  <a:lnTo>
                    <a:pt x="576308" y="30147"/>
                  </a:lnTo>
                  <a:lnTo>
                    <a:pt x="578064" y="29974"/>
                  </a:lnTo>
                  <a:lnTo>
                    <a:pt x="579819" y="29805"/>
                  </a:lnTo>
                  <a:lnTo>
                    <a:pt x="581600" y="29642"/>
                  </a:lnTo>
                  <a:lnTo>
                    <a:pt x="583406" y="29490"/>
                  </a:lnTo>
                  <a:lnTo>
                    <a:pt x="585237" y="29342"/>
                  </a:lnTo>
                  <a:lnTo>
                    <a:pt x="587069" y="29205"/>
                  </a:lnTo>
                  <a:lnTo>
                    <a:pt x="588977" y="29069"/>
                  </a:lnTo>
                  <a:lnTo>
                    <a:pt x="590910" y="28942"/>
                  </a:lnTo>
                  <a:lnTo>
                    <a:pt x="592843" y="28821"/>
                  </a:lnTo>
                  <a:lnTo>
                    <a:pt x="594777" y="28711"/>
                  </a:lnTo>
                  <a:lnTo>
                    <a:pt x="596735" y="28611"/>
                  </a:lnTo>
                  <a:lnTo>
                    <a:pt x="598720" y="28521"/>
                  </a:lnTo>
                  <a:lnTo>
                    <a:pt x="600678" y="28437"/>
                  </a:lnTo>
                  <a:lnTo>
                    <a:pt x="602663" y="28363"/>
                  </a:lnTo>
                  <a:lnTo>
                    <a:pt x="604672" y="28295"/>
                  </a:lnTo>
                  <a:lnTo>
                    <a:pt x="606656" y="28237"/>
                  </a:lnTo>
                  <a:lnTo>
                    <a:pt x="608666" y="28190"/>
                  </a:lnTo>
                  <a:lnTo>
                    <a:pt x="610676" y="28148"/>
                  </a:lnTo>
                  <a:lnTo>
                    <a:pt x="612711" y="28116"/>
                  </a:lnTo>
                  <a:lnTo>
                    <a:pt x="614746" y="28095"/>
                  </a:lnTo>
                  <a:lnTo>
                    <a:pt x="616781" y="28085"/>
                  </a:lnTo>
                  <a:lnTo>
                    <a:pt x="618816" y="28079"/>
                  </a:lnTo>
                  <a:lnTo>
                    <a:pt x="620444" y="28079"/>
                  </a:lnTo>
                  <a:lnTo>
                    <a:pt x="622072" y="28090"/>
                  </a:lnTo>
                  <a:lnTo>
                    <a:pt x="623675" y="28106"/>
                  </a:lnTo>
                  <a:lnTo>
                    <a:pt x="625303" y="28121"/>
                  </a:lnTo>
                  <a:lnTo>
                    <a:pt x="626905" y="28148"/>
                  </a:lnTo>
                  <a:lnTo>
                    <a:pt x="628534" y="28179"/>
                  </a:lnTo>
                  <a:lnTo>
                    <a:pt x="630136" y="28216"/>
                  </a:lnTo>
                  <a:lnTo>
                    <a:pt x="631739" y="28258"/>
                  </a:lnTo>
                  <a:lnTo>
                    <a:pt x="633341" y="28306"/>
                  </a:lnTo>
                  <a:lnTo>
                    <a:pt x="634919" y="28358"/>
                  </a:lnTo>
                  <a:lnTo>
                    <a:pt x="636521" y="28416"/>
                  </a:lnTo>
                  <a:lnTo>
                    <a:pt x="638098" y="28479"/>
                  </a:lnTo>
                  <a:lnTo>
                    <a:pt x="639676" y="28553"/>
                  </a:lnTo>
                  <a:lnTo>
                    <a:pt x="641227" y="28627"/>
                  </a:lnTo>
                  <a:lnTo>
                    <a:pt x="642804" y="28706"/>
                  </a:lnTo>
                  <a:lnTo>
                    <a:pt x="644356" y="28795"/>
                  </a:lnTo>
                  <a:lnTo>
                    <a:pt x="645857" y="28884"/>
                  </a:lnTo>
                  <a:lnTo>
                    <a:pt x="647333" y="28974"/>
                  </a:lnTo>
                  <a:lnTo>
                    <a:pt x="648808" y="29074"/>
                  </a:lnTo>
                  <a:lnTo>
                    <a:pt x="650283" y="29179"/>
                  </a:lnTo>
                  <a:lnTo>
                    <a:pt x="651759" y="29290"/>
                  </a:lnTo>
                  <a:lnTo>
                    <a:pt x="653209" y="29400"/>
                  </a:lnTo>
                  <a:lnTo>
                    <a:pt x="654659" y="29521"/>
                  </a:lnTo>
                  <a:lnTo>
                    <a:pt x="656109" y="29642"/>
                  </a:lnTo>
                  <a:lnTo>
                    <a:pt x="657533" y="29774"/>
                  </a:lnTo>
                  <a:lnTo>
                    <a:pt x="658958" y="29905"/>
                  </a:lnTo>
                  <a:lnTo>
                    <a:pt x="660357" y="30042"/>
                  </a:lnTo>
                  <a:lnTo>
                    <a:pt x="661756" y="30189"/>
                  </a:lnTo>
                  <a:lnTo>
                    <a:pt x="663155" y="30337"/>
                  </a:lnTo>
                  <a:lnTo>
                    <a:pt x="664529" y="30489"/>
                  </a:lnTo>
                  <a:lnTo>
                    <a:pt x="665877" y="30647"/>
                  </a:lnTo>
                  <a:lnTo>
                    <a:pt x="667251" y="30810"/>
                  </a:lnTo>
                  <a:lnTo>
                    <a:pt x="668523" y="30968"/>
                  </a:lnTo>
                  <a:lnTo>
                    <a:pt x="669795" y="31131"/>
                  </a:lnTo>
                  <a:lnTo>
                    <a:pt x="671067" y="31300"/>
                  </a:lnTo>
                  <a:lnTo>
                    <a:pt x="672313" y="31473"/>
                  </a:lnTo>
                  <a:lnTo>
                    <a:pt x="673534" y="31647"/>
                  </a:lnTo>
                  <a:lnTo>
                    <a:pt x="674755" y="31831"/>
                  </a:lnTo>
                  <a:lnTo>
                    <a:pt x="675976" y="32015"/>
                  </a:lnTo>
                  <a:lnTo>
                    <a:pt x="677172" y="32200"/>
                  </a:lnTo>
                  <a:lnTo>
                    <a:pt x="678342" y="32394"/>
                  </a:lnTo>
                  <a:lnTo>
                    <a:pt x="679512" y="32589"/>
                  </a:lnTo>
                  <a:lnTo>
                    <a:pt x="680657" y="32789"/>
                  </a:lnTo>
                  <a:lnTo>
                    <a:pt x="681776" y="32989"/>
                  </a:lnTo>
                  <a:lnTo>
                    <a:pt x="682895" y="33194"/>
                  </a:lnTo>
                  <a:lnTo>
                    <a:pt x="683989" y="33405"/>
                  </a:lnTo>
                  <a:lnTo>
                    <a:pt x="685083" y="33620"/>
                  </a:lnTo>
                  <a:lnTo>
                    <a:pt x="686152" y="33836"/>
                  </a:lnTo>
                  <a:lnTo>
                    <a:pt x="27957" y="33836"/>
                  </a:lnTo>
                  <a:lnTo>
                    <a:pt x="28237" y="33536"/>
                  </a:lnTo>
                  <a:lnTo>
                    <a:pt x="28568" y="33236"/>
                  </a:lnTo>
                  <a:lnTo>
                    <a:pt x="28924" y="32936"/>
                  </a:lnTo>
                  <a:lnTo>
                    <a:pt x="29306" y="32642"/>
                  </a:lnTo>
                  <a:lnTo>
                    <a:pt x="29713" y="32347"/>
                  </a:lnTo>
                  <a:lnTo>
                    <a:pt x="30171" y="32052"/>
                  </a:lnTo>
                  <a:lnTo>
                    <a:pt x="30654" y="31758"/>
                  </a:lnTo>
                  <a:lnTo>
                    <a:pt x="31163" y="31463"/>
                  </a:lnTo>
                  <a:lnTo>
                    <a:pt x="31697" y="31173"/>
                  </a:lnTo>
                  <a:lnTo>
                    <a:pt x="32256" y="30879"/>
                  </a:lnTo>
                  <a:lnTo>
                    <a:pt x="32867" y="30589"/>
                  </a:lnTo>
                  <a:lnTo>
                    <a:pt x="33478" y="30300"/>
                  </a:lnTo>
                  <a:lnTo>
                    <a:pt x="34139" y="30016"/>
                  </a:lnTo>
                  <a:lnTo>
                    <a:pt x="34826" y="29732"/>
                  </a:lnTo>
                  <a:lnTo>
                    <a:pt x="35538" y="29442"/>
                  </a:lnTo>
                  <a:lnTo>
                    <a:pt x="36301" y="29163"/>
                  </a:lnTo>
                  <a:lnTo>
                    <a:pt x="36886" y="28942"/>
                  </a:lnTo>
                  <a:lnTo>
                    <a:pt x="37497" y="28727"/>
                  </a:lnTo>
                  <a:lnTo>
                    <a:pt x="38133" y="28511"/>
                  </a:lnTo>
                  <a:lnTo>
                    <a:pt x="38794" y="28300"/>
                  </a:lnTo>
                  <a:lnTo>
                    <a:pt x="39456" y="28085"/>
                  </a:lnTo>
                  <a:lnTo>
                    <a:pt x="40142" y="27874"/>
                  </a:lnTo>
                  <a:lnTo>
                    <a:pt x="40829" y="27664"/>
                  </a:lnTo>
                  <a:lnTo>
                    <a:pt x="41541" y="27453"/>
                  </a:lnTo>
                  <a:lnTo>
                    <a:pt x="42279" y="27243"/>
                  </a:lnTo>
                  <a:lnTo>
                    <a:pt x="43042" y="27037"/>
                  </a:lnTo>
                  <a:lnTo>
                    <a:pt x="43806" y="26827"/>
                  </a:lnTo>
                  <a:lnTo>
                    <a:pt x="44594" y="26627"/>
                  </a:lnTo>
                  <a:lnTo>
                    <a:pt x="45383" y="26422"/>
                  </a:lnTo>
                  <a:lnTo>
                    <a:pt x="46197" y="26222"/>
                  </a:lnTo>
                  <a:lnTo>
                    <a:pt x="47011" y="26022"/>
                  </a:lnTo>
                  <a:lnTo>
                    <a:pt x="47876" y="25822"/>
                  </a:lnTo>
                  <a:lnTo>
                    <a:pt x="48741" y="25622"/>
                  </a:lnTo>
                  <a:lnTo>
                    <a:pt x="49605" y="25427"/>
                  </a:lnTo>
                  <a:lnTo>
                    <a:pt x="50521" y="25233"/>
                  </a:lnTo>
                  <a:lnTo>
                    <a:pt x="51437" y="25038"/>
                  </a:lnTo>
                  <a:lnTo>
                    <a:pt x="52353" y="24843"/>
                  </a:lnTo>
                  <a:lnTo>
                    <a:pt x="53294" y="24654"/>
                  </a:lnTo>
                  <a:lnTo>
                    <a:pt x="54261" y="24464"/>
                  </a:lnTo>
                  <a:lnTo>
                    <a:pt x="55227" y="24280"/>
                  </a:lnTo>
                  <a:lnTo>
                    <a:pt x="56219" y="24091"/>
                  </a:lnTo>
                  <a:lnTo>
                    <a:pt x="57237" y="23906"/>
                  </a:lnTo>
                  <a:lnTo>
                    <a:pt x="58255" y="23728"/>
                  </a:lnTo>
                  <a:lnTo>
                    <a:pt x="59272" y="23549"/>
                  </a:lnTo>
                  <a:lnTo>
                    <a:pt x="60315" y="23370"/>
                  </a:lnTo>
                  <a:lnTo>
                    <a:pt x="61383" y="23191"/>
                  </a:lnTo>
                  <a:lnTo>
                    <a:pt x="62452" y="23017"/>
                  </a:lnTo>
                  <a:lnTo>
                    <a:pt x="63546" y="22844"/>
                  </a:lnTo>
                  <a:lnTo>
                    <a:pt x="64640" y="22675"/>
                  </a:lnTo>
                  <a:lnTo>
                    <a:pt x="65759" y="22501"/>
                  </a:lnTo>
                  <a:lnTo>
                    <a:pt x="66904" y="22333"/>
                  </a:lnTo>
                  <a:lnTo>
                    <a:pt x="68074" y="22170"/>
                  </a:lnTo>
                  <a:lnTo>
                    <a:pt x="69219" y="22007"/>
                  </a:lnTo>
                  <a:lnTo>
                    <a:pt x="70414" y="21844"/>
                  </a:lnTo>
                  <a:lnTo>
                    <a:pt x="71610" y="21686"/>
                  </a:lnTo>
                  <a:lnTo>
                    <a:pt x="72805" y="21528"/>
                  </a:lnTo>
                  <a:lnTo>
                    <a:pt x="74026" y="21370"/>
                  </a:lnTo>
                  <a:lnTo>
                    <a:pt x="75247" y="21218"/>
                  </a:lnTo>
                  <a:lnTo>
                    <a:pt x="76494" y="21065"/>
                  </a:lnTo>
                  <a:lnTo>
                    <a:pt x="77740" y="20918"/>
                  </a:lnTo>
                  <a:lnTo>
                    <a:pt x="78987" y="20770"/>
                  </a:lnTo>
                  <a:lnTo>
                    <a:pt x="80259" y="20628"/>
                  </a:lnTo>
                  <a:lnTo>
                    <a:pt x="81556" y="20486"/>
                  </a:lnTo>
                  <a:lnTo>
                    <a:pt x="82854" y="20349"/>
                  </a:lnTo>
                  <a:lnTo>
                    <a:pt x="84176" y="20207"/>
                  </a:lnTo>
                  <a:lnTo>
                    <a:pt x="85525" y="20076"/>
                  </a:lnTo>
                  <a:lnTo>
                    <a:pt x="86873" y="19939"/>
                  </a:lnTo>
                  <a:lnTo>
                    <a:pt x="88221" y="19807"/>
                  </a:lnTo>
                  <a:lnTo>
                    <a:pt x="89595" y="19681"/>
                  </a:lnTo>
                  <a:lnTo>
                    <a:pt x="90968" y="19555"/>
                  </a:lnTo>
                  <a:lnTo>
                    <a:pt x="92367" y="19428"/>
                  </a:lnTo>
                  <a:lnTo>
                    <a:pt x="93767" y="19307"/>
                  </a:lnTo>
                  <a:lnTo>
                    <a:pt x="95166" y="19192"/>
                  </a:lnTo>
                  <a:lnTo>
                    <a:pt x="96590" y="19076"/>
                  </a:lnTo>
                  <a:lnTo>
                    <a:pt x="98015" y="18965"/>
                  </a:lnTo>
                  <a:lnTo>
                    <a:pt x="99465" y="18855"/>
                  </a:lnTo>
                  <a:lnTo>
                    <a:pt x="100889" y="18744"/>
                  </a:lnTo>
                  <a:lnTo>
                    <a:pt x="102365" y="18639"/>
                  </a:lnTo>
                  <a:lnTo>
                    <a:pt x="103815" y="18539"/>
                  </a:lnTo>
                  <a:lnTo>
                    <a:pt x="105290" y="18439"/>
                  </a:lnTo>
                  <a:lnTo>
                    <a:pt x="106817" y="18339"/>
                  </a:lnTo>
                  <a:lnTo>
                    <a:pt x="108368" y="18244"/>
                  </a:lnTo>
                  <a:lnTo>
                    <a:pt x="109920" y="18150"/>
                  </a:lnTo>
                  <a:lnTo>
                    <a:pt x="111472" y="18055"/>
                  </a:lnTo>
                  <a:lnTo>
                    <a:pt x="113049" y="17971"/>
                  </a:lnTo>
                  <a:lnTo>
                    <a:pt x="114626" y="17887"/>
                  </a:lnTo>
                  <a:lnTo>
                    <a:pt x="116203" y="17802"/>
                  </a:lnTo>
                  <a:lnTo>
                    <a:pt x="117781" y="17723"/>
                  </a:lnTo>
                  <a:lnTo>
                    <a:pt x="119358" y="17650"/>
                  </a:lnTo>
                  <a:lnTo>
                    <a:pt x="120960" y="17576"/>
                  </a:lnTo>
                  <a:lnTo>
                    <a:pt x="122563" y="17508"/>
                  </a:lnTo>
                  <a:lnTo>
                    <a:pt x="124166" y="17445"/>
                  </a:lnTo>
                  <a:lnTo>
                    <a:pt x="125768" y="17381"/>
                  </a:lnTo>
                  <a:lnTo>
                    <a:pt x="127396" y="17318"/>
                  </a:lnTo>
                  <a:lnTo>
                    <a:pt x="128999" y="17266"/>
                  </a:lnTo>
                  <a:lnTo>
                    <a:pt x="130627" y="17213"/>
                  </a:lnTo>
                  <a:lnTo>
                    <a:pt x="132255" y="17160"/>
                  </a:lnTo>
                  <a:lnTo>
                    <a:pt x="133908" y="17113"/>
                  </a:lnTo>
                  <a:lnTo>
                    <a:pt x="135537" y="17071"/>
                  </a:lnTo>
                  <a:lnTo>
                    <a:pt x="137190" y="17034"/>
                  </a:lnTo>
                  <a:lnTo>
                    <a:pt x="138818" y="16997"/>
                  </a:lnTo>
                  <a:lnTo>
                    <a:pt x="140472" y="16960"/>
                  </a:lnTo>
                  <a:lnTo>
                    <a:pt x="142125" y="16929"/>
                  </a:lnTo>
                  <a:lnTo>
                    <a:pt x="143779" y="16903"/>
                  </a:lnTo>
                  <a:lnTo>
                    <a:pt x="145458" y="16876"/>
                  </a:lnTo>
                  <a:lnTo>
                    <a:pt x="147111" y="16855"/>
                  </a:lnTo>
                  <a:lnTo>
                    <a:pt x="148790" y="16839"/>
                  </a:lnTo>
                  <a:lnTo>
                    <a:pt x="150469" y="16824"/>
                  </a:lnTo>
                  <a:lnTo>
                    <a:pt x="152148" y="16813"/>
                  </a:lnTo>
                  <a:lnTo>
                    <a:pt x="153827" y="16808"/>
                  </a:lnTo>
                  <a:lnTo>
                    <a:pt x="155506" y="16803"/>
                  </a:lnTo>
                  <a:lnTo>
                    <a:pt x="157210" y="16797"/>
                  </a:lnTo>
                  <a:lnTo>
                    <a:pt x="158864" y="16803"/>
                  </a:lnTo>
                  <a:lnTo>
                    <a:pt x="160543" y="16808"/>
                  </a:lnTo>
                  <a:lnTo>
                    <a:pt x="162196" y="16813"/>
                  </a:lnTo>
                  <a:lnTo>
                    <a:pt x="163850" y="16824"/>
                  </a:lnTo>
                  <a:lnTo>
                    <a:pt x="165503" y="16839"/>
                  </a:lnTo>
                  <a:lnTo>
                    <a:pt x="167157" y="16855"/>
                  </a:lnTo>
                  <a:lnTo>
                    <a:pt x="168810" y="16876"/>
                  </a:lnTo>
                  <a:lnTo>
                    <a:pt x="170438" y="16903"/>
                  </a:lnTo>
                  <a:lnTo>
                    <a:pt x="172092" y="16929"/>
                  </a:lnTo>
                  <a:lnTo>
                    <a:pt x="173720" y="16960"/>
                  </a:lnTo>
                  <a:lnTo>
                    <a:pt x="175348" y="16992"/>
                  </a:lnTo>
                  <a:lnTo>
                    <a:pt x="176976" y="17029"/>
                  </a:lnTo>
                  <a:lnTo>
                    <a:pt x="178604" y="17066"/>
                  </a:lnTo>
                  <a:lnTo>
                    <a:pt x="180232" y="17108"/>
                  </a:lnTo>
                  <a:lnTo>
                    <a:pt x="181834" y="17155"/>
                  </a:lnTo>
                  <a:lnTo>
                    <a:pt x="183463" y="17203"/>
                  </a:lnTo>
                  <a:lnTo>
                    <a:pt x="185065" y="17255"/>
                  </a:lnTo>
                  <a:lnTo>
                    <a:pt x="186668" y="17313"/>
                  </a:lnTo>
                  <a:lnTo>
                    <a:pt x="188270" y="17371"/>
                  </a:lnTo>
                  <a:lnTo>
                    <a:pt x="189873" y="17429"/>
                  </a:lnTo>
                  <a:lnTo>
                    <a:pt x="191450" y="17497"/>
                  </a:lnTo>
                  <a:lnTo>
                    <a:pt x="193027" y="17566"/>
                  </a:lnTo>
                  <a:lnTo>
                    <a:pt x="194630" y="17634"/>
                  </a:lnTo>
                  <a:lnTo>
                    <a:pt x="196207" y="17708"/>
                  </a:lnTo>
                  <a:lnTo>
                    <a:pt x="197759" y="17787"/>
                  </a:lnTo>
                  <a:lnTo>
                    <a:pt x="199336" y="17866"/>
                  </a:lnTo>
                  <a:lnTo>
                    <a:pt x="200888" y="17950"/>
                  </a:lnTo>
                  <a:lnTo>
                    <a:pt x="202440" y="18034"/>
                  </a:lnTo>
                  <a:lnTo>
                    <a:pt x="203991" y="18123"/>
                  </a:lnTo>
                  <a:lnTo>
                    <a:pt x="205543" y="18218"/>
                  </a:lnTo>
                  <a:lnTo>
                    <a:pt x="207069" y="18313"/>
                  </a:lnTo>
                  <a:lnTo>
                    <a:pt x="208621" y="18413"/>
                  </a:lnTo>
                  <a:lnTo>
                    <a:pt x="209206" y="18450"/>
                  </a:lnTo>
                  <a:lnTo>
                    <a:pt x="209817" y="18476"/>
                  </a:lnTo>
                  <a:lnTo>
                    <a:pt x="210402" y="18502"/>
                  </a:lnTo>
                  <a:lnTo>
                    <a:pt x="211012" y="18518"/>
                  </a:lnTo>
                  <a:lnTo>
                    <a:pt x="211623" y="18534"/>
                  </a:lnTo>
                  <a:lnTo>
                    <a:pt x="212233" y="18539"/>
                  </a:lnTo>
                  <a:lnTo>
                    <a:pt x="212819" y="18539"/>
                  </a:lnTo>
                  <a:lnTo>
                    <a:pt x="213429" y="18534"/>
                  </a:lnTo>
                  <a:lnTo>
                    <a:pt x="214014" y="18523"/>
                  </a:lnTo>
                  <a:lnTo>
                    <a:pt x="214599" y="18508"/>
                  </a:lnTo>
                  <a:lnTo>
                    <a:pt x="215184" y="18492"/>
                  </a:lnTo>
                  <a:lnTo>
                    <a:pt x="215769" y="18465"/>
                  </a:lnTo>
                  <a:lnTo>
                    <a:pt x="216329" y="18434"/>
                  </a:lnTo>
                  <a:lnTo>
                    <a:pt x="216889" y="18397"/>
                  </a:lnTo>
                  <a:lnTo>
                    <a:pt x="217448" y="18355"/>
                  </a:lnTo>
                  <a:lnTo>
                    <a:pt x="218008" y="18308"/>
                  </a:lnTo>
                  <a:lnTo>
                    <a:pt x="218542" y="18255"/>
                  </a:lnTo>
                  <a:lnTo>
                    <a:pt x="219051" y="18202"/>
                  </a:lnTo>
                  <a:lnTo>
                    <a:pt x="219560" y="18139"/>
                  </a:lnTo>
                  <a:lnTo>
                    <a:pt x="220068" y="18076"/>
                  </a:lnTo>
                  <a:lnTo>
                    <a:pt x="220552" y="18002"/>
                  </a:lnTo>
                  <a:lnTo>
                    <a:pt x="221010" y="17929"/>
                  </a:lnTo>
                  <a:lnTo>
                    <a:pt x="221468" y="17850"/>
                  </a:lnTo>
                  <a:lnTo>
                    <a:pt x="221900" y="17766"/>
                  </a:lnTo>
                  <a:lnTo>
                    <a:pt x="222332" y="17676"/>
                  </a:lnTo>
                  <a:lnTo>
                    <a:pt x="222740" y="17587"/>
                  </a:lnTo>
                  <a:lnTo>
                    <a:pt x="223121" y="17492"/>
                  </a:lnTo>
                  <a:lnTo>
                    <a:pt x="223477" y="17392"/>
                  </a:lnTo>
                  <a:lnTo>
                    <a:pt x="223833" y="17287"/>
                  </a:lnTo>
                  <a:lnTo>
                    <a:pt x="224139" y="17176"/>
                  </a:lnTo>
                  <a:lnTo>
                    <a:pt x="224444" y="17066"/>
                  </a:lnTo>
                  <a:lnTo>
                    <a:pt x="224724" y="16950"/>
                  </a:lnTo>
                  <a:lnTo>
                    <a:pt x="225461" y="16634"/>
                  </a:lnTo>
                  <a:lnTo>
                    <a:pt x="226199" y="16324"/>
                  </a:lnTo>
                  <a:lnTo>
                    <a:pt x="226988" y="16019"/>
                  </a:lnTo>
                  <a:lnTo>
                    <a:pt x="227776" y="15713"/>
                  </a:lnTo>
                  <a:lnTo>
                    <a:pt x="228616" y="15408"/>
                  </a:lnTo>
                  <a:lnTo>
                    <a:pt x="229455" y="15113"/>
                  </a:lnTo>
                  <a:lnTo>
                    <a:pt x="230346" y="14819"/>
                  </a:lnTo>
                  <a:lnTo>
                    <a:pt x="231236" y="14524"/>
                  </a:lnTo>
                  <a:lnTo>
                    <a:pt x="232152" y="14240"/>
                  </a:lnTo>
                  <a:lnTo>
                    <a:pt x="233118" y="13956"/>
                  </a:lnTo>
                  <a:lnTo>
                    <a:pt x="234085" y="13672"/>
                  </a:lnTo>
                  <a:lnTo>
                    <a:pt x="235077" y="13398"/>
                  </a:lnTo>
                  <a:lnTo>
                    <a:pt x="236095" y="13124"/>
                  </a:lnTo>
                  <a:lnTo>
                    <a:pt x="237138" y="12851"/>
                  </a:lnTo>
                  <a:lnTo>
                    <a:pt x="238181" y="12588"/>
                  </a:lnTo>
                  <a:lnTo>
                    <a:pt x="239274" y="12325"/>
                  </a:lnTo>
                  <a:lnTo>
                    <a:pt x="240368" y="12067"/>
                  </a:lnTo>
                  <a:lnTo>
                    <a:pt x="241488" y="11814"/>
                  </a:lnTo>
                  <a:lnTo>
                    <a:pt x="242658" y="11562"/>
                  </a:lnTo>
                  <a:lnTo>
                    <a:pt x="243803" y="11314"/>
                  </a:lnTo>
                  <a:lnTo>
                    <a:pt x="244998" y="11072"/>
                  </a:lnTo>
                  <a:lnTo>
                    <a:pt x="246219" y="10835"/>
                  </a:lnTo>
                  <a:lnTo>
                    <a:pt x="247440" y="10604"/>
                  </a:lnTo>
                  <a:lnTo>
                    <a:pt x="248687" y="10372"/>
                  </a:lnTo>
                  <a:lnTo>
                    <a:pt x="249959" y="10151"/>
                  </a:lnTo>
                  <a:lnTo>
                    <a:pt x="251256" y="9930"/>
                  </a:lnTo>
                  <a:lnTo>
                    <a:pt x="252553" y="9715"/>
                  </a:lnTo>
                  <a:lnTo>
                    <a:pt x="253902" y="9504"/>
                  </a:lnTo>
                  <a:lnTo>
                    <a:pt x="255250" y="9294"/>
                  </a:lnTo>
                  <a:lnTo>
                    <a:pt x="256598" y="9094"/>
                  </a:lnTo>
                  <a:lnTo>
                    <a:pt x="257997" y="8894"/>
                  </a:lnTo>
                  <a:lnTo>
                    <a:pt x="259396" y="8704"/>
                  </a:lnTo>
                  <a:lnTo>
                    <a:pt x="260846" y="8510"/>
                  </a:lnTo>
                  <a:lnTo>
                    <a:pt x="262322" y="8325"/>
                  </a:lnTo>
                  <a:lnTo>
                    <a:pt x="263797" y="8146"/>
                  </a:lnTo>
                  <a:lnTo>
                    <a:pt x="265298" y="7968"/>
                  </a:lnTo>
                  <a:lnTo>
                    <a:pt x="266824" y="7799"/>
                  </a:lnTo>
                  <a:lnTo>
                    <a:pt x="268351" y="7636"/>
                  </a:lnTo>
                  <a:lnTo>
                    <a:pt x="269877" y="7478"/>
                  </a:lnTo>
                  <a:lnTo>
                    <a:pt x="271429" y="7331"/>
                  </a:lnTo>
                  <a:lnTo>
                    <a:pt x="272980" y="7183"/>
                  </a:lnTo>
                  <a:lnTo>
                    <a:pt x="274558" y="7041"/>
                  </a:lnTo>
                  <a:lnTo>
                    <a:pt x="276135" y="6910"/>
                  </a:lnTo>
                  <a:lnTo>
                    <a:pt x="277737" y="6784"/>
                  </a:lnTo>
                  <a:lnTo>
                    <a:pt x="279340" y="6663"/>
                  </a:lnTo>
                  <a:lnTo>
                    <a:pt x="280968" y="6547"/>
                  </a:lnTo>
                  <a:lnTo>
                    <a:pt x="282596" y="6436"/>
                  </a:lnTo>
                  <a:lnTo>
                    <a:pt x="284224" y="6331"/>
                  </a:lnTo>
                  <a:lnTo>
                    <a:pt x="285852" y="6236"/>
                  </a:lnTo>
                  <a:lnTo>
                    <a:pt x="287506" y="6142"/>
                  </a:lnTo>
                  <a:lnTo>
                    <a:pt x="289185" y="6057"/>
                  </a:lnTo>
                  <a:lnTo>
                    <a:pt x="290838" y="5978"/>
                  </a:lnTo>
                  <a:lnTo>
                    <a:pt x="292517" y="5905"/>
                  </a:lnTo>
                  <a:lnTo>
                    <a:pt x="294196" y="5842"/>
                  </a:lnTo>
                  <a:lnTo>
                    <a:pt x="295900" y="5778"/>
                  </a:lnTo>
                  <a:lnTo>
                    <a:pt x="297579" y="5726"/>
                  </a:lnTo>
                  <a:lnTo>
                    <a:pt x="299284" y="5679"/>
                  </a:lnTo>
                  <a:lnTo>
                    <a:pt x="300988" y="5636"/>
                  </a:lnTo>
                  <a:lnTo>
                    <a:pt x="302718" y="5605"/>
                  </a:lnTo>
                  <a:lnTo>
                    <a:pt x="304422" y="5573"/>
                  </a:lnTo>
                  <a:lnTo>
                    <a:pt x="306152" y="5552"/>
                  </a:lnTo>
                  <a:lnTo>
                    <a:pt x="307882" y="5536"/>
                  </a:lnTo>
                  <a:lnTo>
                    <a:pt x="309612" y="5526"/>
                  </a:lnTo>
                  <a:lnTo>
                    <a:pt x="311342" y="5521"/>
                  </a:lnTo>
                  <a:close/>
                  <a:moveTo>
                    <a:pt x="311342" y="1"/>
                  </a:moveTo>
                  <a:lnTo>
                    <a:pt x="309128" y="6"/>
                  </a:lnTo>
                  <a:lnTo>
                    <a:pt x="306915" y="16"/>
                  </a:lnTo>
                  <a:lnTo>
                    <a:pt x="304702" y="38"/>
                  </a:lnTo>
                  <a:lnTo>
                    <a:pt x="302489" y="69"/>
                  </a:lnTo>
                  <a:lnTo>
                    <a:pt x="300301" y="106"/>
                  </a:lnTo>
                  <a:lnTo>
                    <a:pt x="298088" y="148"/>
                  </a:lnTo>
                  <a:lnTo>
                    <a:pt x="295900" y="201"/>
                  </a:lnTo>
                  <a:lnTo>
                    <a:pt x="293738" y="264"/>
                  </a:lnTo>
                  <a:lnTo>
                    <a:pt x="291576" y="332"/>
                  </a:lnTo>
                  <a:lnTo>
                    <a:pt x="289388" y="411"/>
                  </a:lnTo>
                  <a:lnTo>
                    <a:pt x="287251" y="495"/>
                  </a:lnTo>
                  <a:lnTo>
                    <a:pt x="285089" y="590"/>
                  </a:lnTo>
                  <a:lnTo>
                    <a:pt x="282978" y="690"/>
                  </a:lnTo>
                  <a:lnTo>
                    <a:pt x="280841" y="795"/>
                  </a:lnTo>
                  <a:lnTo>
                    <a:pt x="278730" y="916"/>
                  </a:lnTo>
                  <a:lnTo>
                    <a:pt x="276618" y="1037"/>
                  </a:lnTo>
                  <a:lnTo>
                    <a:pt x="274532" y="1169"/>
                  </a:lnTo>
                  <a:lnTo>
                    <a:pt x="272446" y="1311"/>
                  </a:lnTo>
                  <a:lnTo>
                    <a:pt x="270386" y="1458"/>
                  </a:lnTo>
                  <a:lnTo>
                    <a:pt x="268325" y="1616"/>
                  </a:lnTo>
                  <a:lnTo>
                    <a:pt x="266290" y="1779"/>
                  </a:lnTo>
                  <a:lnTo>
                    <a:pt x="264255" y="1948"/>
                  </a:lnTo>
                  <a:lnTo>
                    <a:pt x="262245" y="2127"/>
                  </a:lnTo>
                  <a:lnTo>
                    <a:pt x="260236" y="2316"/>
                  </a:lnTo>
                  <a:lnTo>
                    <a:pt x="258252" y="2511"/>
                  </a:lnTo>
                  <a:lnTo>
                    <a:pt x="256293" y="2711"/>
                  </a:lnTo>
                  <a:lnTo>
                    <a:pt x="254334" y="2921"/>
                  </a:lnTo>
                  <a:lnTo>
                    <a:pt x="252401" y="3137"/>
                  </a:lnTo>
                  <a:lnTo>
                    <a:pt x="250493" y="3358"/>
                  </a:lnTo>
                  <a:lnTo>
                    <a:pt x="248585" y="3589"/>
                  </a:lnTo>
                  <a:lnTo>
                    <a:pt x="246703" y="3832"/>
                  </a:lnTo>
                  <a:lnTo>
                    <a:pt x="244846" y="4074"/>
                  </a:lnTo>
                  <a:lnTo>
                    <a:pt x="243345" y="4279"/>
                  </a:lnTo>
                  <a:lnTo>
                    <a:pt x="241869" y="4489"/>
                  </a:lnTo>
                  <a:lnTo>
                    <a:pt x="240394" y="4700"/>
                  </a:lnTo>
                  <a:lnTo>
                    <a:pt x="238944" y="4921"/>
                  </a:lnTo>
                  <a:lnTo>
                    <a:pt x="237519" y="5142"/>
                  </a:lnTo>
                  <a:lnTo>
                    <a:pt x="236120" y="5363"/>
                  </a:lnTo>
                  <a:lnTo>
                    <a:pt x="234721" y="5594"/>
                  </a:lnTo>
                  <a:lnTo>
                    <a:pt x="233347" y="5826"/>
                  </a:lnTo>
                  <a:lnTo>
                    <a:pt x="231974" y="6063"/>
                  </a:lnTo>
                  <a:lnTo>
                    <a:pt x="230625" y="6305"/>
                  </a:lnTo>
                  <a:lnTo>
                    <a:pt x="229303" y="6552"/>
                  </a:lnTo>
                  <a:lnTo>
                    <a:pt x="228005" y="6799"/>
                  </a:lnTo>
                  <a:lnTo>
                    <a:pt x="226708" y="7052"/>
                  </a:lnTo>
                  <a:lnTo>
                    <a:pt x="225436" y="7310"/>
                  </a:lnTo>
                  <a:lnTo>
                    <a:pt x="224189" y="7568"/>
                  </a:lnTo>
                  <a:lnTo>
                    <a:pt x="222943" y="7831"/>
                  </a:lnTo>
                  <a:lnTo>
                    <a:pt x="221747" y="8099"/>
                  </a:lnTo>
                  <a:lnTo>
                    <a:pt x="220552" y="8373"/>
                  </a:lnTo>
                  <a:lnTo>
                    <a:pt x="219356" y="8646"/>
                  </a:lnTo>
                  <a:lnTo>
                    <a:pt x="218211" y="8920"/>
                  </a:lnTo>
                  <a:lnTo>
                    <a:pt x="217067" y="9204"/>
                  </a:lnTo>
                  <a:lnTo>
                    <a:pt x="215947" y="9488"/>
                  </a:lnTo>
                  <a:lnTo>
                    <a:pt x="214854" y="9778"/>
                  </a:lnTo>
                  <a:lnTo>
                    <a:pt x="213785" y="10067"/>
                  </a:lnTo>
                  <a:lnTo>
                    <a:pt x="212717" y="10362"/>
                  </a:lnTo>
                  <a:lnTo>
                    <a:pt x="211674" y="10662"/>
                  </a:lnTo>
                  <a:lnTo>
                    <a:pt x="210656" y="10962"/>
                  </a:lnTo>
                  <a:lnTo>
                    <a:pt x="209664" y="11267"/>
                  </a:lnTo>
                  <a:lnTo>
                    <a:pt x="208672" y="11572"/>
                  </a:lnTo>
                  <a:lnTo>
                    <a:pt x="207731" y="11883"/>
                  </a:lnTo>
                  <a:lnTo>
                    <a:pt x="206790" y="12198"/>
                  </a:lnTo>
                  <a:lnTo>
                    <a:pt x="205874" y="12514"/>
                  </a:lnTo>
                  <a:lnTo>
                    <a:pt x="202923" y="12367"/>
                  </a:lnTo>
                  <a:lnTo>
                    <a:pt x="199972" y="12225"/>
                  </a:lnTo>
                  <a:lnTo>
                    <a:pt x="196996" y="12093"/>
                  </a:lnTo>
                  <a:lnTo>
                    <a:pt x="193994" y="11972"/>
                  </a:lnTo>
                  <a:lnTo>
                    <a:pt x="190992" y="11861"/>
                  </a:lnTo>
                  <a:lnTo>
                    <a:pt x="187991" y="11762"/>
                  </a:lnTo>
                  <a:lnTo>
                    <a:pt x="184963" y="11672"/>
                  </a:lnTo>
                  <a:lnTo>
                    <a:pt x="181911" y="11588"/>
                  </a:lnTo>
                  <a:lnTo>
                    <a:pt x="178858" y="11514"/>
                  </a:lnTo>
                  <a:lnTo>
                    <a:pt x="175806" y="11451"/>
                  </a:lnTo>
                  <a:lnTo>
                    <a:pt x="172728" y="11398"/>
                  </a:lnTo>
                  <a:lnTo>
                    <a:pt x="169649" y="11356"/>
                  </a:lnTo>
                  <a:lnTo>
                    <a:pt x="166546" y="11325"/>
                  </a:lnTo>
                  <a:lnTo>
                    <a:pt x="163443" y="11298"/>
                  </a:lnTo>
                  <a:lnTo>
                    <a:pt x="160339" y="11283"/>
                  </a:lnTo>
                  <a:lnTo>
                    <a:pt x="157210" y="11277"/>
                  </a:lnTo>
                  <a:lnTo>
                    <a:pt x="155251" y="11283"/>
                  </a:lnTo>
                  <a:lnTo>
                    <a:pt x="153318" y="11288"/>
                  </a:lnTo>
                  <a:lnTo>
                    <a:pt x="151359" y="11293"/>
                  </a:lnTo>
                  <a:lnTo>
                    <a:pt x="149426" y="11309"/>
                  </a:lnTo>
                  <a:lnTo>
                    <a:pt x="147493" y="11325"/>
                  </a:lnTo>
                  <a:lnTo>
                    <a:pt x="145559" y="11346"/>
                  </a:lnTo>
                  <a:lnTo>
                    <a:pt x="143651" y="11372"/>
                  </a:lnTo>
                  <a:lnTo>
                    <a:pt x="141718" y="11398"/>
                  </a:lnTo>
                  <a:lnTo>
                    <a:pt x="139810" y="11430"/>
                  </a:lnTo>
                  <a:lnTo>
                    <a:pt x="137902" y="11467"/>
                  </a:lnTo>
                  <a:lnTo>
                    <a:pt x="135969" y="11504"/>
                  </a:lnTo>
                  <a:lnTo>
                    <a:pt x="134087" y="11546"/>
                  </a:lnTo>
                  <a:lnTo>
                    <a:pt x="132179" y="11593"/>
                  </a:lnTo>
                  <a:lnTo>
                    <a:pt x="130296" y="11646"/>
                  </a:lnTo>
                  <a:lnTo>
                    <a:pt x="128388" y="11698"/>
                  </a:lnTo>
                  <a:lnTo>
                    <a:pt x="126506" y="11756"/>
                  </a:lnTo>
                  <a:lnTo>
                    <a:pt x="124623" y="11819"/>
                  </a:lnTo>
                  <a:lnTo>
                    <a:pt x="122766" y="11883"/>
                  </a:lnTo>
                  <a:lnTo>
                    <a:pt x="120884" y="11951"/>
                  </a:lnTo>
                  <a:lnTo>
                    <a:pt x="119027" y="12025"/>
                  </a:lnTo>
                  <a:lnTo>
                    <a:pt x="117170" y="12104"/>
                  </a:lnTo>
                  <a:lnTo>
                    <a:pt x="115313" y="12182"/>
                  </a:lnTo>
                  <a:lnTo>
                    <a:pt x="113481" y="12267"/>
                  </a:lnTo>
                  <a:lnTo>
                    <a:pt x="111624" y="12351"/>
                  </a:lnTo>
                  <a:lnTo>
                    <a:pt x="109793" y="12446"/>
                  </a:lnTo>
                  <a:lnTo>
                    <a:pt x="107961" y="12540"/>
                  </a:lnTo>
                  <a:lnTo>
                    <a:pt x="106155" y="12635"/>
                  </a:lnTo>
                  <a:lnTo>
                    <a:pt x="104324" y="12740"/>
                  </a:lnTo>
                  <a:lnTo>
                    <a:pt x="102517" y="12846"/>
                  </a:lnTo>
                  <a:lnTo>
                    <a:pt x="100711" y="12951"/>
                  </a:lnTo>
                  <a:lnTo>
                    <a:pt x="98931" y="13067"/>
                  </a:lnTo>
                  <a:lnTo>
                    <a:pt x="97124" y="13182"/>
                  </a:lnTo>
                  <a:lnTo>
                    <a:pt x="95395" y="13298"/>
                  </a:lnTo>
                  <a:lnTo>
                    <a:pt x="93690" y="13419"/>
                  </a:lnTo>
                  <a:lnTo>
                    <a:pt x="91986" y="13540"/>
                  </a:lnTo>
                  <a:lnTo>
                    <a:pt x="90282" y="13666"/>
                  </a:lnTo>
                  <a:lnTo>
                    <a:pt x="88603" y="13798"/>
                  </a:lnTo>
                  <a:lnTo>
                    <a:pt x="86898" y="13930"/>
                  </a:lnTo>
                  <a:lnTo>
                    <a:pt x="85245" y="14066"/>
                  </a:lnTo>
                  <a:lnTo>
                    <a:pt x="83566" y="14208"/>
                  </a:lnTo>
                  <a:lnTo>
                    <a:pt x="81938" y="14350"/>
                  </a:lnTo>
                  <a:lnTo>
                    <a:pt x="80284" y="14493"/>
                  </a:lnTo>
                  <a:lnTo>
                    <a:pt x="78656" y="14645"/>
                  </a:lnTo>
                  <a:lnTo>
                    <a:pt x="77028" y="14798"/>
                  </a:lnTo>
                  <a:lnTo>
                    <a:pt x="75425" y="14950"/>
                  </a:lnTo>
                  <a:lnTo>
                    <a:pt x="73823" y="15108"/>
                  </a:lnTo>
                  <a:lnTo>
                    <a:pt x="72246" y="15271"/>
                  </a:lnTo>
                  <a:lnTo>
                    <a:pt x="70694" y="15434"/>
                  </a:lnTo>
                  <a:lnTo>
                    <a:pt x="69142" y="15603"/>
                  </a:lnTo>
                  <a:lnTo>
                    <a:pt x="67590" y="15771"/>
                  </a:lnTo>
                  <a:lnTo>
                    <a:pt x="66064" y="15945"/>
                  </a:lnTo>
                  <a:lnTo>
                    <a:pt x="64538" y="16119"/>
                  </a:lnTo>
                  <a:lnTo>
                    <a:pt x="63037" y="16297"/>
                  </a:lnTo>
                  <a:lnTo>
                    <a:pt x="61536" y="16482"/>
                  </a:lnTo>
                  <a:lnTo>
                    <a:pt x="60061" y="16666"/>
                  </a:lnTo>
                  <a:lnTo>
                    <a:pt x="58611" y="16850"/>
                  </a:lnTo>
                  <a:lnTo>
                    <a:pt x="57161" y="17039"/>
                  </a:lnTo>
                  <a:lnTo>
                    <a:pt x="55711" y="17234"/>
                  </a:lnTo>
                  <a:lnTo>
                    <a:pt x="54286" y="17429"/>
                  </a:lnTo>
                  <a:lnTo>
                    <a:pt x="52887" y="17629"/>
                  </a:lnTo>
                  <a:lnTo>
                    <a:pt x="51488" y="17829"/>
                  </a:lnTo>
                  <a:lnTo>
                    <a:pt x="50114" y="18034"/>
                  </a:lnTo>
                  <a:lnTo>
                    <a:pt x="48766" y="18239"/>
                  </a:lnTo>
                  <a:lnTo>
                    <a:pt x="47418" y="18444"/>
                  </a:lnTo>
                  <a:lnTo>
                    <a:pt x="46070" y="18660"/>
                  </a:lnTo>
                  <a:lnTo>
                    <a:pt x="44747" y="18876"/>
                  </a:lnTo>
                  <a:lnTo>
                    <a:pt x="43424" y="19092"/>
                  </a:lnTo>
                  <a:lnTo>
                    <a:pt x="42127" y="19313"/>
                  </a:lnTo>
                  <a:lnTo>
                    <a:pt x="40855" y="19539"/>
                  </a:lnTo>
                  <a:lnTo>
                    <a:pt x="39608" y="19765"/>
                  </a:lnTo>
                  <a:lnTo>
                    <a:pt x="38362" y="19991"/>
                  </a:lnTo>
                  <a:lnTo>
                    <a:pt x="37115" y="20223"/>
                  </a:lnTo>
                  <a:lnTo>
                    <a:pt x="35920" y="20455"/>
                  </a:lnTo>
                  <a:lnTo>
                    <a:pt x="34724" y="20691"/>
                  </a:lnTo>
                  <a:lnTo>
                    <a:pt x="33554" y="20928"/>
                  </a:lnTo>
                  <a:lnTo>
                    <a:pt x="32384" y="21170"/>
                  </a:lnTo>
                  <a:lnTo>
                    <a:pt x="31239" y="21407"/>
                  </a:lnTo>
                  <a:lnTo>
                    <a:pt x="30120" y="21654"/>
                  </a:lnTo>
                  <a:lnTo>
                    <a:pt x="29026" y="21902"/>
                  </a:lnTo>
                  <a:lnTo>
                    <a:pt x="27932" y="22149"/>
                  </a:lnTo>
                  <a:lnTo>
                    <a:pt x="26864" y="22401"/>
                  </a:lnTo>
                  <a:lnTo>
                    <a:pt x="25795" y="22659"/>
                  </a:lnTo>
                  <a:lnTo>
                    <a:pt x="24752" y="22922"/>
                  </a:lnTo>
                  <a:lnTo>
                    <a:pt x="23709" y="23180"/>
                  </a:lnTo>
                  <a:lnTo>
                    <a:pt x="22717" y="23449"/>
                  </a:lnTo>
                  <a:lnTo>
                    <a:pt x="21725" y="23712"/>
                  </a:lnTo>
                  <a:lnTo>
                    <a:pt x="20758" y="23980"/>
                  </a:lnTo>
                  <a:lnTo>
                    <a:pt x="19817" y="24248"/>
                  </a:lnTo>
                  <a:lnTo>
                    <a:pt x="18876" y="24522"/>
                  </a:lnTo>
                  <a:lnTo>
                    <a:pt x="17960" y="24796"/>
                  </a:lnTo>
                  <a:lnTo>
                    <a:pt x="17095" y="25069"/>
                  </a:lnTo>
                  <a:lnTo>
                    <a:pt x="16230" y="25348"/>
                  </a:lnTo>
                  <a:lnTo>
                    <a:pt x="15391" y="25627"/>
                  </a:lnTo>
                  <a:lnTo>
                    <a:pt x="14551" y="25906"/>
                  </a:lnTo>
                  <a:lnTo>
                    <a:pt x="13763" y="26185"/>
                  </a:lnTo>
                  <a:lnTo>
                    <a:pt x="13000" y="26469"/>
                  </a:lnTo>
                  <a:lnTo>
                    <a:pt x="12211" y="26764"/>
                  </a:lnTo>
                  <a:lnTo>
                    <a:pt x="11448" y="27058"/>
                  </a:lnTo>
                  <a:lnTo>
                    <a:pt x="10736" y="27353"/>
                  </a:lnTo>
                  <a:lnTo>
                    <a:pt x="10023" y="27653"/>
                  </a:lnTo>
                  <a:lnTo>
                    <a:pt x="9336" y="27953"/>
                  </a:lnTo>
                  <a:lnTo>
                    <a:pt x="8675" y="28253"/>
                  </a:lnTo>
                  <a:lnTo>
                    <a:pt x="8039" y="28558"/>
                  </a:lnTo>
                  <a:lnTo>
                    <a:pt x="7429" y="28858"/>
                  </a:lnTo>
                  <a:lnTo>
                    <a:pt x="6818" y="29163"/>
                  </a:lnTo>
                  <a:lnTo>
                    <a:pt x="6258" y="29474"/>
                  </a:lnTo>
                  <a:lnTo>
                    <a:pt x="5724" y="29779"/>
                  </a:lnTo>
                  <a:lnTo>
                    <a:pt x="5215" y="30089"/>
                  </a:lnTo>
                  <a:lnTo>
                    <a:pt x="4707" y="30395"/>
                  </a:lnTo>
                  <a:lnTo>
                    <a:pt x="4249" y="30705"/>
                  </a:lnTo>
                  <a:lnTo>
                    <a:pt x="3791" y="31016"/>
                  </a:lnTo>
                  <a:lnTo>
                    <a:pt x="3384" y="31331"/>
                  </a:lnTo>
                  <a:lnTo>
                    <a:pt x="2977" y="31652"/>
                  </a:lnTo>
                  <a:lnTo>
                    <a:pt x="2595" y="31979"/>
                  </a:lnTo>
                  <a:lnTo>
                    <a:pt x="2239" y="32305"/>
                  </a:lnTo>
                  <a:lnTo>
                    <a:pt x="1908" y="32631"/>
                  </a:lnTo>
                  <a:lnTo>
                    <a:pt x="1603" y="32957"/>
                  </a:lnTo>
                  <a:lnTo>
                    <a:pt x="1323" y="33284"/>
                  </a:lnTo>
                  <a:lnTo>
                    <a:pt x="1069" y="33615"/>
                  </a:lnTo>
                  <a:lnTo>
                    <a:pt x="840" y="33941"/>
                  </a:lnTo>
                  <a:lnTo>
                    <a:pt x="636" y="34273"/>
                  </a:lnTo>
                  <a:lnTo>
                    <a:pt x="458" y="34604"/>
                  </a:lnTo>
                  <a:lnTo>
                    <a:pt x="331" y="34936"/>
                  </a:lnTo>
                  <a:lnTo>
                    <a:pt x="204" y="35267"/>
                  </a:lnTo>
                  <a:lnTo>
                    <a:pt x="102" y="35599"/>
                  </a:lnTo>
                  <a:lnTo>
                    <a:pt x="51" y="35930"/>
                  </a:lnTo>
                  <a:lnTo>
                    <a:pt x="1" y="36262"/>
                  </a:lnTo>
                  <a:lnTo>
                    <a:pt x="1" y="36593"/>
                  </a:lnTo>
                  <a:lnTo>
                    <a:pt x="1" y="36735"/>
                  </a:lnTo>
                  <a:lnTo>
                    <a:pt x="51" y="36878"/>
                  </a:lnTo>
                  <a:lnTo>
                    <a:pt x="153" y="37014"/>
                  </a:lnTo>
                  <a:lnTo>
                    <a:pt x="255" y="37151"/>
                  </a:lnTo>
                  <a:lnTo>
                    <a:pt x="408" y="37283"/>
                  </a:lnTo>
                  <a:lnTo>
                    <a:pt x="586" y="37414"/>
                  </a:lnTo>
                  <a:lnTo>
                    <a:pt x="789" y="37546"/>
                  </a:lnTo>
                  <a:lnTo>
                    <a:pt x="1043" y="37672"/>
                  </a:lnTo>
                  <a:lnTo>
                    <a:pt x="1298" y="37793"/>
                  </a:lnTo>
                  <a:lnTo>
                    <a:pt x="1603" y="37909"/>
                  </a:lnTo>
                  <a:lnTo>
                    <a:pt x="1934" y="38025"/>
                  </a:lnTo>
                  <a:lnTo>
                    <a:pt x="2265" y="38140"/>
                  </a:lnTo>
                  <a:lnTo>
                    <a:pt x="2646" y="38246"/>
                  </a:lnTo>
                  <a:lnTo>
                    <a:pt x="3028" y="38351"/>
                  </a:lnTo>
                  <a:lnTo>
                    <a:pt x="3460" y="38451"/>
                  </a:lnTo>
                  <a:lnTo>
                    <a:pt x="3893" y="38546"/>
                  </a:lnTo>
                  <a:lnTo>
                    <a:pt x="4376" y="38640"/>
                  </a:lnTo>
                  <a:lnTo>
                    <a:pt x="4859" y="38725"/>
                  </a:lnTo>
                  <a:lnTo>
                    <a:pt x="5343" y="38809"/>
                  </a:lnTo>
                  <a:lnTo>
                    <a:pt x="5877" y="38882"/>
                  </a:lnTo>
                  <a:lnTo>
                    <a:pt x="6411" y="38956"/>
                  </a:lnTo>
                  <a:lnTo>
                    <a:pt x="6971" y="39024"/>
                  </a:lnTo>
                  <a:lnTo>
                    <a:pt x="7556" y="39082"/>
                  </a:lnTo>
                  <a:lnTo>
                    <a:pt x="8141" y="39140"/>
                  </a:lnTo>
                  <a:lnTo>
                    <a:pt x="8751" y="39188"/>
                  </a:lnTo>
                  <a:lnTo>
                    <a:pt x="9362" y="39230"/>
                  </a:lnTo>
                  <a:lnTo>
                    <a:pt x="9998" y="39267"/>
                  </a:lnTo>
                  <a:lnTo>
                    <a:pt x="10659" y="39298"/>
                  </a:lnTo>
                  <a:lnTo>
                    <a:pt x="11295" y="39324"/>
                  </a:lnTo>
                  <a:lnTo>
                    <a:pt x="11982" y="39340"/>
                  </a:lnTo>
                  <a:lnTo>
                    <a:pt x="12643" y="39351"/>
                  </a:lnTo>
                  <a:lnTo>
                    <a:pt x="13330" y="39356"/>
                  </a:lnTo>
                  <a:lnTo>
                    <a:pt x="713142" y="39356"/>
                  </a:lnTo>
                  <a:lnTo>
                    <a:pt x="714032" y="39351"/>
                  </a:lnTo>
                  <a:lnTo>
                    <a:pt x="714922" y="39330"/>
                  </a:lnTo>
                  <a:lnTo>
                    <a:pt x="715787" y="39303"/>
                  </a:lnTo>
                  <a:lnTo>
                    <a:pt x="716627" y="39261"/>
                  </a:lnTo>
                  <a:lnTo>
                    <a:pt x="717466" y="39209"/>
                  </a:lnTo>
                  <a:lnTo>
                    <a:pt x="718280" y="39146"/>
                  </a:lnTo>
                  <a:lnTo>
                    <a:pt x="719069" y="39072"/>
                  </a:lnTo>
                  <a:lnTo>
                    <a:pt x="719807" y="38988"/>
                  </a:lnTo>
                  <a:lnTo>
                    <a:pt x="720544" y="38893"/>
                  </a:lnTo>
                  <a:lnTo>
                    <a:pt x="721257" y="38788"/>
                  </a:lnTo>
                  <a:lnTo>
                    <a:pt x="721918" y="38672"/>
                  </a:lnTo>
                  <a:lnTo>
                    <a:pt x="722554" y="38551"/>
                  </a:lnTo>
                  <a:lnTo>
                    <a:pt x="723165" y="38419"/>
                  </a:lnTo>
                  <a:lnTo>
                    <a:pt x="723724" y="38277"/>
                  </a:lnTo>
                  <a:lnTo>
                    <a:pt x="724233" y="38130"/>
                  </a:lnTo>
                  <a:lnTo>
                    <a:pt x="724716" y="37972"/>
                  </a:lnTo>
                  <a:lnTo>
                    <a:pt x="725123" y="37809"/>
                  </a:lnTo>
                  <a:lnTo>
                    <a:pt x="725479" y="37646"/>
                  </a:lnTo>
                  <a:lnTo>
                    <a:pt x="725785" y="37472"/>
                  </a:lnTo>
                  <a:lnTo>
                    <a:pt x="726039" y="37304"/>
                  </a:lnTo>
                  <a:lnTo>
                    <a:pt x="726243" y="37125"/>
                  </a:lnTo>
                  <a:lnTo>
                    <a:pt x="726370" y="36951"/>
                  </a:lnTo>
                  <a:lnTo>
                    <a:pt x="726472" y="36772"/>
                  </a:lnTo>
                  <a:lnTo>
                    <a:pt x="726497" y="36593"/>
                  </a:lnTo>
                  <a:lnTo>
                    <a:pt x="726446" y="36414"/>
                  </a:lnTo>
                  <a:lnTo>
                    <a:pt x="726370" y="36236"/>
                  </a:lnTo>
                  <a:lnTo>
                    <a:pt x="726243" y="36057"/>
                  </a:lnTo>
                  <a:lnTo>
                    <a:pt x="726039" y="35883"/>
                  </a:lnTo>
                  <a:lnTo>
                    <a:pt x="725785" y="35709"/>
                  </a:lnTo>
                  <a:lnTo>
                    <a:pt x="725479" y="35541"/>
                  </a:lnTo>
                  <a:lnTo>
                    <a:pt x="725098" y="35373"/>
                  </a:lnTo>
                  <a:lnTo>
                    <a:pt x="724691" y="35209"/>
                  </a:lnTo>
                  <a:lnTo>
                    <a:pt x="723673" y="34857"/>
                  </a:lnTo>
                  <a:lnTo>
                    <a:pt x="722656" y="34510"/>
                  </a:lnTo>
                  <a:lnTo>
                    <a:pt x="721587" y="34168"/>
                  </a:lnTo>
                  <a:lnTo>
                    <a:pt x="720519" y="33826"/>
                  </a:lnTo>
                  <a:lnTo>
                    <a:pt x="719400" y="33489"/>
                  </a:lnTo>
                  <a:lnTo>
                    <a:pt x="718255" y="33152"/>
                  </a:lnTo>
                  <a:lnTo>
                    <a:pt x="717110" y="32826"/>
                  </a:lnTo>
                  <a:lnTo>
                    <a:pt x="715915" y="32499"/>
                  </a:lnTo>
                  <a:lnTo>
                    <a:pt x="714719" y="32178"/>
                  </a:lnTo>
                  <a:lnTo>
                    <a:pt x="713472" y="31863"/>
                  </a:lnTo>
                  <a:lnTo>
                    <a:pt x="712226" y="31547"/>
                  </a:lnTo>
                  <a:lnTo>
                    <a:pt x="710929" y="31237"/>
                  </a:lnTo>
                  <a:lnTo>
                    <a:pt x="709631" y="30937"/>
                  </a:lnTo>
                  <a:lnTo>
                    <a:pt x="708308" y="30637"/>
                  </a:lnTo>
                  <a:lnTo>
                    <a:pt x="706960" y="30337"/>
                  </a:lnTo>
                  <a:lnTo>
                    <a:pt x="705587" y="30047"/>
                  </a:lnTo>
                  <a:lnTo>
                    <a:pt x="704187" y="29763"/>
                  </a:lnTo>
                  <a:lnTo>
                    <a:pt x="702763" y="29479"/>
                  </a:lnTo>
                  <a:lnTo>
                    <a:pt x="701338" y="29200"/>
                  </a:lnTo>
                  <a:lnTo>
                    <a:pt x="699888" y="28932"/>
                  </a:lnTo>
                  <a:lnTo>
                    <a:pt x="698387" y="28663"/>
                  </a:lnTo>
                  <a:lnTo>
                    <a:pt x="696887" y="28400"/>
                  </a:lnTo>
                  <a:lnTo>
                    <a:pt x="695386" y="28142"/>
                  </a:lnTo>
                  <a:lnTo>
                    <a:pt x="693834" y="27890"/>
                  </a:lnTo>
                  <a:lnTo>
                    <a:pt x="692282" y="27643"/>
                  </a:lnTo>
                  <a:lnTo>
                    <a:pt x="690680" y="27400"/>
                  </a:lnTo>
                  <a:lnTo>
                    <a:pt x="689102" y="27164"/>
                  </a:lnTo>
                  <a:lnTo>
                    <a:pt x="687474" y="26927"/>
                  </a:lnTo>
                  <a:lnTo>
                    <a:pt x="685846" y="26701"/>
                  </a:lnTo>
                  <a:lnTo>
                    <a:pt x="684193" y="26480"/>
                  </a:lnTo>
                  <a:lnTo>
                    <a:pt x="682514" y="26264"/>
                  </a:lnTo>
                  <a:lnTo>
                    <a:pt x="680810" y="26053"/>
                  </a:lnTo>
                  <a:lnTo>
                    <a:pt x="679080" y="25848"/>
                  </a:lnTo>
                  <a:lnTo>
                    <a:pt x="677324" y="25643"/>
                  </a:lnTo>
                  <a:lnTo>
                    <a:pt x="675569" y="25448"/>
                  </a:lnTo>
                  <a:lnTo>
                    <a:pt x="673788" y="25259"/>
                  </a:lnTo>
                  <a:lnTo>
                    <a:pt x="672008" y="25075"/>
                  </a:lnTo>
                  <a:lnTo>
                    <a:pt x="670202" y="24901"/>
                  </a:lnTo>
                  <a:lnTo>
                    <a:pt x="668370" y="24727"/>
                  </a:lnTo>
                  <a:lnTo>
                    <a:pt x="666539" y="24564"/>
                  </a:lnTo>
                  <a:lnTo>
                    <a:pt x="664707" y="24406"/>
                  </a:lnTo>
                  <a:lnTo>
                    <a:pt x="662850" y="24254"/>
                  </a:lnTo>
                  <a:lnTo>
                    <a:pt x="660993" y="24106"/>
                  </a:lnTo>
                  <a:lnTo>
                    <a:pt x="659111" y="23964"/>
                  </a:lnTo>
                  <a:lnTo>
                    <a:pt x="657203" y="23833"/>
                  </a:lnTo>
                  <a:lnTo>
                    <a:pt x="655320" y="23706"/>
                  </a:lnTo>
                  <a:lnTo>
                    <a:pt x="653412" y="23585"/>
                  </a:lnTo>
                  <a:lnTo>
                    <a:pt x="651479" y="23475"/>
                  </a:lnTo>
                  <a:lnTo>
                    <a:pt x="649495" y="23364"/>
                  </a:lnTo>
                  <a:lnTo>
                    <a:pt x="647485" y="23259"/>
                  </a:lnTo>
                  <a:lnTo>
                    <a:pt x="645476" y="23165"/>
                  </a:lnTo>
                  <a:lnTo>
                    <a:pt x="643466" y="23075"/>
                  </a:lnTo>
                  <a:lnTo>
                    <a:pt x="641431" y="22991"/>
                  </a:lnTo>
                  <a:lnTo>
                    <a:pt x="639421" y="22917"/>
                  </a:lnTo>
                  <a:lnTo>
                    <a:pt x="637386" y="22849"/>
                  </a:lnTo>
                  <a:lnTo>
                    <a:pt x="635326" y="22786"/>
                  </a:lnTo>
                  <a:lnTo>
                    <a:pt x="633291" y="22733"/>
                  </a:lnTo>
                  <a:lnTo>
                    <a:pt x="631230" y="22686"/>
                  </a:lnTo>
                  <a:lnTo>
                    <a:pt x="629169" y="22649"/>
                  </a:lnTo>
                  <a:lnTo>
                    <a:pt x="627109" y="22617"/>
                  </a:lnTo>
                  <a:lnTo>
                    <a:pt x="625023" y="22591"/>
                  </a:lnTo>
                  <a:lnTo>
                    <a:pt x="622962" y="22570"/>
                  </a:lnTo>
                  <a:lnTo>
                    <a:pt x="620877" y="22559"/>
                  </a:lnTo>
                  <a:lnTo>
                    <a:pt x="618816" y="22559"/>
                  </a:lnTo>
                  <a:lnTo>
                    <a:pt x="616196" y="22565"/>
                  </a:lnTo>
                  <a:lnTo>
                    <a:pt x="613601" y="22580"/>
                  </a:lnTo>
                  <a:lnTo>
                    <a:pt x="611006" y="22607"/>
                  </a:lnTo>
                  <a:lnTo>
                    <a:pt x="608412" y="22649"/>
                  </a:lnTo>
                  <a:lnTo>
                    <a:pt x="605842" y="22701"/>
                  </a:lnTo>
                  <a:lnTo>
                    <a:pt x="603273" y="22759"/>
                  </a:lnTo>
                  <a:lnTo>
                    <a:pt x="600704" y="22833"/>
                  </a:lnTo>
                  <a:lnTo>
                    <a:pt x="598160" y="22917"/>
                  </a:lnTo>
                  <a:lnTo>
                    <a:pt x="595616" y="23017"/>
                  </a:lnTo>
                  <a:lnTo>
                    <a:pt x="593072" y="23122"/>
                  </a:lnTo>
                  <a:lnTo>
                    <a:pt x="590554" y="23243"/>
                  </a:lnTo>
                  <a:lnTo>
                    <a:pt x="588036" y="23370"/>
                  </a:lnTo>
                  <a:lnTo>
                    <a:pt x="585543" y="23512"/>
                  </a:lnTo>
                  <a:lnTo>
                    <a:pt x="583075" y="23664"/>
                  </a:lnTo>
                  <a:lnTo>
                    <a:pt x="580608" y="23828"/>
                  </a:lnTo>
                  <a:lnTo>
                    <a:pt x="578140" y="24001"/>
                  </a:lnTo>
                  <a:lnTo>
                    <a:pt x="576690" y="24106"/>
                  </a:lnTo>
                  <a:lnTo>
                    <a:pt x="575265" y="24217"/>
                  </a:lnTo>
                  <a:lnTo>
                    <a:pt x="573815" y="24333"/>
                  </a:lnTo>
                  <a:lnTo>
                    <a:pt x="572391" y="24454"/>
                  </a:lnTo>
                  <a:lnTo>
                    <a:pt x="570966" y="24580"/>
                  </a:lnTo>
                  <a:lnTo>
                    <a:pt x="569567" y="24706"/>
                  </a:lnTo>
                  <a:lnTo>
                    <a:pt x="568168" y="24833"/>
                  </a:lnTo>
                  <a:lnTo>
                    <a:pt x="566769" y="24969"/>
                  </a:lnTo>
                  <a:lnTo>
                    <a:pt x="565395" y="25106"/>
                  </a:lnTo>
                  <a:lnTo>
                    <a:pt x="564022" y="25248"/>
                  </a:lnTo>
                  <a:lnTo>
                    <a:pt x="562648" y="25390"/>
                  </a:lnTo>
                  <a:lnTo>
                    <a:pt x="561274" y="25543"/>
                  </a:lnTo>
                  <a:lnTo>
                    <a:pt x="559926" y="25690"/>
                  </a:lnTo>
                  <a:lnTo>
                    <a:pt x="558603" y="25848"/>
                  </a:lnTo>
                  <a:lnTo>
                    <a:pt x="557255" y="26006"/>
                  </a:lnTo>
                  <a:lnTo>
                    <a:pt x="555932" y="26169"/>
                  </a:lnTo>
                  <a:lnTo>
                    <a:pt x="555042" y="25890"/>
                  </a:lnTo>
                  <a:lnTo>
                    <a:pt x="554126" y="25611"/>
                  </a:lnTo>
                  <a:lnTo>
                    <a:pt x="553185" y="25338"/>
                  </a:lnTo>
                  <a:lnTo>
                    <a:pt x="552244" y="25069"/>
                  </a:lnTo>
                  <a:lnTo>
                    <a:pt x="551277" y="24796"/>
                  </a:lnTo>
                  <a:lnTo>
                    <a:pt x="550285" y="24533"/>
                  </a:lnTo>
                  <a:lnTo>
                    <a:pt x="549293" y="24270"/>
                  </a:lnTo>
                  <a:lnTo>
                    <a:pt x="548275" y="24006"/>
                  </a:lnTo>
                  <a:lnTo>
                    <a:pt x="547232" y="23749"/>
                  </a:lnTo>
                  <a:lnTo>
                    <a:pt x="546189" y="23496"/>
                  </a:lnTo>
                  <a:lnTo>
                    <a:pt x="545121" y="23243"/>
                  </a:lnTo>
                  <a:lnTo>
                    <a:pt x="544027" y="22996"/>
                  </a:lnTo>
                  <a:lnTo>
                    <a:pt x="542933" y="22749"/>
                  </a:lnTo>
                  <a:lnTo>
                    <a:pt x="541839" y="22507"/>
                  </a:lnTo>
                  <a:lnTo>
                    <a:pt x="540695" y="22265"/>
                  </a:lnTo>
                  <a:lnTo>
                    <a:pt x="539550" y="22028"/>
                  </a:lnTo>
                  <a:lnTo>
                    <a:pt x="538405" y="21791"/>
                  </a:lnTo>
                  <a:lnTo>
                    <a:pt x="537235" y="21565"/>
                  </a:lnTo>
                  <a:lnTo>
                    <a:pt x="536039" y="21333"/>
                  </a:lnTo>
                  <a:lnTo>
                    <a:pt x="534844" y="21112"/>
                  </a:lnTo>
                  <a:lnTo>
                    <a:pt x="533623" y="20891"/>
                  </a:lnTo>
                  <a:lnTo>
                    <a:pt x="532376" y="20670"/>
                  </a:lnTo>
                  <a:lnTo>
                    <a:pt x="531130" y="20455"/>
                  </a:lnTo>
                  <a:lnTo>
                    <a:pt x="529883" y="20244"/>
                  </a:lnTo>
                  <a:lnTo>
                    <a:pt x="528586" y="20039"/>
                  </a:lnTo>
                  <a:lnTo>
                    <a:pt x="527314" y="19834"/>
                  </a:lnTo>
                  <a:lnTo>
                    <a:pt x="525991" y="19628"/>
                  </a:lnTo>
                  <a:lnTo>
                    <a:pt x="524694" y="19434"/>
                  </a:lnTo>
                  <a:lnTo>
                    <a:pt x="523346" y="19239"/>
                  </a:lnTo>
                  <a:lnTo>
                    <a:pt x="522023" y="19050"/>
                  </a:lnTo>
                  <a:lnTo>
                    <a:pt x="520649" y="18860"/>
                  </a:lnTo>
                  <a:lnTo>
                    <a:pt x="519275" y="18676"/>
                  </a:lnTo>
                  <a:lnTo>
                    <a:pt x="517444" y="18439"/>
                  </a:lnTo>
                  <a:lnTo>
                    <a:pt x="515587" y="18208"/>
                  </a:lnTo>
                  <a:lnTo>
                    <a:pt x="513704" y="17981"/>
                  </a:lnTo>
                  <a:lnTo>
                    <a:pt x="511796" y="17766"/>
                  </a:lnTo>
                  <a:lnTo>
                    <a:pt x="509889" y="17555"/>
                  </a:lnTo>
                  <a:lnTo>
                    <a:pt x="507955" y="17350"/>
                  </a:lnTo>
                  <a:lnTo>
                    <a:pt x="505997" y="17155"/>
                  </a:lnTo>
                  <a:lnTo>
                    <a:pt x="504038" y="16966"/>
                  </a:lnTo>
                  <a:lnTo>
                    <a:pt x="502079" y="16787"/>
                  </a:lnTo>
                  <a:lnTo>
                    <a:pt x="500095" y="16613"/>
                  </a:lnTo>
                  <a:lnTo>
                    <a:pt x="498085" y="16445"/>
                  </a:lnTo>
                  <a:lnTo>
                    <a:pt x="496076" y="16287"/>
                  </a:lnTo>
                  <a:lnTo>
                    <a:pt x="494040" y="16134"/>
                  </a:lnTo>
                  <a:lnTo>
                    <a:pt x="492005" y="15992"/>
                  </a:lnTo>
                  <a:lnTo>
                    <a:pt x="489945" y="15855"/>
                  </a:lnTo>
                  <a:lnTo>
                    <a:pt x="487884" y="15729"/>
                  </a:lnTo>
                  <a:lnTo>
                    <a:pt x="485798" y="15608"/>
                  </a:lnTo>
                  <a:lnTo>
                    <a:pt x="483712" y="15492"/>
                  </a:lnTo>
                  <a:lnTo>
                    <a:pt x="481626" y="15387"/>
                  </a:lnTo>
                  <a:lnTo>
                    <a:pt x="479515" y="15287"/>
                  </a:lnTo>
                  <a:lnTo>
                    <a:pt x="477404" y="15198"/>
                  </a:lnTo>
                  <a:lnTo>
                    <a:pt x="475292" y="15119"/>
                  </a:lnTo>
                  <a:lnTo>
                    <a:pt x="473155" y="15040"/>
                  </a:lnTo>
                  <a:lnTo>
                    <a:pt x="471019" y="14977"/>
                  </a:lnTo>
                  <a:lnTo>
                    <a:pt x="468856" y="14914"/>
                  </a:lnTo>
                  <a:lnTo>
                    <a:pt x="466720" y="14866"/>
                  </a:lnTo>
                  <a:lnTo>
                    <a:pt x="464557" y="14819"/>
                  </a:lnTo>
                  <a:lnTo>
                    <a:pt x="462395" y="14782"/>
                  </a:lnTo>
                  <a:lnTo>
                    <a:pt x="460207" y="14756"/>
                  </a:lnTo>
                  <a:lnTo>
                    <a:pt x="458045" y="14735"/>
                  </a:lnTo>
                  <a:lnTo>
                    <a:pt x="455857" y="14724"/>
                  </a:lnTo>
                  <a:lnTo>
                    <a:pt x="453670" y="14719"/>
                  </a:lnTo>
                  <a:lnTo>
                    <a:pt x="451813" y="14724"/>
                  </a:lnTo>
                  <a:lnTo>
                    <a:pt x="449930" y="14735"/>
                  </a:lnTo>
                  <a:lnTo>
                    <a:pt x="448073" y="14745"/>
                  </a:lnTo>
                  <a:lnTo>
                    <a:pt x="446216" y="14766"/>
                  </a:lnTo>
                  <a:lnTo>
                    <a:pt x="444359" y="14798"/>
                  </a:lnTo>
                  <a:lnTo>
                    <a:pt x="442502" y="14829"/>
                  </a:lnTo>
                  <a:lnTo>
                    <a:pt x="440645" y="14866"/>
                  </a:lnTo>
                  <a:lnTo>
                    <a:pt x="438814" y="14914"/>
                  </a:lnTo>
                  <a:lnTo>
                    <a:pt x="436957" y="14961"/>
                  </a:lnTo>
                  <a:lnTo>
                    <a:pt x="435100" y="15019"/>
                  </a:lnTo>
                  <a:lnTo>
                    <a:pt x="433268" y="15082"/>
                  </a:lnTo>
                  <a:lnTo>
                    <a:pt x="431411" y="15150"/>
                  </a:lnTo>
                  <a:lnTo>
                    <a:pt x="429579" y="15224"/>
                  </a:lnTo>
                  <a:lnTo>
                    <a:pt x="427748" y="15308"/>
                  </a:lnTo>
                  <a:lnTo>
                    <a:pt x="425916" y="15392"/>
                  </a:lnTo>
                  <a:lnTo>
                    <a:pt x="424085" y="15487"/>
                  </a:lnTo>
                  <a:lnTo>
                    <a:pt x="423474" y="15182"/>
                  </a:lnTo>
                  <a:lnTo>
                    <a:pt x="422813" y="14882"/>
                  </a:lnTo>
                  <a:lnTo>
                    <a:pt x="422151" y="14582"/>
                  </a:lnTo>
                  <a:lnTo>
                    <a:pt x="421465" y="14287"/>
                  </a:lnTo>
                  <a:lnTo>
                    <a:pt x="420752" y="13993"/>
                  </a:lnTo>
                  <a:lnTo>
                    <a:pt x="420040" y="13698"/>
                  </a:lnTo>
                  <a:lnTo>
                    <a:pt x="419302" y="13403"/>
                  </a:lnTo>
                  <a:lnTo>
                    <a:pt x="418539" y="13114"/>
                  </a:lnTo>
                  <a:lnTo>
                    <a:pt x="417751" y="12830"/>
                  </a:lnTo>
                  <a:lnTo>
                    <a:pt x="416962" y="12540"/>
                  </a:lnTo>
                  <a:lnTo>
                    <a:pt x="416148" y="12256"/>
                  </a:lnTo>
                  <a:lnTo>
                    <a:pt x="415308" y="11977"/>
                  </a:lnTo>
                  <a:lnTo>
                    <a:pt x="414444" y="11693"/>
                  </a:lnTo>
                  <a:lnTo>
                    <a:pt x="413579" y="11419"/>
                  </a:lnTo>
                  <a:lnTo>
                    <a:pt x="412688" y="11141"/>
                  </a:lnTo>
                  <a:lnTo>
                    <a:pt x="411798" y="10867"/>
                  </a:lnTo>
                  <a:lnTo>
                    <a:pt x="410399" y="10462"/>
                  </a:lnTo>
                  <a:lnTo>
                    <a:pt x="408949" y="10062"/>
                  </a:lnTo>
                  <a:lnTo>
                    <a:pt x="407473" y="9662"/>
                  </a:lnTo>
                  <a:lnTo>
                    <a:pt x="405973" y="9278"/>
                  </a:lnTo>
                  <a:lnTo>
                    <a:pt x="404421" y="8894"/>
                  </a:lnTo>
                  <a:lnTo>
                    <a:pt x="402844" y="8515"/>
                  </a:lnTo>
                  <a:lnTo>
                    <a:pt x="401241" y="8146"/>
                  </a:lnTo>
                  <a:lnTo>
                    <a:pt x="399588" y="7783"/>
                  </a:lnTo>
                  <a:lnTo>
                    <a:pt x="397909" y="7431"/>
                  </a:lnTo>
                  <a:lnTo>
                    <a:pt x="396179" y="7078"/>
                  </a:lnTo>
                  <a:lnTo>
                    <a:pt x="394424" y="6736"/>
                  </a:lnTo>
                  <a:lnTo>
                    <a:pt x="392643" y="6405"/>
                  </a:lnTo>
                  <a:lnTo>
                    <a:pt x="390837" y="6073"/>
                  </a:lnTo>
                  <a:lnTo>
                    <a:pt x="388980" y="5752"/>
                  </a:lnTo>
                  <a:lnTo>
                    <a:pt x="387097" y="5442"/>
                  </a:lnTo>
                  <a:lnTo>
                    <a:pt x="385189" y="5137"/>
                  </a:lnTo>
                  <a:lnTo>
                    <a:pt x="383231" y="4831"/>
                  </a:lnTo>
                  <a:lnTo>
                    <a:pt x="381246" y="4542"/>
                  </a:lnTo>
                  <a:lnTo>
                    <a:pt x="379237" y="4252"/>
                  </a:lnTo>
                  <a:lnTo>
                    <a:pt x="377176" y="3979"/>
                  </a:lnTo>
                  <a:lnTo>
                    <a:pt x="375116" y="3710"/>
                  </a:lnTo>
                  <a:lnTo>
                    <a:pt x="373030" y="3453"/>
                  </a:lnTo>
                  <a:lnTo>
                    <a:pt x="370918" y="3205"/>
                  </a:lnTo>
                  <a:lnTo>
                    <a:pt x="368807" y="2963"/>
                  </a:lnTo>
                  <a:lnTo>
                    <a:pt x="366645" y="2732"/>
                  </a:lnTo>
                  <a:lnTo>
                    <a:pt x="364457" y="2505"/>
                  </a:lnTo>
                  <a:lnTo>
                    <a:pt x="362269" y="2295"/>
                  </a:lnTo>
                  <a:lnTo>
                    <a:pt x="360056" y="2090"/>
                  </a:lnTo>
                  <a:lnTo>
                    <a:pt x="357818" y="1890"/>
                  </a:lnTo>
                  <a:lnTo>
                    <a:pt x="355554" y="1706"/>
                  </a:lnTo>
                  <a:lnTo>
                    <a:pt x="353264" y="1527"/>
                  </a:lnTo>
                  <a:lnTo>
                    <a:pt x="350975" y="1358"/>
                  </a:lnTo>
                  <a:lnTo>
                    <a:pt x="348583" y="1195"/>
                  </a:lnTo>
                  <a:lnTo>
                    <a:pt x="346167" y="1043"/>
                  </a:lnTo>
                  <a:lnTo>
                    <a:pt x="343750" y="901"/>
                  </a:lnTo>
                  <a:lnTo>
                    <a:pt x="341333" y="769"/>
                  </a:lnTo>
                  <a:lnTo>
                    <a:pt x="338866" y="648"/>
                  </a:lnTo>
                  <a:lnTo>
                    <a:pt x="336424" y="532"/>
                  </a:lnTo>
                  <a:lnTo>
                    <a:pt x="333956" y="432"/>
                  </a:lnTo>
                  <a:lnTo>
                    <a:pt x="331463" y="343"/>
                  </a:lnTo>
                  <a:lnTo>
                    <a:pt x="328996" y="264"/>
                  </a:lnTo>
                  <a:lnTo>
                    <a:pt x="326503" y="195"/>
                  </a:lnTo>
                  <a:lnTo>
                    <a:pt x="323984" y="132"/>
                  </a:lnTo>
                  <a:lnTo>
                    <a:pt x="321466" y="85"/>
                  </a:lnTo>
                  <a:lnTo>
                    <a:pt x="318948" y="48"/>
                  </a:lnTo>
                  <a:lnTo>
                    <a:pt x="316429" y="22"/>
                  </a:lnTo>
                  <a:lnTo>
                    <a:pt x="313885" y="6"/>
                  </a:lnTo>
                  <a:lnTo>
                    <a:pt x="31134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37" name="Google Shape;2037;p35"/>
          <p:cNvSpPr/>
          <p:nvPr/>
        </p:nvSpPr>
        <p:spPr>
          <a:xfrm>
            <a:off x="6384625" y="431552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35"/>
          <p:cNvSpPr/>
          <p:nvPr/>
        </p:nvSpPr>
        <p:spPr>
          <a:xfrm>
            <a:off x="6384625" y="44092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35"/>
          <p:cNvSpPr/>
          <p:nvPr/>
        </p:nvSpPr>
        <p:spPr>
          <a:xfrm>
            <a:off x="6501150" y="4409250"/>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35"/>
          <p:cNvSpPr/>
          <p:nvPr/>
        </p:nvSpPr>
        <p:spPr>
          <a:xfrm>
            <a:off x="6384625" y="45029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35"/>
          <p:cNvSpPr/>
          <p:nvPr/>
        </p:nvSpPr>
        <p:spPr>
          <a:xfrm>
            <a:off x="6501150" y="45029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35"/>
          <p:cNvSpPr/>
          <p:nvPr/>
        </p:nvSpPr>
        <p:spPr>
          <a:xfrm>
            <a:off x="6617675" y="4502975"/>
            <a:ext cx="37500" cy="37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43" name="Google Shape;2043;p35"/>
          <p:cNvGrpSpPr/>
          <p:nvPr/>
        </p:nvGrpSpPr>
        <p:grpSpPr>
          <a:xfrm>
            <a:off x="7352329" y="2052802"/>
            <a:ext cx="831962" cy="1037902"/>
            <a:chOff x="7352329" y="2052802"/>
            <a:chExt cx="831962" cy="1037902"/>
          </a:xfrm>
        </p:grpSpPr>
        <p:grpSp>
          <p:nvGrpSpPr>
            <p:cNvPr id="2044" name="Google Shape;2044;p35"/>
            <p:cNvGrpSpPr/>
            <p:nvPr/>
          </p:nvGrpSpPr>
          <p:grpSpPr>
            <a:xfrm>
              <a:off x="7352329" y="2052802"/>
              <a:ext cx="831962" cy="1037902"/>
              <a:chOff x="2714557" y="1357050"/>
              <a:chExt cx="2191680" cy="2734200"/>
            </a:xfrm>
          </p:grpSpPr>
          <p:sp>
            <p:nvSpPr>
              <p:cNvPr id="2045" name="Google Shape;2045;p35"/>
              <p:cNvSpPr/>
              <p:nvPr/>
            </p:nvSpPr>
            <p:spPr>
              <a:xfrm flipH="1">
                <a:off x="2771228" y="1410300"/>
                <a:ext cx="1922581" cy="479400"/>
              </a:xfrm>
              <a:custGeom>
                <a:rect b="b" l="l" r="r" t="t"/>
                <a:pathLst>
                  <a:path extrusionOk="0" h="19176" w="285038">
                    <a:moveTo>
                      <a:pt x="0" y="1"/>
                    </a:moveTo>
                    <a:lnTo>
                      <a:pt x="0" y="19175"/>
                    </a:lnTo>
                    <a:lnTo>
                      <a:pt x="13198" y="19175"/>
                    </a:lnTo>
                    <a:lnTo>
                      <a:pt x="13198" y="8960"/>
                    </a:lnTo>
                    <a:lnTo>
                      <a:pt x="244018" y="8960"/>
                    </a:lnTo>
                    <a:lnTo>
                      <a:pt x="244018"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35"/>
              <p:cNvSpPr/>
              <p:nvPr/>
            </p:nvSpPr>
            <p:spPr>
              <a:xfrm flipH="1">
                <a:off x="2771228" y="1410300"/>
                <a:ext cx="1922581" cy="479400"/>
              </a:xfrm>
              <a:custGeom>
                <a:rect b="b" l="l" r="r" t="t"/>
                <a:pathLst>
                  <a:path extrusionOk="0" fill="none" h="19176" w="285038">
                    <a:moveTo>
                      <a:pt x="0" y="1"/>
                    </a:moveTo>
                    <a:lnTo>
                      <a:pt x="0" y="19175"/>
                    </a:lnTo>
                    <a:lnTo>
                      <a:pt x="13198" y="19175"/>
                    </a:lnTo>
                    <a:lnTo>
                      <a:pt x="13198" y="8960"/>
                    </a:lnTo>
                    <a:lnTo>
                      <a:pt x="244018" y="8960"/>
                    </a:lnTo>
                    <a:lnTo>
                      <a:pt x="244018" y="19175"/>
                    </a:lnTo>
                    <a:lnTo>
                      <a:pt x="247107" y="19175"/>
                    </a:lnTo>
                    <a:lnTo>
                      <a:pt x="247107"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lnTo>
                      <a:pt x="247107"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35"/>
              <p:cNvSpPr/>
              <p:nvPr/>
            </p:nvSpPr>
            <p:spPr>
              <a:xfrm flipH="1">
                <a:off x="4693803" y="1410300"/>
                <a:ext cx="7" cy="25"/>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35"/>
              <p:cNvSpPr/>
              <p:nvPr/>
            </p:nvSpPr>
            <p:spPr>
              <a:xfrm flipH="1">
                <a:off x="3402082" y="2309625"/>
                <a:ext cx="1181879" cy="258300"/>
              </a:xfrm>
              <a:custGeom>
                <a:rect b="b" l="l" r="r" t="t"/>
                <a:pathLst>
                  <a:path extrusionOk="0" h="10332" w="175223">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35"/>
              <p:cNvSpPr/>
              <p:nvPr/>
            </p:nvSpPr>
            <p:spPr>
              <a:xfrm flipH="1">
                <a:off x="3402082" y="2309625"/>
                <a:ext cx="1181879" cy="258300"/>
              </a:xfrm>
              <a:custGeom>
                <a:rect b="b" l="l" r="r" t="t"/>
                <a:pathLst>
                  <a:path extrusionOk="0" fill="none" h="10332" w="175223">
                    <a:moveTo>
                      <a:pt x="1" y="1"/>
                    </a:moveTo>
                    <a:lnTo>
                      <a:pt x="1" y="10331"/>
                    </a:lnTo>
                    <a:lnTo>
                      <a:pt x="175222" y="10331"/>
                    </a:lnTo>
                    <a:lnTo>
                      <a:pt x="175222"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35"/>
              <p:cNvSpPr/>
              <p:nvPr/>
            </p:nvSpPr>
            <p:spPr>
              <a:xfrm flipH="1">
                <a:off x="3458908" y="2362775"/>
                <a:ext cx="1068233" cy="151875"/>
              </a:xfrm>
              <a:custGeom>
                <a:rect b="b" l="l" r="r" t="t"/>
                <a:pathLst>
                  <a:path extrusionOk="0" fill="none" h="6075" w="158374">
                    <a:moveTo>
                      <a:pt x="1" y="6075"/>
                    </a:moveTo>
                    <a:lnTo>
                      <a:pt x="1" y="0"/>
                    </a:lnTo>
                    <a:lnTo>
                      <a:pt x="158374" y="0"/>
                    </a:lnTo>
                    <a:lnTo>
                      <a:pt x="158374" y="6075"/>
                    </a:lnTo>
                    <a:lnTo>
                      <a:pt x="1" y="607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35"/>
              <p:cNvSpPr/>
              <p:nvPr/>
            </p:nvSpPr>
            <p:spPr>
              <a:xfrm flipH="1">
                <a:off x="4527134" y="2514625"/>
                <a:ext cx="7" cy="25"/>
              </a:xfrm>
              <a:custGeom>
                <a:rect b="b" l="l" r="r" t="t"/>
                <a:pathLst>
                  <a:path extrusionOk="0" fill="none" h="1" w="1">
                    <a:moveTo>
                      <a:pt x="1" y="1"/>
                    </a:move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35"/>
              <p:cNvSpPr/>
              <p:nvPr/>
            </p:nvSpPr>
            <p:spPr>
              <a:xfrm flipH="1">
                <a:off x="3104580" y="1863325"/>
                <a:ext cx="1443538" cy="26375"/>
              </a:xfrm>
              <a:custGeom>
                <a:rect b="b" l="l" r="r" t="t"/>
                <a:pathLst>
                  <a:path extrusionOk="0" h="1055" w="214016">
                    <a:moveTo>
                      <a:pt x="0" y="0"/>
                    </a:moveTo>
                    <a:lnTo>
                      <a:pt x="0" y="1054"/>
                    </a:lnTo>
                    <a:lnTo>
                      <a:pt x="214016" y="1054"/>
                    </a:lnTo>
                    <a:lnTo>
                      <a:pt x="214016" y="0"/>
                    </a:lnTo>
                    <a:close/>
                  </a:path>
                </a:pathLst>
              </a:custGeom>
              <a:solidFill>
                <a:srgbClr val="FFCC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35"/>
              <p:cNvSpPr/>
              <p:nvPr/>
            </p:nvSpPr>
            <p:spPr>
              <a:xfrm flipH="1">
                <a:off x="3104580" y="1772075"/>
                <a:ext cx="1443538" cy="38000"/>
              </a:xfrm>
              <a:custGeom>
                <a:rect b="b" l="l" r="r" t="t"/>
                <a:pathLst>
                  <a:path extrusionOk="0" h="1520" w="214016">
                    <a:moveTo>
                      <a:pt x="0" y="1"/>
                    </a:moveTo>
                    <a:lnTo>
                      <a:pt x="0" y="1520"/>
                    </a:lnTo>
                    <a:lnTo>
                      <a:pt x="214016" y="1520"/>
                    </a:lnTo>
                    <a:lnTo>
                      <a:pt x="21401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35"/>
              <p:cNvSpPr/>
              <p:nvPr/>
            </p:nvSpPr>
            <p:spPr>
              <a:xfrm flipH="1">
                <a:off x="3104580" y="1687400"/>
                <a:ext cx="1443538" cy="31575"/>
              </a:xfrm>
              <a:custGeom>
                <a:rect b="b" l="l" r="r" t="t"/>
                <a:pathLst>
                  <a:path extrusionOk="0" h="1263" w="214016">
                    <a:moveTo>
                      <a:pt x="0" y="1"/>
                    </a:moveTo>
                    <a:lnTo>
                      <a:pt x="0" y="1263"/>
                    </a:lnTo>
                    <a:lnTo>
                      <a:pt x="214016" y="1263"/>
                    </a:lnTo>
                    <a:lnTo>
                      <a:pt x="21401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35"/>
              <p:cNvSpPr/>
              <p:nvPr/>
            </p:nvSpPr>
            <p:spPr>
              <a:xfrm flipH="1">
                <a:off x="3458908" y="2362775"/>
                <a:ext cx="1068233" cy="151875"/>
              </a:xfrm>
              <a:custGeom>
                <a:rect b="b" l="l" r="r" t="t"/>
                <a:pathLst>
                  <a:path extrusionOk="0" h="6075" w="158374">
                    <a:moveTo>
                      <a:pt x="1" y="0"/>
                    </a:moveTo>
                    <a:lnTo>
                      <a:pt x="1" y="6075"/>
                    </a:lnTo>
                    <a:lnTo>
                      <a:pt x="158374" y="6075"/>
                    </a:lnTo>
                    <a:lnTo>
                      <a:pt x="158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35"/>
              <p:cNvSpPr/>
              <p:nvPr/>
            </p:nvSpPr>
            <p:spPr>
              <a:xfrm flipH="1">
                <a:off x="2771228" y="1818100"/>
                <a:ext cx="2078330" cy="2220025"/>
              </a:xfrm>
              <a:custGeom>
                <a:rect b="b" l="l" r="r" t="t"/>
                <a:pathLst>
                  <a:path extrusionOk="0" h="88801" w="308129">
                    <a:moveTo>
                      <a:pt x="214599" y="19662"/>
                    </a:moveTo>
                    <a:lnTo>
                      <a:pt x="214599" y="29992"/>
                    </a:lnTo>
                    <a:lnTo>
                      <a:pt x="39378" y="29992"/>
                    </a:lnTo>
                    <a:lnTo>
                      <a:pt x="39378" y="19662"/>
                    </a:lnTo>
                    <a:close/>
                    <a:moveTo>
                      <a:pt x="308128" y="1"/>
                    </a:move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35"/>
              <p:cNvSpPr/>
              <p:nvPr/>
            </p:nvSpPr>
            <p:spPr>
              <a:xfrm flipH="1">
                <a:off x="2771228" y="1818100"/>
                <a:ext cx="2078330" cy="2220025"/>
              </a:xfrm>
              <a:custGeom>
                <a:rect b="b" l="l" r="r" t="t"/>
                <a:pathLst>
                  <a:path extrusionOk="0" fill="none" h="88801" w="308129">
                    <a:moveTo>
                      <a:pt x="308128" y="1"/>
                    </a:moveTo>
                    <a:lnTo>
                      <a:pt x="308128" y="1"/>
                    </a:ln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35"/>
              <p:cNvSpPr/>
              <p:nvPr/>
            </p:nvSpPr>
            <p:spPr>
              <a:xfrm flipH="1">
                <a:off x="3402082" y="2309625"/>
                <a:ext cx="1181879" cy="258300"/>
              </a:xfrm>
              <a:custGeom>
                <a:rect b="b" l="l" r="r" t="t"/>
                <a:pathLst>
                  <a:path extrusionOk="0" fill="none" h="10332" w="175223">
                    <a:moveTo>
                      <a:pt x="1" y="10331"/>
                    </a:moveTo>
                    <a:lnTo>
                      <a:pt x="1" y="1"/>
                    </a:lnTo>
                    <a:lnTo>
                      <a:pt x="175222" y="1"/>
                    </a:lnTo>
                    <a:lnTo>
                      <a:pt x="175222" y="10331"/>
                    </a:lnTo>
                    <a:lnTo>
                      <a:pt x="1" y="1033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35"/>
              <p:cNvSpPr/>
              <p:nvPr/>
            </p:nvSpPr>
            <p:spPr>
              <a:xfrm flipH="1">
                <a:off x="4583954" y="2567900"/>
                <a:ext cx="7" cy="25"/>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35"/>
              <p:cNvSpPr/>
              <p:nvPr/>
            </p:nvSpPr>
            <p:spPr>
              <a:xfrm flipH="1">
                <a:off x="2714557" y="1357050"/>
                <a:ext cx="2191680" cy="2734200"/>
              </a:xfrm>
              <a:custGeom>
                <a:rect b="b" l="l" r="r" t="t"/>
                <a:pathLst>
                  <a:path extrusionOk="0" h="109368" w="324934">
                    <a:moveTo>
                      <a:pt x="267110" y="13215"/>
                    </a:moveTo>
                    <a:lnTo>
                      <a:pt x="267110" y="14477"/>
                    </a:lnTo>
                    <a:lnTo>
                      <a:pt x="53094" y="14477"/>
                    </a:lnTo>
                    <a:lnTo>
                      <a:pt x="53094" y="13215"/>
                    </a:lnTo>
                    <a:close/>
                    <a:moveTo>
                      <a:pt x="267110" y="16602"/>
                    </a:moveTo>
                    <a:lnTo>
                      <a:pt x="267110" y="18121"/>
                    </a:lnTo>
                    <a:lnTo>
                      <a:pt x="53094" y="18121"/>
                    </a:lnTo>
                    <a:lnTo>
                      <a:pt x="53094" y="16602"/>
                    </a:lnTo>
                    <a:close/>
                    <a:moveTo>
                      <a:pt x="267110" y="20251"/>
                    </a:moveTo>
                    <a:lnTo>
                      <a:pt x="267110" y="21305"/>
                    </a:lnTo>
                    <a:lnTo>
                      <a:pt x="53094" y="21305"/>
                    </a:lnTo>
                    <a:lnTo>
                      <a:pt x="53094" y="20251"/>
                    </a:lnTo>
                    <a:close/>
                    <a:moveTo>
                      <a:pt x="279552" y="2131"/>
                    </a:moveTo>
                    <a:lnTo>
                      <a:pt x="280502" y="2141"/>
                    </a:lnTo>
                    <a:lnTo>
                      <a:pt x="281452" y="2152"/>
                    </a:lnTo>
                    <a:lnTo>
                      <a:pt x="282381" y="2174"/>
                    </a:lnTo>
                    <a:lnTo>
                      <a:pt x="283310" y="2202"/>
                    </a:lnTo>
                    <a:lnTo>
                      <a:pt x="284239" y="2234"/>
                    </a:lnTo>
                    <a:lnTo>
                      <a:pt x="285146" y="2267"/>
                    </a:lnTo>
                    <a:lnTo>
                      <a:pt x="286075" y="2311"/>
                    </a:lnTo>
                    <a:lnTo>
                      <a:pt x="286982" y="2360"/>
                    </a:lnTo>
                    <a:lnTo>
                      <a:pt x="287868" y="2415"/>
                    </a:lnTo>
                    <a:lnTo>
                      <a:pt x="288775" y="2475"/>
                    </a:lnTo>
                    <a:lnTo>
                      <a:pt x="289661" y="2540"/>
                    </a:lnTo>
                    <a:lnTo>
                      <a:pt x="290546" y="2611"/>
                    </a:lnTo>
                    <a:lnTo>
                      <a:pt x="291410" y="2688"/>
                    </a:lnTo>
                    <a:lnTo>
                      <a:pt x="292274" y="2764"/>
                    </a:lnTo>
                    <a:lnTo>
                      <a:pt x="293138" y="2852"/>
                    </a:lnTo>
                    <a:lnTo>
                      <a:pt x="293981" y="2945"/>
                    </a:lnTo>
                    <a:lnTo>
                      <a:pt x="294823" y="3043"/>
                    </a:lnTo>
                    <a:lnTo>
                      <a:pt x="295644" y="3147"/>
                    </a:lnTo>
                    <a:lnTo>
                      <a:pt x="296465" y="3250"/>
                    </a:lnTo>
                    <a:lnTo>
                      <a:pt x="297264" y="3365"/>
                    </a:lnTo>
                    <a:lnTo>
                      <a:pt x="298063" y="3485"/>
                    </a:lnTo>
                    <a:lnTo>
                      <a:pt x="298862" y="3606"/>
                    </a:lnTo>
                    <a:lnTo>
                      <a:pt x="299640" y="3731"/>
                    </a:lnTo>
                    <a:lnTo>
                      <a:pt x="300396" y="3868"/>
                    </a:lnTo>
                    <a:lnTo>
                      <a:pt x="301152" y="4004"/>
                    </a:lnTo>
                    <a:lnTo>
                      <a:pt x="301908" y="4146"/>
                    </a:lnTo>
                    <a:lnTo>
                      <a:pt x="302621" y="4294"/>
                    </a:lnTo>
                    <a:lnTo>
                      <a:pt x="303355" y="4447"/>
                    </a:lnTo>
                    <a:lnTo>
                      <a:pt x="304046" y="4605"/>
                    </a:lnTo>
                    <a:lnTo>
                      <a:pt x="304737" y="4769"/>
                    </a:lnTo>
                    <a:lnTo>
                      <a:pt x="305429" y="4938"/>
                    </a:lnTo>
                    <a:lnTo>
                      <a:pt x="306077" y="5108"/>
                    </a:lnTo>
                    <a:lnTo>
                      <a:pt x="306725" y="5283"/>
                    </a:lnTo>
                    <a:lnTo>
                      <a:pt x="307351" y="5463"/>
                    </a:lnTo>
                    <a:lnTo>
                      <a:pt x="307956" y="5643"/>
                    </a:lnTo>
                    <a:lnTo>
                      <a:pt x="308539" y="5829"/>
                    </a:lnTo>
                    <a:lnTo>
                      <a:pt x="309101" y="6015"/>
                    </a:lnTo>
                    <a:lnTo>
                      <a:pt x="309641" y="6206"/>
                    </a:lnTo>
                    <a:lnTo>
                      <a:pt x="310181" y="6403"/>
                    </a:lnTo>
                    <a:lnTo>
                      <a:pt x="310678" y="6599"/>
                    </a:lnTo>
                    <a:lnTo>
                      <a:pt x="311174" y="6796"/>
                    </a:lnTo>
                    <a:lnTo>
                      <a:pt x="311628" y="6998"/>
                    </a:lnTo>
                    <a:lnTo>
                      <a:pt x="312082" y="7206"/>
                    </a:lnTo>
                    <a:lnTo>
                      <a:pt x="312514" y="7408"/>
                    </a:lnTo>
                    <a:lnTo>
                      <a:pt x="312902" y="7621"/>
                    </a:lnTo>
                    <a:lnTo>
                      <a:pt x="313291" y="7834"/>
                    </a:lnTo>
                    <a:lnTo>
                      <a:pt x="313658" y="8047"/>
                    </a:lnTo>
                    <a:lnTo>
                      <a:pt x="314004" y="8260"/>
                    </a:lnTo>
                    <a:lnTo>
                      <a:pt x="314328" y="8478"/>
                    </a:lnTo>
                    <a:lnTo>
                      <a:pt x="314609" y="8702"/>
                    </a:lnTo>
                    <a:lnTo>
                      <a:pt x="314890" y="8926"/>
                    </a:lnTo>
                    <a:lnTo>
                      <a:pt x="315149" y="9150"/>
                    </a:lnTo>
                    <a:lnTo>
                      <a:pt x="315386" y="9374"/>
                    </a:lnTo>
                    <a:lnTo>
                      <a:pt x="315602" y="9604"/>
                    </a:lnTo>
                    <a:lnTo>
                      <a:pt x="315797" y="9833"/>
                    </a:lnTo>
                    <a:lnTo>
                      <a:pt x="315970" y="10063"/>
                    </a:lnTo>
                    <a:lnTo>
                      <a:pt x="316121" y="10298"/>
                    </a:lnTo>
                    <a:lnTo>
                      <a:pt x="316229" y="10527"/>
                    </a:lnTo>
                    <a:lnTo>
                      <a:pt x="316337" y="10762"/>
                    </a:lnTo>
                    <a:lnTo>
                      <a:pt x="316423" y="11002"/>
                    </a:lnTo>
                    <a:lnTo>
                      <a:pt x="316466" y="11237"/>
                    </a:lnTo>
                    <a:lnTo>
                      <a:pt x="316510" y="11478"/>
                    </a:lnTo>
                    <a:lnTo>
                      <a:pt x="316531" y="11718"/>
                    </a:lnTo>
                    <a:lnTo>
                      <a:pt x="316510" y="11964"/>
                    </a:lnTo>
                    <a:lnTo>
                      <a:pt x="316466" y="12210"/>
                    </a:lnTo>
                    <a:lnTo>
                      <a:pt x="316402" y="12450"/>
                    </a:lnTo>
                    <a:lnTo>
                      <a:pt x="316315" y="12696"/>
                    </a:lnTo>
                    <a:lnTo>
                      <a:pt x="316207" y="12936"/>
                    </a:lnTo>
                    <a:lnTo>
                      <a:pt x="316078" y="13177"/>
                    </a:lnTo>
                    <a:lnTo>
                      <a:pt x="315926" y="13412"/>
                    </a:lnTo>
                    <a:lnTo>
                      <a:pt x="315754" y="13646"/>
                    </a:lnTo>
                    <a:lnTo>
                      <a:pt x="315559" y="13881"/>
                    </a:lnTo>
                    <a:lnTo>
                      <a:pt x="315322" y="14111"/>
                    </a:lnTo>
                    <a:lnTo>
                      <a:pt x="315084" y="14340"/>
                    </a:lnTo>
                    <a:lnTo>
                      <a:pt x="314803" y="14564"/>
                    </a:lnTo>
                    <a:lnTo>
                      <a:pt x="314522" y="14788"/>
                    </a:lnTo>
                    <a:lnTo>
                      <a:pt x="314220" y="15012"/>
                    </a:lnTo>
                    <a:lnTo>
                      <a:pt x="313896" y="15231"/>
                    </a:lnTo>
                    <a:lnTo>
                      <a:pt x="313529" y="15444"/>
                    </a:lnTo>
                    <a:lnTo>
                      <a:pt x="313162" y="15657"/>
                    </a:lnTo>
                    <a:lnTo>
                      <a:pt x="312773" y="15870"/>
                    </a:lnTo>
                    <a:lnTo>
                      <a:pt x="312362" y="16077"/>
                    </a:lnTo>
                    <a:lnTo>
                      <a:pt x="311930" y="16285"/>
                    </a:lnTo>
                    <a:lnTo>
                      <a:pt x="311498" y="16487"/>
                    </a:lnTo>
                    <a:lnTo>
                      <a:pt x="311023" y="16684"/>
                    </a:lnTo>
                    <a:lnTo>
                      <a:pt x="310548" y="16880"/>
                    </a:lnTo>
                    <a:lnTo>
                      <a:pt x="310030" y="17077"/>
                    </a:lnTo>
                    <a:lnTo>
                      <a:pt x="309511" y="17263"/>
                    </a:lnTo>
                    <a:lnTo>
                      <a:pt x="308971" y="17449"/>
                    </a:lnTo>
                    <a:lnTo>
                      <a:pt x="308431" y="17634"/>
                    </a:lnTo>
                    <a:lnTo>
                      <a:pt x="307848" y="17815"/>
                    </a:lnTo>
                    <a:lnTo>
                      <a:pt x="307265" y="17989"/>
                    </a:lnTo>
                    <a:lnTo>
                      <a:pt x="306660" y="18164"/>
                    </a:lnTo>
                    <a:lnTo>
                      <a:pt x="306034" y="18328"/>
                    </a:lnTo>
                    <a:lnTo>
                      <a:pt x="305407" y="18498"/>
                    </a:lnTo>
                    <a:lnTo>
                      <a:pt x="304759" y="18656"/>
                    </a:lnTo>
                    <a:lnTo>
                      <a:pt x="304089" y="18814"/>
                    </a:lnTo>
                    <a:lnTo>
                      <a:pt x="303398" y="18967"/>
                    </a:lnTo>
                    <a:lnTo>
                      <a:pt x="302707" y="19115"/>
                    </a:lnTo>
                    <a:lnTo>
                      <a:pt x="301994" y="19257"/>
                    </a:lnTo>
                    <a:lnTo>
                      <a:pt x="301281" y="19399"/>
                    </a:lnTo>
                    <a:lnTo>
                      <a:pt x="300547" y="19535"/>
                    </a:lnTo>
                    <a:lnTo>
                      <a:pt x="299791" y="19667"/>
                    </a:lnTo>
                    <a:lnTo>
                      <a:pt x="299035" y="19792"/>
                    </a:lnTo>
                    <a:lnTo>
                      <a:pt x="298257" y="19918"/>
                    </a:lnTo>
                    <a:lnTo>
                      <a:pt x="297458" y="20033"/>
                    </a:lnTo>
                    <a:lnTo>
                      <a:pt x="296659" y="20147"/>
                    </a:lnTo>
                    <a:lnTo>
                      <a:pt x="295860" y="20257"/>
                    </a:lnTo>
                    <a:lnTo>
                      <a:pt x="295039" y="20360"/>
                    </a:lnTo>
                    <a:lnTo>
                      <a:pt x="294197" y="20459"/>
                    </a:lnTo>
                    <a:lnTo>
                      <a:pt x="293354" y="20552"/>
                    </a:lnTo>
                    <a:lnTo>
                      <a:pt x="292490" y="20639"/>
                    </a:lnTo>
                    <a:lnTo>
                      <a:pt x="291626" y="20726"/>
                    </a:lnTo>
                    <a:lnTo>
                      <a:pt x="290762" y="20803"/>
                    </a:lnTo>
                    <a:lnTo>
                      <a:pt x="289877" y="20874"/>
                    </a:lnTo>
                    <a:lnTo>
                      <a:pt x="288969" y="20945"/>
                    </a:lnTo>
                    <a:lnTo>
                      <a:pt x="288084" y="21005"/>
                    </a:lnTo>
                    <a:lnTo>
                      <a:pt x="287155" y="21060"/>
                    </a:lnTo>
                    <a:lnTo>
                      <a:pt x="286248" y="21114"/>
                    </a:lnTo>
                    <a:lnTo>
                      <a:pt x="285319" y="21158"/>
                    </a:lnTo>
                    <a:lnTo>
                      <a:pt x="284368" y="21196"/>
                    </a:lnTo>
                    <a:lnTo>
                      <a:pt x="283440" y="21229"/>
                    </a:lnTo>
                    <a:lnTo>
                      <a:pt x="282489" y="21256"/>
                    </a:lnTo>
                    <a:lnTo>
                      <a:pt x="281517" y="21278"/>
                    </a:lnTo>
                    <a:lnTo>
                      <a:pt x="280567" y="21295"/>
                    </a:lnTo>
                    <a:lnTo>
                      <a:pt x="279595" y="21305"/>
                    </a:lnTo>
                    <a:lnTo>
                      <a:pt x="275512" y="21305"/>
                    </a:lnTo>
                    <a:lnTo>
                      <a:pt x="275512" y="11090"/>
                    </a:lnTo>
                    <a:lnTo>
                      <a:pt x="44692" y="11090"/>
                    </a:lnTo>
                    <a:lnTo>
                      <a:pt x="44692" y="21305"/>
                    </a:lnTo>
                    <a:lnTo>
                      <a:pt x="31494" y="21305"/>
                    </a:lnTo>
                    <a:lnTo>
                      <a:pt x="31494" y="2131"/>
                    </a:lnTo>
                    <a:close/>
                    <a:moveTo>
                      <a:pt x="316531" y="29352"/>
                    </a:moveTo>
                    <a:lnTo>
                      <a:pt x="316531" y="40387"/>
                    </a:lnTo>
                    <a:lnTo>
                      <a:pt x="316164" y="40284"/>
                    </a:lnTo>
                    <a:lnTo>
                      <a:pt x="315797" y="40180"/>
                    </a:lnTo>
                    <a:lnTo>
                      <a:pt x="315451" y="40071"/>
                    </a:lnTo>
                    <a:lnTo>
                      <a:pt x="315084" y="39950"/>
                    </a:lnTo>
                    <a:lnTo>
                      <a:pt x="314760" y="39830"/>
                    </a:lnTo>
                    <a:lnTo>
                      <a:pt x="314414" y="39705"/>
                    </a:lnTo>
                    <a:lnTo>
                      <a:pt x="314090" y="39574"/>
                    </a:lnTo>
                    <a:lnTo>
                      <a:pt x="313766" y="39437"/>
                    </a:lnTo>
                    <a:lnTo>
                      <a:pt x="313464" y="39295"/>
                    </a:lnTo>
                    <a:lnTo>
                      <a:pt x="313140" y="39147"/>
                    </a:lnTo>
                    <a:lnTo>
                      <a:pt x="312859" y="39000"/>
                    </a:lnTo>
                    <a:lnTo>
                      <a:pt x="312578" y="38841"/>
                    </a:lnTo>
                    <a:lnTo>
                      <a:pt x="312298" y="38683"/>
                    </a:lnTo>
                    <a:lnTo>
                      <a:pt x="312038" y="38519"/>
                    </a:lnTo>
                    <a:lnTo>
                      <a:pt x="311779" y="38350"/>
                    </a:lnTo>
                    <a:lnTo>
                      <a:pt x="311542" y="38180"/>
                    </a:lnTo>
                    <a:lnTo>
                      <a:pt x="311304" y="38000"/>
                    </a:lnTo>
                    <a:lnTo>
                      <a:pt x="311088" y="37820"/>
                    </a:lnTo>
                    <a:lnTo>
                      <a:pt x="310872" y="37634"/>
                    </a:lnTo>
                    <a:lnTo>
                      <a:pt x="310678" y="37443"/>
                    </a:lnTo>
                    <a:lnTo>
                      <a:pt x="310505" y="37252"/>
                    </a:lnTo>
                    <a:lnTo>
                      <a:pt x="310332" y="37050"/>
                    </a:lnTo>
                    <a:lnTo>
                      <a:pt x="310181" y="36848"/>
                    </a:lnTo>
                    <a:lnTo>
                      <a:pt x="310030" y="36645"/>
                    </a:lnTo>
                    <a:lnTo>
                      <a:pt x="309900" y="36432"/>
                    </a:lnTo>
                    <a:lnTo>
                      <a:pt x="309792" y="36219"/>
                    </a:lnTo>
                    <a:lnTo>
                      <a:pt x="309706" y="36006"/>
                    </a:lnTo>
                    <a:lnTo>
                      <a:pt x="309619" y="35782"/>
                    </a:lnTo>
                    <a:lnTo>
                      <a:pt x="309576" y="35558"/>
                    </a:lnTo>
                    <a:lnTo>
                      <a:pt x="309511" y="35334"/>
                    </a:lnTo>
                    <a:lnTo>
                      <a:pt x="309490" y="35099"/>
                    </a:lnTo>
                    <a:lnTo>
                      <a:pt x="309490" y="34870"/>
                    </a:lnTo>
                    <a:lnTo>
                      <a:pt x="309490" y="34635"/>
                    </a:lnTo>
                    <a:lnTo>
                      <a:pt x="309511" y="34406"/>
                    </a:lnTo>
                    <a:lnTo>
                      <a:pt x="309576" y="34176"/>
                    </a:lnTo>
                    <a:lnTo>
                      <a:pt x="309619" y="33952"/>
                    </a:lnTo>
                    <a:lnTo>
                      <a:pt x="309706" y="33734"/>
                    </a:lnTo>
                    <a:lnTo>
                      <a:pt x="309792" y="33515"/>
                    </a:lnTo>
                    <a:lnTo>
                      <a:pt x="309900" y="33302"/>
                    </a:lnTo>
                    <a:lnTo>
                      <a:pt x="310030" y="33094"/>
                    </a:lnTo>
                    <a:lnTo>
                      <a:pt x="310181" y="32887"/>
                    </a:lnTo>
                    <a:lnTo>
                      <a:pt x="310332" y="32685"/>
                    </a:lnTo>
                    <a:lnTo>
                      <a:pt x="310505" y="32488"/>
                    </a:lnTo>
                    <a:lnTo>
                      <a:pt x="310678" y="32291"/>
                    </a:lnTo>
                    <a:lnTo>
                      <a:pt x="310872" y="32106"/>
                    </a:lnTo>
                    <a:lnTo>
                      <a:pt x="311088" y="31920"/>
                    </a:lnTo>
                    <a:lnTo>
                      <a:pt x="311304" y="31734"/>
                    </a:lnTo>
                    <a:lnTo>
                      <a:pt x="311542" y="31559"/>
                    </a:lnTo>
                    <a:lnTo>
                      <a:pt x="311779" y="31385"/>
                    </a:lnTo>
                    <a:lnTo>
                      <a:pt x="312038" y="31215"/>
                    </a:lnTo>
                    <a:lnTo>
                      <a:pt x="312298" y="31051"/>
                    </a:lnTo>
                    <a:lnTo>
                      <a:pt x="312578" y="30893"/>
                    </a:lnTo>
                    <a:lnTo>
                      <a:pt x="312859" y="30740"/>
                    </a:lnTo>
                    <a:lnTo>
                      <a:pt x="313140" y="30587"/>
                    </a:lnTo>
                    <a:lnTo>
                      <a:pt x="313464" y="30445"/>
                    </a:lnTo>
                    <a:lnTo>
                      <a:pt x="313766" y="30303"/>
                    </a:lnTo>
                    <a:lnTo>
                      <a:pt x="314090" y="30166"/>
                    </a:lnTo>
                    <a:lnTo>
                      <a:pt x="314414" y="30035"/>
                    </a:lnTo>
                    <a:lnTo>
                      <a:pt x="314760" y="29910"/>
                    </a:lnTo>
                    <a:lnTo>
                      <a:pt x="315084" y="29784"/>
                    </a:lnTo>
                    <a:lnTo>
                      <a:pt x="315451" y="29669"/>
                    </a:lnTo>
                    <a:lnTo>
                      <a:pt x="315797" y="29560"/>
                    </a:lnTo>
                    <a:lnTo>
                      <a:pt x="316164" y="29451"/>
                    </a:lnTo>
                    <a:lnTo>
                      <a:pt x="316531" y="29352"/>
                    </a:lnTo>
                    <a:close/>
                    <a:moveTo>
                      <a:pt x="316531" y="51128"/>
                    </a:moveTo>
                    <a:lnTo>
                      <a:pt x="316531" y="89319"/>
                    </a:lnTo>
                    <a:lnTo>
                      <a:pt x="311045" y="90089"/>
                    </a:lnTo>
                    <a:lnTo>
                      <a:pt x="311045" y="51898"/>
                    </a:lnTo>
                    <a:lnTo>
                      <a:pt x="316531" y="51128"/>
                    </a:lnTo>
                    <a:close/>
                    <a:moveTo>
                      <a:pt x="316531" y="18443"/>
                    </a:moveTo>
                    <a:lnTo>
                      <a:pt x="316531" y="26757"/>
                    </a:lnTo>
                    <a:lnTo>
                      <a:pt x="316099" y="26807"/>
                    </a:lnTo>
                    <a:lnTo>
                      <a:pt x="315667" y="26861"/>
                    </a:lnTo>
                    <a:lnTo>
                      <a:pt x="314846" y="26981"/>
                    </a:lnTo>
                    <a:lnTo>
                      <a:pt x="314026" y="27113"/>
                    </a:lnTo>
                    <a:lnTo>
                      <a:pt x="313248" y="27255"/>
                    </a:lnTo>
                    <a:lnTo>
                      <a:pt x="312470" y="27408"/>
                    </a:lnTo>
                    <a:lnTo>
                      <a:pt x="311714" y="27571"/>
                    </a:lnTo>
                    <a:lnTo>
                      <a:pt x="310980" y="27746"/>
                    </a:lnTo>
                    <a:lnTo>
                      <a:pt x="310267" y="27932"/>
                    </a:lnTo>
                    <a:lnTo>
                      <a:pt x="309576" y="28129"/>
                    </a:lnTo>
                    <a:lnTo>
                      <a:pt x="308906" y="28336"/>
                    </a:lnTo>
                    <a:lnTo>
                      <a:pt x="308258" y="28555"/>
                    </a:lnTo>
                    <a:lnTo>
                      <a:pt x="307632" y="28779"/>
                    </a:lnTo>
                    <a:lnTo>
                      <a:pt x="307027" y="29014"/>
                    </a:lnTo>
                    <a:lnTo>
                      <a:pt x="306444" y="29259"/>
                    </a:lnTo>
                    <a:lnTo>
                      <a:pt x="305904" y="29511"/>
                    </a:lnTo>
                    <a:lnTo>
                      <a:pt x="305385" y="29773"/>
                    </a:lnTo>
                    <a:lnTo>
                      <a:pt x="304889" y="30046"/>
                    </a:lnTo>
                    <a:lnTo>
                      <a:pt x="304413" y="30319"/>
                    </a:lnTo>
                    <a:lnTo>
                      <a:pt x="303960" y="30609"/>
                    </a:lnTo>
                    <a:lnTo>
                      <a:pt x="303549" y="30898"/>
                    </a:lnTo>
                    <a:lnTo>
                      <a:pt x="303182" y="31199"/>
                    </a:lnTo>
                    <a:lnTo>
                      <a:pt x="302815" y="31505"/>
                    </a:lnTo>
                    <a:lnTo>
                      <a:pt x="302491" y="31816"/>
                    </a:lnTo>
                    <a:lnTo>
                      <a:pt x="302210" y="32133"/>
                    </a:lnTo>
                    <a:lnTo>
                      <a:pt x="301951" y="32461"/>
                    </a:lnTo>
                    <a:lnTo>
                      <a:pt x="301713" y="32789"/>
                    </a:lnTo>
                    <a:lnTo>
                      <a:pt x="301519" y="33122"/>
                    </a:lnTo>
                    <a:lnTo>
                      <a:pt x="301368" y="33466"/>
                    </a:lnTo>
                    <a:lnTo>
                      <a:pt x="301238" y="33810"/>
                    </a:lnTo>
                    <a:lnTo>
                      <a:pt x="301152" y="34160"/>
                    </a:lnTo>
                    <a:lnTo>
                      <a:pt x="301087" y="34509"/>
                    </a:lnTo>
                    <a:lnTo>
                      <a:pt x="301065" y="34870"/>
                    </a:lnTo>
                    <a:lnTo>
                      <a:pt x="301087" y="35225"/>
                    </a:lnTo>
                    <a:lnTo>
                      <a:pt x="301152" y="35580"/>
                    </a:lnTo>
                    <a:lnTo>
                      <a:pt x="301238" y="35924"/>
                    </a:lnTo>
                    <a:lnTo>
                      <a:pt x="301368" y="36274"/>
                    </a:lnTo>
                    <a:lnTo>
                      <a:pt x="301519" y="36613"/>
                    </a:lnTo>
                    <a:lnTo>
                      <a:pt x="301713" y="36946"/>
                    </a:lnTo>
                    <a:lnTo>
                      <a:pt x="301951" y="37279"/>
                    </a:lnTo>
                    <a:lnTo>
                      <a:pt x="302210" y="37601"/>
                    </a:lnTo>
                    <a:lnTo>
                      <a:pt x="302491" y="37918"/>
                    </a:lnTo>
                    <a:lnTo>
                      <a:pt x="302815" y="38235"/>
                    </a:lnTo>
                    <a:lnTo>
                      <a:pt x="303182" y="38541"/>
                    </a:lnTo>
                    <a:lnTo>
                      <a:pt x="303549" y="38836"/>
                    </a:lnTo>
                    <a:lnTo>
                      <a:pt x="303960" y="39131"/>
                    </a:lnTo>
                    <a:lnTo>
                      <a:pt x="304413" y="39415"/>
                    </a:lnTo>
                    <a:lnTo>
                      <a:pt x="304889" y="39694"/>
                    </a:lnTo>
                    <a:lnTo>
                      <a:pt x="305385" y="39961"/>
                    </a:lnTo>
                    <a:lnTo>
                      <a:pt x="305904" y="40224"/>
                    </a:lnTo>
                    <a:lnTo>
                      <a:pt x="306444" y="40480"/>
                    </a:lnTo>
                    <a:lnTo>
                      <a:pt x="307027" y="40726"/>
                    </a:lnTo>
                    <a:lnTo>
                      <a:pt x="307632" y="40961"/>
                    </a:lnTo>
                    <a:lnTo>
                      <a:pt x="308258" y="41185"/>
                    </a:lnTo>
                    <a:lnTo>
                      <a:pt x="308906" y="41404"/>
                    </a:lnTo>
                    <a:lnTo>
                      <a:pt x="309576" y="41611"/>
                    </a:lnTo>
                    <a:lnTo>
                      <a:pt x="310267" y="41808"/>
                    </a:lnTo>
                    <a:lnTo>
                      <a:pt x="310980" y="41994"/>
                    </a:lnTo>
                    <a:lnTo>
                      <a:pt x="311714" y="42168"/>
                    </a:lnTo>
                    <a:lnTo>
                      <a:pt x="312470" y="42332"/>
                    </a:lnTo>
                    <a:lnTo>
                      <a:pt x="313248" y="42485"/>
                    </a:lnTo>
                    <a:lnTo>
                      <a:pt x="314026" y="42627"/>
                    </a:lnTo>
                    <a:lnTo>
                      <a:pt x="314846" y="42758"/>
                    </a:lnTo>
                    <a:lnTo>
                      <a:pt x="315667" y="42879"/>
                    </a:lnTo>
                    <a:lnTo>
                      <a:pt x="316099" y="42933"/>
                    </a:lnTo>
                    <a:lnTo>
                      <a:pt x="316531" y="42982"/>
                    </a:lnTo>
                    <a:lnTo>
                      <a:pt x="316531" y="48697"/>
                    </a:lnTo>
                    <a:lnTo>
                      <a:pt x="302621" y="50652"/>
                    </a:lnTo>
                    <a:lnTo>
                      <a:pt x="302621" y="93706"/>
                    </a:lnTo>
                    <a:lnTo>
                      <a:pt x="316531" y="91755"/>
                    </a:lnTo>
                    <a:lnTo>
                      <a:pt x="316531" y="97847"/>
                    </a:lnTo>
                    <a:lnTo>
                      <a:pt x="316510" y="98087"/>
                    </a:lnTo>
                    <a:lnTo>
                      <a:pt x="316466" y="98327"/>
                    </a:lnTo>
                    <a:lnTo>
                      <a:pt x="316423" y="98568"/>
                    </a:lnTo>
                    <a:lnTo>
                      <a:pt x="316337" y="98808"/>
                    </a:lnTo>
                    <a:lnTo>
                      <a:pt x="316229" y="99043"/>
                    </a:lnTo>
                    <a:lnTo>
                      <a:pt x="316099" y="99278"/>
                    </a:lnTo>
                    <a:lnTo>
                      <a:pt x="315948" y="99507"/>
                    </a:lnTo>
                    <a:lnTo>
                      <a:pt x="315775" y="99737"/>
                    </a:lnTo>
                    <a:lnTo>
                      <a:pt x="315559" y="99966"/>
                    </a:lnTo>
                    <a:lnTo>
                      <a:pt x="315343" y="100190"/>
                    </a:lnTo>
                    <a:lnTo>
                      <a:pt x="315106" y="100414"/>
                    </a:lnTo>
                    <a:lnTo>
                      <a:pt x="314846" y="100638"/>
                    </a:lnTo>
                    <a:lnTo>
                      <a:pt x="314566" y="100857"/>
                    </a:lnTo>
                    <a:lnTo>
                      <a:pt x="314263" y="101075"/>
                    </a:lnTo>
                    <a:lnTo>
                      <a:pt x="313939" y="101288"/>
                    </a:lnTo>
                    <a:lnTo>
                      <a:pt x="313594" y="101501"/>
                    </a:lnTo>
                    <a:lnTo>
                      <a:pt x="313226" y="101709"/>
                    </a:lnTo>
                    <a:lnTo>
                      <a:pt x="312859" y="101917"/>
                    </a:lnTo>
                    <a:lnTo>
                      <a:pt x="312449" y="102119"/>
                    </a:lnTo>
                    <a:lnTo>
                      <a:pt x="312038" y="102321"/>
                    </a:lnTo>
                    <a:lnTo>
                      <a:pt x="311585" y="102517"/>
                    </a:lnTo>
                    <a:lnTo>
                      <a:pt x="311131" y="102714"/>
                    </a:lnTo>
                    <a:lnTo>
                      <a:pt x="310656" y="102905"/>
                    </a:lnTo>
                    <a:lnTo>
                      <a:pt x="310159" y="103097"/>
                    </a:lnTo>
                    <a:lnTo>
                      <a:pt x="309662" y="103282"/>
                    </a:lnTo>
                    <a:lnTo>
                      <a:pt x="309122" y="103463"/>
                    </a:lnTo>
                    <a:lnTo>
                      <a:pt x="308582" y="103643"/>
                    </a:lnTo>
                    <a:lnTo>
                      <a:pt x="308021" y="103818"/>
                    </a:lnTo>
                    <a:lnTo>
                      <a:pt x="307459" y="103992"/>
                    </a:lnTo>
                    <a:lnTo>
                      <a:pt x="306854" y="104162"/>
                    </a:lnTo>
                    <a:lnTo>
                      <a:pt x="306250" y="104326"/>
                    </a:lnTo>
                    <a:lnTo>
                      <a:pt x="305623" y="104490"/>
                    </a:lnTo>
                    <a:lnTo>
                      <a:pt x="304997" y="104643"/>
                    </a:lnTo>
                    <a:lnTo>
                      <a:pt x="304349" y="104796"/>
                    </a:lnTo>
                    <a:lnTo>
                      <a:pt x="303679" y="104948"/>
                    </a:lnTo>
                    <a:lnTo>
                      <a:pt x="302988" y="105096"/>
                    </a:lnTo>
                    <a:lnTo>
                      <a:pt x="302297" y="105233"/>
                    </a:lnTo>
                    <a:lnTo>
                      <a:pt x="301584" y="105375"/>
                    </a:lnTo>
                    <a:lnTo>
                      <a:pt x="300871" y="105506"/>
                    </a:lnTo>
                    <a:lnTo>
                      <a:pt x="300137" y="105637"/>
                    </a:lnTo>
                    <a:lnTo>
                      <a:pt x="299381" y="105757"/>
                    </a:lnTo>
                    <a:lnTo>
                      <a:pt x="298625" y="105877"/>
                    </a:lnTo>
                    <a:lnTo>
                      <a:pt x="297847" y="105997"/>
                    </a:lnTo>
                    <a:lnTo>
                      <a:pt x="297069" y="106107"/>
                    </a:lnTo>
                    <a:lnTo>
                      <a:pt x="296270" y="106210"/>
                    </a:lnTo>
                    <a:lnTo>
                      <a:pt x="295471" y="106314"/>
                    </a:lnTo>
                    <a:lnTo>
                      <a:pt x="294650" y="106413"/>
                    </a:lnTo>
                    <a:lnTo>
                      <a:pt x="293829" y="106500"/>
                    </a:lnTo>
                    <a:lnTo>
                      <a:pt x="292987" y="106587"/>
                    </a:lnTo>
                    <a:lnTo>
                      <a:pt x="292145" y="106669"/>
                    </a:lnTo>
                    <a:lnTo>
                      <a:pt x="291281" y="106746"/>
                    </a:lnTo>
                    <a:lnTo>
                      <a:pt x="290417" y="106817"/>
                    </a:lnTo>
                    <a:lnTo>
                      <a:pt x="289531" y="106882"/>
                    </a:lnTo>
                    <a:lnTo>
                      <a:pt x="288645" y="106942"/>
                    </a:lnTo>
                    <a:lnTo>
                      <a:pt x="287760" y="107003"/>
                    </a:lnTo>
                    <a:lnTo>
                      <a:pt x="286852" y="107052"/>
                    </a:lnTo>
                    <a:lnTo>
                      <a:pt x="285945" y="107095"/>
                    </a:lnTo>
                    <a:lnTo>
                      <a:pt x="285038" y="107134"/>
                    </a:lnTo>
                    <a:lnTo>
                      <a:pt x="284109" y="107166"/>
                    </a:lnTo>
                    <a:lnTo>
                      <a:pt x="283180" y="107194"/>
                    </a:lnTo>
                    <a:lnTo>
                      <a:pt x="282230" y="107216"/>
                    </a:lnTo>
                    <a:lnTo>
                      <a:pt x="281301" y="107227"/>
                    </a:lnTo>
                    <a:lnTo>
                      <a:pt x="280351" y="107237"/>
                    </a:lnTo>
                    <a:lnTo>
                      <a:pt x="279379" y="107243"/>
                    </a:lnTo>
                    <a:lnTo>
                      <a:pt x="8403" y="107243"/>
                    </a:lnTo>
                    <a:lnTo>
                      <a:pt x="8403" y="23436"/>
                    </a:lnTo>
                    <a:lnTo>
                      <a:pt x="278601" y="23436"/>
                    </a:lnTo>
                    <a:lnTo>
                      <a:pt x="280070" y="23431"/>
                    </a:lnTo>
                    <a:lnTo>
                      <a:pt x="281517" y="23414"/>
                    </a:lnTo>
                    <a:lnTo>
                      <a:pt x="282964" y="23381"/>
                    </a:lnTo>
                    <a:lnTo>
                      <a:pt x="284390" y="23343"/>
                    </a:lnTo>
                    <a:lnTo>
                      <a:pt x="285816" y="23294"/>
                    </a:lnTo>
                    <a:lnTo>
                      <a:pt x="287198" y="23234"/>
                    </a:lnTo>
                    <a:lnTo>
                      <a:pt x="288602" y="23163"/>
                    </a:lnTo>
                    <a:lnTo>
                      <a:pt x="289963" y="23081"/>
                    </a:lnTo>
                    <a:lnTo>
                      <a:pt x="291324" y="22988"/>
                    </a:lnTo>
                    <a:lnTo>
                      <a:pt x="292663" y="22884"/>
                    </a:lnTo>
                    <a:lnTo>
                      <a:pt x="293981" y="22775"/>
                    </a:lnTo>
                    <a:lnTo>
                      <a:pt x="295277" y="22649"/>
                    </a:lnTo>
                    <a:lnTo>
                      <a:pt x="296573" y="22518"/>
                    </a:lnTo>
                    <a:lnTo>
                      <a:pt x="297825" y="22376"/>
                    </a:lnTo>
                    <a:lnTo>
                      <a:pt x="299078" y="22229"/>
                    </a:lnTo>
                    <a:lnTo>
                      <a:pt x="300288" y="22070"/>
                    </a:lnTo>
                    <a:lnTo>
                      <a:pt x="301497" y="21901"/>
                    </a:lnTo>
                    <a:lnTo>
                      <a:pt x="302685" y="21726"/>
                    </a:lnTo>
                    <a:lnTo>
                      <a:pt x="303830" y="21540"/>
                    </a:lnTo>
                    <a:lnTo>
                      <a:pt x="304975" y="21349"/>
                    </a:lnTo>
                    <a:lnTo>
                      <a:pt x="306077" y="21147"/>
                    </a:lnTo>
                    <a:lnTo>
                      <a:pt x="307178" y="20939"/>
                    </a:lnTo>
                    <a:lnTo>
                      <a:pt x="308237" y="20721"/>
                    </a:lnTo>
                    <a:lnTo>
                      <a:pt x="309274" y="20497"/>
                    </a:lnTo>
                    <a:lnTo>
                      <a:pt x="310267" y="20262"/>
                    </a:lnTo>
                    <a:lnTo>
                      <a:pt x="311261" y="20022"/>
                    </a:lnTo>
                    <a:lnTo>
                      <a:pt x="312211" y="19776"/>
                    </a:lnTo>
                    <a:lnTo>
                      <a:pt x="313118" y="19525"/>
                    </a:lnTo>
                    <a:lnTo>
                      <a:pt x="314026" y="19262"/>
                    </a:lnTo>
                    <a:lnTo>
                      <a:pt x="314890" y="18995"/>
                    </a:lnTo>
                    <a:lnTo>
                      <a:pt x="315710" y="18721"/>
                    </a:lnTo>
                    <a:lnTo>
                      <a:pt x="316531" y="18443"/>
                    </a:lnTo>
                    <a:close/>
                    <a:moveTo>
                      <a:pt x="23070" y="0"/>
                    </a:moveTo>
                    <a:lnTo>
                      <a:pt x="23070" y="21305"/>
                    </a:lnTo>
                    <a:lnTo>
                      <a:pt x="1" y="21305"/>
                    </a:lnTo>
                    <a:lnTo>
                      <a:pt x="1"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35"/>
              <p:cNvSpPr/>
              <p:nvPr/>
            </p:nvSpPr>
            <p:spPr>
              <a:xfrm flipH="1">
                <a:off x="2771228" y="1410300"/>
                <a:ext cx="1922581" cy="479400"/>
              </a:xfrm>
              <a:custGeom>
                <a:rect b="b" l="l" r="r" t="t"/>
                <a:pathLst>
                  <a:path extrusionOk="0" fill="none" h="19176" w="285038">
                    <a:moveTo>
                      <a:pt x="285037" y="9588"/>
                    </a:moveTo>
                    <a:lnTo>
                      <a:pt x="285037" y="9588"/>
                    </a:lnTo>
                    <a:lnTo>
                      <a:pt x="285016" y="9834"/>
                    </a:lnTo>
                    <a:lnTo>
                      <a:pt x="284972" y="10080"/>
                    </a:lnTo>
                    <a:lnTo>
                      <a:pt x="284908" y="10320"/>
                    </a:lnTo>
                    <a:lnTo>
                      <a:pt x="284821" y="10566"/>
                    </a:lnTo>
                    <a:lnTo>
                      <a:pt x="284713" y="10806"/>
                    </a:lnTo>
                    <a:lnTo>
                      <a:pt x="284584" y="11047"/>
                    </a:lnTo>
                    <a:lnTo>
                      <a:pt x="284432" y="11282"/>
                    </a:lnTo>
                    <a:lnTo>
                      <a:pt x="284260" y="11516"/>
                    </a:lnTo>
                    <a:lnTo>
                      <a:pt x="284065" y="11751"/>
                    </a:lnTo>
                    <a:lnTo>
                      <a:pt x="283828" y="11981"/>
                    </a:lnTo>
                    <a:lnTo>
                      <a:pt x="283590" y="12210"/>
                    </a:lnTo>
                    <a:lnTo>
                      <a:pt x="283309" y="12434"/>
                    </a:lnTo>
                    <a:lnTo>
                      <a:pt x="283028" y="12658"/>
                    </a:lnTo>
                    <a:lnTo>
                      <a:pt x="282726" y="12882"/>
                    </a:lnTo>
                    <a:lnTo>
                      <a:pt x="282402" y="13101"/>
                    </a:lnTo>
                    <a:lnTo>
                      <a:pt x="282035" y="13314"/>
                    </a:lnTo>
                    <a:lnTo>
                      <a:pt x="281668" y="13527"/>
                    </a:lnTo>
                    <a:lnTo>
                      <a:pt x="281279" y="13740"/>
                    </a:lnTo>
                    <a:lnTo>
                      <a:pt x="280868" y="13947"/>
                    </a:lnTo>
                    <a:lnTo>
                      <a:pt x="280436" y="14155"/>
                    </a:lnTo>
                    <a:lnTo>
                      <a:pt x="280004"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5" y="16684"/>
                    </a:lnTo>
                    <a:lnTo>
                      <a:pt x="271904" y="16837"/>
                    </a:lnTo>
                    <a:lnTo>
                      <a:pt x="271213" y="16985"/>
                    </a:lnTo>
                    <a:lnTo>
                      <a:pt x="270500" y="17127"/>
                    </a:lnTo>
                    <a:lnTo>
                      <a:pt x="269787" y="17269"/>
                    </a:lnTo>
                    <a:lnTo>
                      <a:pt x="269053" y="17405"/>
                    </a:lnTo>
                    <a:lnTo>
                      <a:pt x="268297" y="17537"/>
                    </a:lnTo>
                    <a:lnTo>
                      <a:pt x="267541" y="17662"/>
                    </a:lnTo>
                    <a:lnTo>
                      <a:pt x="266763"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5" y="18815"/>
                    </a:lnTo>
                    <a:lnTo>
                      <a:pt x="256590" y="18875"/>
                    </a:lnTo>
                    <a:lnTo>
                      <a:pt x="255661" y="18930"/>
                    </a:lnTo>
                    <a:lnTo>
                      <a:pt x="254754" y="18984"/>
                    </a:lnTo>
                    <a:lnTo>
                      <a:pt x="253825" y="19028"/>
                    </a:lnTo>
                    <a:lnTo>
                      <a:pt x="252874" y="19066"/>
                    </a:lnTo>
                    <a:lnTo>
                      <a:pt x="251946" y="19099"/>
                    </a:lnTo>
                    <a:lnTo>
                      <a:pt x="250995" y="19126"/>
                    </a:lnTo>
                    <a:lnTo>
                      <a:pt x="250023" y="19148"/>
                    </a:lnTo>
                    <a:lnTo>
                      <a:pt x="249073" y="19165"/>
                    </a:lnTo>
                    <a:lnTo>
                      <a:pt x="248101" y="19175"/>
                    </a:lnTo>
                    <a:lnTo>
                      <a:pt x="247107" y="19175"/>
                    </a:lnTo>
                    <a:lnTo>
                      <a:pt x="244018" y="19175"/>
                    </a:lnTo>
                    <a:lnTo>
                      <a:pt x="244018" y="8960"/>
                    </a:lnTo>
                    <a:lnTo>
                      <a:pt x="13198" y="8960"/>
                    </a:lnTo>
                    <a:lnTo>
                      <a:pt x="13198" y="19175"/>
                    </a:lnTo>
                    <a:lnTo>
                      <a:pt x="0" y="19175"/>
                    </a:lnTo>
                    <a:lnTo>
                      <a:pt x="0" y="1"/>
                    </a:lnTo>
                    <a:lnTo>
                      <a:pt x="247107" y="1"/>
                    </a:lnTo>
                    <a:lnTo>
                      <a:pt x="247107" y="1"/>
                    </a:lnTo>
                    <a:lnTo>
                      <a:pt x="248058" y="1"/>
                    </a:lnTo>
                    <a:lnTo>
                      <a:pt x="249008" y="11"/>
                    </a:lnTo>
                    <a:lnTo>
                      <a:pt x="249958"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2" y="2475"/>
                    </a:lnTo>
                    <a:lnTo>
                      <a:pt x="273243"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0" y="4666"/>
                    </a:lnTo>
                    <a:lnTo>
                      <a:pt x="280134" y="4868"/>
                    </a:lnTo>
                    <a:lnTo>
                      <a:pt x="280588" y="5076"/>
                    </a:lnTo>
                    <a:lnTo>
                      <a:pt x="281020" y="5278"/>
                    </a:lnTo>
                    <a:lnTo>
                      <a:pt x="281408" y="5491"/>
                    </a:lnTo>
                    <a:lnTo>
                      <a:pt x="281797" y="5704"/>
                    </a:lnTo>
                    <a:lnTo>
                      <a:pt x="282164" y="5917"/>
                    </a:lnTo>
                    <a:lnTo>
                      <a:pt x="282510" y="6130"/>
                    </a:lnTo>
                    <a:lnTo>
                      <a:pt x="282834" y="6348"/>
                    </a:lnTo>
                    <a:lnTo>
                      <a:pt x="283115" y="6572"/>
                    </a:lnTo>
                    <a:lnTo>
                      <a:pt x="283396" y="6796"/>
                    </a:lnTo>
                    <a:lnTo>
                      <a:pt x="283655" y="7020"/>
                    </a:lnTo>
                    <a:lnTo>
                      <a:pt x="283892" y="7244"/>
                    </a:lnTo>
                    <a:lnTo>
                      <a:pt x="284108" y="7474"/>
                    </a:lnTo>
                    <a:lnTo>
                      <a:pt x="284303" y="7703"/>
                    </a:lnTo>
                    <a:lnTo>
                      <a:pt x="284476" y="7933"/>
                    </a:lnTo>
                    <a:lnTo>
                      <a:pt x="284627" y="8168"/>
                    </a:lnTo>
                    <a:lnTo>
                      <a:pt x="284735" y="8397"/>
                    </a:lnTo>
                    <a:lnTo>
                      <a:pt x="284843" y="8632"/>
                    </a:lnTo>
                    <a:lnTo>
                      <a:pt x="284929" y="8872"/>
                    </a:lnTo>
                    <a:lnTo>
                      <a:pt x="284972" y="9107"/>
                    </a:lnTo>
                    <a:lnTo>
                      <a:pt x="285016" y="9348"/>
                    </a:lnTo>
                    <a:lnTo>
                      <a:pt x="285037" y="9588"/>
                    </a:lnTo>
                    <a:lnTo>
                      <a:pt x="285037" y="958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35"/>
              <p:cNvSpPr/>
              <p:nvPr/>
            </p:nvSpPr>
            <p:spPr>
              <a:xfrm flipH="1">
                <a:off x="2771228" y="1818100"/>
                <a:ext cx="2078330" cy="2220025"/>
              </a:xfrm>
              <a:custGeom>
                <a:rect b="b" l="l" r="r" t="t"/>
                <a:pathLst>
                  <a:path extrusionOk="0" fill="none" h="88801" w="308129">
                    <a:moveTo>
                      <a:pt x="308128" y="8315"/>
                    </a:moveTo>
                    <a:lnTo>
                      <a:pt x="308128" y="8315"/>
                    </a:lnTo>
                    <a:lnTo>
                      <a:pt x="307696" y="8365"/>
                    </a:lnTo>
                    <a:lnTo>
                      <a:pt x="307264" y="8419"/>
                    </a:lnTo>
                    <a:lnTo>
                      <a:pt x="306443" y="8539"/>
                    </a:lnTo>
                    <a:lnTo>
                      <a:pt x="305623" y="8671"/>
                    </a:lnTo>
                    <a:lnTo>
                      <a:pt x="304845" y="8813"/>
                    </a:lnTo>
                    <a:lnTo>
                      <a:pt x="304067" y="8966"/>
                    </a:lnTo>
                    <a:lnTo>
                      <a:pt x="303311" y="9129"/>
                    </a:lnTo>
                    <a:lnTo>
                      <a:pt x="302577" y="9304"/>
                    </a:lnTo>
                    <a:lnTo>
                      <a:pt x="301864" y="9490"/>
                    </a:lnTo>
                    <a:lnTo>
                      <a:pt x="301173" y="9687"/>
                    </a:lnTo>
                    <a:lnTo>
                      <a:pt x="300503" y="9894"/>
                    </a:lnTo>
                    <a:lnTo>
                      <a:pt x="299855" y="10113"/>
                    </a:lnTo>
                    <a:lnTo>
                      <a:pt x="299229" y="10337"/>
                    </a:lnTo>
                    <a:lnTo>
                      <a:pt x="298624" y="10572"/>
                    </a:lnTo>
                    <a:lnTo>
                      <a:pt x="298041" y="10817"/>
                    </a:lnTo>
                    <a:lnTo>
                      <a:pt x="297501" y="11069"/>
                    </a:lnTo>
                    <a:lnTo>
                      <a:pt x="296982" y="11331"/>
                    </a:lnTo>
                    <a:lnTo>
                      <a:pt x="296486" y="11604"/>
                    </a:lnTo>
                    <a:lnTo>
                      <a:pt x="296010" y="11877"/>
                    </a:lnTo>
                    <a:lnTo>
                      <a:pt x="295557" y="12167"/>
                    </a:lnTo>
                    <a:lnTo>
                      <a:pt x="295146" y="12456"/>
                    </a:lnTo>
                    <a:lnTo>
                      <a:pt x="294779" y="12757"/>
                    </a:lnTo>
                    <a:lnTo>
                      <a:pt x="294412" y="13063"/>
                    </a:lnTo>
                    <a:lnTo>
                      <a:pt x="294088" y="13374"/>
                    </a:lnTo>
                    <a:lnTo>
                      <a:pt x="293807" y="13691"/>
                    </a:lnTo>
                    <a:lnTo>
                      <a:pt x="293548" y="14019"/>
                    </a:lnTo>
                    <a:lnTo>
                      <a:pt x="293310" y="14347"/>
                    </a:lnTo>
                    <a:lnTo>
                      <a:pt x="293116" y="14680"/>
                    </a:lnTo>
                    <a:lnTo>
                      <a:pt x="292965" y="15024"/>
                    </a:lnTo>
                    <a:lnTo>
                      <a:pt x="292835" y="15368"/>
                    </a:lnTo>
                    <a:lnTo>
                      <a:pt x="292749" y="15718"/>
                    </a:lnTo>
                    <a:lnTo>
                      <a:pt x="292684" y="16067"/>
                    </a:lnTo>
                    <a:lnTo>
                      <a:pt x="292662" y="16428"/>
                    </a:lnTo>
                    <a:lnTo>
                      <a:pt x="292662" y="16428"/>
                    </a:lnTo>
                    <a:lnTo>
                      <a:pt x="292684" y="16783"/>
                    </a:lnTo>
                    <a:lnTo>
                      <a:pt x="292749" y="17138"/>
                    </a:lnTo>
                    <a:lnTo>
                      <a:pt x="292835" y="17482"/>
                    </a:lnTo>
                    <a:lnTo>
                      <a:pt x="292965" y="17832"/>
                    </a:lnTo>
                    <a:lnTo>
                      <a:pt x="293116" y="18171"/>
                    </a:lnTo>
                    <a:lnTo>
                      <a:pt x="293310" y="18504"/>
                    </a:lnTo>
                    <a:lnTo>
                      <a:pt x="293548" y="18837"/>
                    </a:lnTo>
                    <a:lnTo>
                      <a:pt x="293807" y="19159"/>
                    </a:lnTo>
                    <a:lnTo>
                      <a:pt x="294088" y="19476"/>
                    </a:lnTo>
                    <a:lnTo>
                      <a:pt x="294412" y="19793"/>
                    </a:lnTo>
                    <a:lnTo>
                      <a:pt x="294779" y="20099"/>
                    </a:lnTo>
                    <a:lnTo>
                      <a:pt x="295146" y="20394"/>
                    </a:lnTo>
                    <a:lnTo>
                      <a:pt x="295557" y="20689"/>
                    </a:lnTo>
                    <a:lnTo>
                      <a:pt x="296010" y="20973"/>
                    </a:lnTo>
                    <a:lnTo>
                      <a:pt x="296486" y="21252"/>
                    </a:lnTo>
                    <a:lnTo>
                      <a:pt x="296982" y="21519"/>
                    </a:lnTo>
                    <a:lnTo>
                      <a:pt x="297501" y="21782"/>
                    </a:lnTo>
                    <a:lnTo>
                      <a:pt x="298041" y="22038"/>
                    </a:lnTo>
                    <a:lnTo>
                      <a:pt x="298624" y="22284"/>
                    </a:lnTo>
                    <a:lnTo>
                      <a:pt x="299229" y="22519"/>
                    </a:lnTo>
                    <a:lnTo>
                      <a:pt x="299855" y="22743"/>
                    </a:lnTo>
                    <a:lnTo>
                      <a:pt x="300503" y="22962"/>
                    </a:lnTo>
                    <a:lnTo>
                      <a:pt x="301173" y="23169"/>
                    </a:lnTo>
                    <a:lnTo>
                      <a:pt x="301864" y="23366"/>
                    </a:lnTo>
                    <a:lnTo>
                      <a:pt x="302577" y="23552"/>
                    </a:lnTo>
                    <a:lnTo>
                      <a:pt x="303311" y="23726"/>
                    </a:lnTo>
                    <a:lnTo>
                      <a:pt x="304067" y="23890"/>
                    </a:lnTo>
                    <a:lnTo>
                      <a:pt x="304845" y="24043"/>
                    </a:lnTo>
                    <a:lnTo>
                      <a:pt x="305623" y="24185"/>
                    </a:lnTo>
                    <a:lnTo>
                      <a:pt x="306443" y="24316"/>
                    </a:lnTo>
                    <a:lnTo>
                      <a:pt x="307264" y="24437"/>
                    </a:lnTo>
                    <a:lnTo>
                      <a:pt x="307696" y="24491"/>
                    </a:lnTo>
                    <a:lnTo>
                      <a:pt x="308128" y="24540"/>
                    </a:lnTo>
                    <a:lnTo>
                      <a:pt x="308128" y="30255"/>
                    </a:lnTo>
                    <a:lnTo>
                      <a:pt x="294218" y="32210"/>
                    </a:lnTo>
                    <a:lnTo>
                      <a:pt x="294218" y="75264"/>
                    </a:lnTo>
                    <a:lnTo>
                      <a:pt x="308128" y="73313"/>
                    </a:lnTo>
                    <a:lnTo>
                      <a:pt x="308128" y="79405"/>
                    </a:lnTo>
                    <a:lnTo>
                      <a:pt x="308128" y="79405"/>
                    </a:lnTo>
                    <a:lnTo>
                      <a:pt x="308107" y="79645"/>
                    </a:lnTo>
                    <a:lnTo>
                      <a:pt x="308063" y="79885"/>
                    </a:lnTo>
                    <a:lnTo>
                      <a:pt x="308020" y="80126"/>
                    </a:lnTo>
                    <a:lnTo>
                      <a:pt x="307934" y="80366"/>
                    </a:lnTo>
                    <a:lnTo>
                      <a:pt x="307826" y="80601"/>
                    </a:lnTo>
                    <a:lnTo>
                      <a:pt x="307696" y="80836"/>
                    </a:lnTo>
                    <a:lnTo>
                      <a:pt x="307545" y="81065"/>
                    </a:lnTo>
                    <a:lnTo>
                      <a:pt x="307372" y="81295"/>
                    </a:lnTo>
                    <a:lnTo>
                      <a:pt x="307156" y="81524"/>
                    </a:lnTo>
                    <a:lnTo>
                      <a:pt x="306940" y="81748"/>
                    </a:lnTo>
                    <a:lnTo>
                      <a:pt x="306703" y="81972"/>
                    </a:lnTo>
                    <a:lnTo>
                      <a:pt x="306443" y="82196"/>
                    </a:lnTo>
                    <a:lnTo>
                      <a:pt x="306163" y="82415"/>
                    </a:lnTo>
                    <a:lnTo>
                      <a:pt x="305860" y="82633"/>
                    </a:lnTo>
                    <a:lnTo>
                      <a:pt x="305536" y="82846"/>
                    </a:lnTo>
                    <a:lnTo>
                      <a:pt x="305191" y="83059"/>
                    </a:lnTo>
                    <a:lnTo>
                      <a:pt x="304823" y="83267"/>
                    </a:lnTo>
                    <a:lnTo>
                      <a:pt x="304456" y="83475"/>
                    </a:lnTo>
                    <a:lnTo>
                      <a:pt x="304046" y="83677"/>
                    </a:lnTo>
                    <a:lnTo>
                      <a:pt x="303635" y="83879"/>
                    </a:lnTo>
                    <a:lnTo>
                      <a:pt x="303182" y="84075"/>
                    </a:lnTo>
                    <a:lnTo>
                      <a:pt x="302728" y="84272"/>
                    </a:lnTo>
                    <a:lnTo>
                      <a:pt x="302253" y="84463"/>
                    </a:lnTo>
                    <a:lnTo>
                      <a:pt x="301756" y="84655"/>
                    </a:lnTo>
                    <a:lnTo>
                      <a:pt x="301259" y="84840"/>
                    </a:lnTo>
                    <a:lnTo>
                      <a:pt x="300719" y="85021"/>
                    </a:lnTo>
                    <a:lnTo>
                      <a:pt x="300179" y="85201"/>
                    </a:lnTo>
                    <a:lnTo>
                      <a:pt x="299618" y="85376"/>
                    </a:lnTo>
                    <a:lnTo>
                      <a:pt x="299056" y="85550"/>
                    </a:lnTo>
                    <a:lnTo>
                      <a:pt x="298451"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6" y="87665"/>
                    </a:lnTo>
                    <a:lnTo>
                      <a:pt x="287867" y="87768"/>
                    </a:lnTo>
                    <a:lnTo>
                      <a:pt x="287068" y="87872"/>
                    </a:lnTo>
                    <a:lnTo>
                      <a:pt x="286247" y="87971"/>
                    </a:lnTo>
                    <a:lnTo>
                      <a:pt x="285426" y="88058"/>
                    </a:lnTo>
                    <a:lnTo>
                      <a:pt x="284584" y="88145"/>
                    </a:lnTo>
                    <a:lnTo>
                      <a:pt x="283742" y="88227"/>
                    </a:lnTo>
                    <a:lnTo>
                      <a:pt x="282878" y="88304"/>
                    </a:lnTo>
                    <a:lnTo>
                      <a:pt x="282014" y="88375"/>
                    </a:lnTo>
                    <a:lnTo>
                      <a:pt x="281128" y="88440"/>
                    </a:lnTo>
                    <a:lnTo>
                      <a:pt x="280242" y="88500"/>
                    </a:lnTo>
                    <a:lnTo>
                      <a:pt x="279357" y="88561"/>
                    </a:lnTo>
                    <a:lnTo>
                      <a:pt x="278449" y="88610"/>
                    </a:lnTo>
                    <a:lnTo>
                      <a:pt x="277542" y="88653"/>
                    </a:lnTo>
                    <a:lnTo>
                      <a:pt x="276635" y="88692"/>
                    </a:lnTo>
                    <a:lnTo>
                      <a:pt x="275706" y="88724"/>
                    </a:lnTo>
                    <a:lnTo>
                      <a:pt x="274777" y="88752"/>
                    </a:lnTo>
                    <a:lnTo>
                      <a:pt x="273827" y="88774"/>
                    </a:lnTo>
                    <a:lnTo>
                      <a:pt x="272898" y="88785"/>
                    </a:lnTo>
                    <a:lnTo>
                      <a:pt x="271948" y="88795"/>
                    </a:lnTo>
                    <a:lnTo>
                      <a:pt x="270976" y="88801"/>
                    </a:lnTo>
                    <a:lnTo>
                      <a:pt x="0" y="88801"/>
                    </a:lnTo>
                    <a:lnTo>
                      <a:pt x="0" y="4994"/>
                    </a:lnTo>
                    <a:lnTo>
                      <a:pt x="270198" y="4994"/>
                    </a:lnTo>
                    <a:lnTo>
                      <a:pt x="270198" y="4994"/>
                    </a:lnTo>
                    <a:lnTo>
                      <a:pt x="271667" y="4989"/>
                    </a:lnTo>
                    <a:lnTo>
                      <a:pt x="273114" y="4972"/>
                    </a:lnTo>
                    <a:lnTo>
                      <a:pt x="274561"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2" y="3934"/>
                    </a:lnTo>
                    <a:lnTo>
                      <a:pt x="290675" y="3787"/>
                    </a:lnTo>
                    <a:lnTo>
                      <a:pt x="291885" y="3628"/>
                    </a:lnTo>
                    <a:lnTo>
                      <a:pt x="293094" y="3459"/>
                    </a:lnTo>
                    <a:lnTo>
                      <a:pt x="294282" y="3284"/>
                    </a:lnTo>
                    <a:lnTo>
                      <a:pt x="295427" y="3098"/>
                    </a:lnTo>
                    <a:lnTo>
                      <a:pt x="296572" y="2907"/>
                    </a:lnTo>
                    <a:lnTo>
                      <a:pt x="297674" y="2705"/>
                    </a:lnTo>
                    <a:lnTo>
                      <a:pt x="298775" y="2497"/>
                    </a:lnTo>
                    <a:lnTo>
                      <a:pt x="299834" y="2279"/>
                    </a:lnTo>
                    <a:lnTo>
                      <a:pt x="300871" y="2055"/>
                    </a:lnTo>
                    <a:lnTo>
                      <a:pt x="301864" y="1820"/>
                    </a:lnTo>
                    <a:lnTo>
                      <a:pt x="302858" y="1580"/>
                    </a:lnTo>
                    <a:lnTo>
                      <a:pt x="303808" y="1334"/>
                    </a:lnTo>
                    <a:lnTo>
                      <a:pt x="304715" y="1083"/>
                    </a:lnTo>
                    <a:lnTo>
                      <a:pt x="305623" y="820"/>
                    </a:lnTo>
                    <a:lnTo>
                      <a:pt x="306487" y="553"/>
                    </a:lnTo>
                    <a:lnTo>
                      <a:pt x="307307" y="279"/>
                    </a:lnTo>
                    <a:lnTo>
                      <a:pt x="308128" y="1"/>
                    </a:lnTo>
                    <a:lnTo>
                      <a:pt x="308128" y="831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35"/>
              <p:cNvSpPr/>
              <p:nvPr/>
            </p:nvSpPr>
            <p:spPr>
              <a:xfrm flipH="1">
                <a:off x="2714557" y="1357050"/>
                <a:ext cx="2191680" cy="2734200"/>
              </a:xfrm>
              <a:custGeom>
                <a:rect b="b" l="l" r="r" t="t"/>
                <a:pathLst>
                  <a:path extrusionOk="0" fill="none" h="109368" w="324934">
                    <a:moveTo>
                      <a:pt x="1" y="21305"/>
                    </a:moveTo>
                    <a:lnTo>
                      <a:pt x="1" y="109368"/>
                    </a:lnTo>
                    <a:lnTo>
                      <a:pt x="279379"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lnTo>
                      <a:pt x="23070" y="0"/>
                    </a:lnTo>
                    <a:lnTo>
                      <a:pt x="23070" y="21305"/>
                    </a:lnTo>
                    <a:lnTo>
                      <a:pt x="1" y="2130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35"/>
              <p:cNvSpPr/>
              <p:nvPr/>
            </p:nvSpPr>
            <p:spPr>
              <a:xfrm flipH="1">
                <a:off x="3104580" y="1772075"/>
                <a:ext cx="1443538" cy="38000"/>
              </a:xfrm>
              <a:custGeom>
                <a:rect b="b" l="l" r="r" t="t"/>
                <a:pathLst>
                  <a:path extrusionOk="0" fill="none" h="1520" w="214016">
                    <a:moveTo>
                      <a:pt x="0" y="1520"/>
                    </a:moveTo>
                    <a:lnTo>
                      <a:pt x="0" y="1"/>
                    </a:lnTo>
                    <a:lnTo>
                      <a:pt x="214016" y="1"/>
                    </a:lnTo>
                    <a:lnTo>
                      <a:pt x="214016" y="1520"/>
                    </a:lnTo>
                    <a:lnTo>
                      <a:pt x="0" y="1520"/>
                    </a:lnTo>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35"/>
              <p:cNvSpPr/>
              <p:nvPr/>
            </p:nvSpPr>
            <p:spPr>
              <a:xfrm flipH="1">
                <a:off x="3104580" y="1687400"/>
                <a:ext cx="1443538" cy="31575"/>
              </a:xfrm>
              <a:custGeom>
                <a:rect b="b" l="l" r="r" t="t"/>
                <a:pathLst>
                  <a:path extrusionOk="0" fill="none" h="1263" w="214016">
                    <a:moveTo>
                      <a:pt x="0" y="1263"/>
                    </a:moveTo>
                    <a:lnTo>
                      <a:pt x="0" y="1"/>
                    </a:lnTo>
                    <a:lnTo>
                      <a:pt x="214016" y="1"/>
                    </a:lnTo>
                    <a:lnTo>
                      <a:pt x="214016" y="1263"/>
                    </a:lnTo>
                    <a:lnTo>
                      <a:pt x="0" y="1263"/>
                    </a:lnTo>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35"/>
              <p:cNvSpPr/>
              <p:nvPr/>
            </p:nvSpPr>
            <p:spPr>
              <a:xfrm flipH="1">
                <a:off x="2771228" y="2090850"/>
                <a:ext cx="47505" cy="275900"/>
              </a:xfrm>
              <a:custGeom>
                <a:rect b="b" l="l" r="r" t="t"/>
                <a:pathLst>
                  <a:path extrusionOk="0" fill="none" h="11036" w="7043">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49" y="1863"/>
                    </a:lnTo>
                    <a:lnTo>
                      <a:pt x="2809" y="1699"/>
                    </a:lnTo>
                    <a:lnTo>
                      <a:pt x="3089" y="1541"/>
                    </a:lnTo>
                    <a:lnTo>
                      <a:pt x="3370" y="1388"/>
                    </a:lnTo>
                    <a:lnTo>
                      <a:pt x="3651" y="1235"/>
                    </a:lnTo>
                    <a:lnTo>
                      <a:pt x="3975" y="1093"/>
                    </a:lnTo>
                    <a:lnTo>
                      <a:pt x="4277" y="951"/>
                    </a:lnTo>
                    <a:lnTo>
                      <a:pt x="4601" y="814"/>
                    </a:lnTo>
                    <a:lnTo>
                      <a:pt x="4925"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5" y="10353"/>
                    </a:lnTo>
                    <a:lnTo>
                      <a:pt x="4601" y="10222"/>
                    </a:lnTo>
                    <a:lnTo>
                      <a:pt x="4277" y="10085"/>
                    </a:lnTo>
                    <a:lnTo>
                      <a:pt x="3975" y="9943"/>
                    </a:lnTo>
                    <a:lnTo>
                      <a:pt x="3651" y="9795"/>
                    </a:lnTo>
                    <a:lnTo>
                      <a:pt x="3370" y="9648"/>
                    </a:lnTo>
                    <a:lnTo>
                      <a:pt x="3089" y="9489"/>
                    </a:lnTo>
                    <a:lnTo>
                      <a:pt x="2809" y="9331"/>
                    </a:lnTo>
                    <a:lnTo>
                      <a:pt x="2549"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35"/>
              <p:cNvSpPr/>
              <p:nvPr/>
            </p:nvSpPr>
            <p:spPr>
              <a:xfrm flipH="1">
                <a:off x="2771228" y="2635225"/>
                <a:ext cx="37017" cy="974075"/>
              </a:xfrm>
              <a:custGeom>
                <a:rect b="b" l="l" r="r" t="t"/>
                <a:pathLst>
                  <a:path extrusionOk="0" fill="none" h="38963" w="5488">
                    <a:moveTo>
                      <a:pt x="1" y="38962"/>
                    </a:moveTo>
                    <a:lnTo>
                      <a:pt x="1" y="771"/>
                    </a:lnTo>
                    <a:lnTo>
                      <a:pt x="5487" y="1"/>
                    </a:lnTo>
                    <a:lnTo>
                      <a:pt x="5487" y="38192"/>
                    </a:lnTo>
                    <a:lnTo>
                      <a:pt x="1" y="3896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35"/>
              <p:cNvSpPr/>
              <p:nvPr/>
            </p:nvSpPr>
            <p:spPr>
              <a:xfrm flipH="1">
                <a:off x="2808238" y="3609275"/>
                <a:ext cx="7" cy="25"/>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35"/>
              <p:cNvSpPr/>
              <p:nvPr/>
            </p:nvSpPr>
            <p:spPr>
              <a:xfrm flipH="1">
                <a:off x="2771228" y="2635225"/>
                <a:ext cx="37017" cy="974075"/>
              </a:xfrm>
              <a:custGeom>
                <a:rect b="b" l="l" r="r" t="t"/>
                <a:pathLst>
                  <a:path extrusionOk="0" h="38963" w="5488">
                    <a:moveTo>
                      <a:pt x="5487" y="1"/>
                    </a:moveTo>
                    <a:lnTo>
                      <a:pt x="1" y="771"/>
                    </a:lnTo>
                    <a:lnTo>
                      <a:pt x="1" y="38962"/>
                    </a:lnTo>
                    <a:lnTo>
                      <a:pt x="5487" y="38192"/>
                    </a:lnTo>
                    <a:lnTo>
                      <a:pt x="548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35"/>
              <p:cNvSpPr/>
              <p:nvPr/>
            </p:nvSpPr>
            <p:spPr>
              <a:xfrm flipH="1">
                <a:off x="2808238" y="2654475"/>
                <a:ext cx="7" cy="25"/>
              </a:xfrm>
              <a:custGeom>
                <a:rect b="b" l="l" r="r" t="t"/>
                <a:pathLst>
                  <a:path extrusionOk="0" fill="none" h="1" w="1">
                    <a:moveTo>
                      <a:pt x="1" y="1"/>
                    </a:move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35"/>
              <p:cNvSpPr/>
              <p:nvPr/>
            </p:nvSpPr>
            <p:spPr>
              <a:xfrm flipH="1">
                <a:off x="2771228" y="2090850"/>
                <a:ext cx="47505" cy="275900"/>
              </a:xfrm>
              <a:custGeom>
                <a:rect b="b" l="l" r="r" t="t"/>
                <a:pathLst>
                  <a:path extrusionOk="0" h="11036" w="7043">
                    <a:moveTo>
                      <a:pt x="7042" y="0"/>
                    </a:moveTo>
                    <a:lnTo>
                      <a:pt x="6675" y="99"/>
                    </a:lnTo>
                    <a:lnTo>
                      <a:pt x="6308" y="208"/>
                    </a:lnTo>
                    <a:lnTo>
                      <a:pt x="5962" y="317"/>
                    </a:lnTo>
                    <a:lnTo>
                      <a:pt x="5595" y="432"/>
                    </a:lnTo>
                    <a:lnTo>
                      <a:pt x="5271" y="558"/>
                    </a:lnTo>
                    <a:lnTo>
                      <a:pt x="4925" y="683"/>
                    </a:lnTo>
                    <a:lnTo>
                      <a:pt x="4601" y="814"/>
                    </a:lnTo>
                    <a:lnTo>
                      <a:pt x="4277" y="951"/>
                    </a:lnTo>
                    <a:lnTo>
                      <a:pt x="3975" y="1093"/>
                    </a:lnTo>
                    <a:lnTo>
                      <a:pt x="3651" y="1235"/>
                    </a:lnTo>
                    <a:lnTo>
                      <a:pt x="3370" y="1388"/>
                    </a:lnTo>
                    <a:lnTo>
                      <a:pt x="3089" y="1541"/>
                    </a:lnTo>
                    <a:lnTo>
                      <a:pt x="2809" y="1699"/>
                    </a:lnTo>
                    <a:lnTo>
                      <a:pt x="2549"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49" y="9167"/>
                    </a:lnTo>
                    <a:lnTo>
                      <a:pt x="2809"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35"/>
              <p:cNvSpPr/>
              <p:nvPr/>
            </p:nvSpPr>
            <p:spPr>
              <a:xfrm flipH="1">
                <a:off x="2771228" y="2090850"/>
                <a:ext cx="7" cy="25"/>
              </a:xfrm>
              <a:custGeom>
                <a:rect b="b" l="l" r="r" t="t"/>
                <a:pathLst>
                  <a:path extrusionOk="0" fill="none" h="1" w="1">
                    <a:moveTo>
                      <a:pt x="0" y="0"/>
                    </a:move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3" name="Google Shape;2073;p35"/>
            <p:cNvGrpSpPr/>
            <p:nvPr/>
          </p:nvGrpSpPr>
          <p:grpSpPr>
            <a:xfrm>
              <a:off x="7500382" y="2244927"/>
              <a:ext cx="547967" cy="11986"/>
              <a:chOff x="3104580" y="1687400"/>
              <a:chExt cx="1443538" cy="31575"/>
            </a:xfrm>
          </p:grpSpPr>
          <p:sp>
            <p:nvSpPr>
              <p:cNvPr id="2074" name="Google Shape;2074;p35"/>
              <p:cNvSpPr/>
              <p:nvPr/>
            </p:nvSpPr>
            <p:spPr>
              <a:xfrm flipH="1">
                <a:off x="3104580" y="1687400"/>
                <a:ext cx="1443538" cy="31575"/>
              </a:xfrm>
              <a:custGeom>
                <a:rect b="b" l="l" r="r" t="t"/>
                <a:pathLst>
                  <a:path extrusionOk="0" h="1263" w="214016">
                    <a:moveTo>
                      <a:pt x="0" y="1"/>
                    </a:moveTo>
                    <a:lnTo>
                      <a:pt x="0" y="1263"/>
                    </a:lnTo>
                    <a:lnTo>
                      <a:pt x="214016" y="1263"/>
                    </a:lnTo>
                    <a:lnTo>
                      <a:pt x="21401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35"/>
              <p:cNvSpPr/>
              <p:nvPr/>
            </p:nvSpPr>
            <p:spPr>
              <a:xfrm flipH="1">
                <a:off x="3104580" y="1687400"/>
                <a:ext cx="1443538" cy="31575"/>
              </a:xfrm>
              <a:custGeom>
                <a:rect b="b" l="l" r="r" t="t"/>
                <a:pathLst>
                  <a:path extrusionOk="0" fill="none" h="1263" w="214016">
                    <a:moveTo>
                      <a:pt x="0" y="1263"/>
                    </a:moveTo>
                    <a:lnTo>
                      <a:pt x="0" y="1"/>
                    </a:lnTo>
                    <a:lnTo>
                      <a:pt x="214016" y="1"/>
                    </a:lnTo>
                    <a:lnTo>
                      <a:pt x="214016" y="1263"/>
                    </a:lnTo>
                    <a:lnTo>
                      <a:pt x="0" y="1263"/>
                    </a:lnTo>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76" name="Google Shape;2076;p35"/>
          <p:cNvGrpSpPr/>
          <p:nvPr/>
        </p:nvGrpSpPr>
        <p:grpSpPr>
          <a:xfrm>
            <a:off x="7335076" y="706773"/>
            <a:ext cx="831959" cy="1037902"/>
            <a:chOff x="7335076" y="706773"/>
            <a:chExt cx="831959" cy="1037902"/>
          </a:xfrm>
        </p:grpSpPr>
        <p:sp>
          <p:nvSpPr>
            <p:cNvPr id="2077" name="Google Shape;2077;p35"/>
            <p:cNvSpPr/>
            <p:nvPr/>
          </p:nvSpPr>
          <p:spPr>
            <a:xfrm flipH="1">
              <a:off x="7356588" y="726986"/>
              <a:ext cx="729812" cy="181980"/>
            </a:xfrm>
            <a:custGeom>
              <a:rect b="b" l="l" r="r" t="t"/>
              <a:pathLst>
                <a:path extrusionOk="0" h="19176" w="285038">
                  <a:moveTo>
                    <a:pt x="0" y="1"/>
                  </a:moveTo>
                  <a:lnTo>
                    <a:pt x="0" y="19175"/>
                  </a:lnTo>
                  <a:lnTo>
                    <a:pt x="13198" y="19175"/>
                  </a:lnTo>
                  <a:lnTo>
                    <a:pt x="13198" y="8960"/>
                  </a:lnTo>
                  <a:lnTo>
                    <a:pt x="244019" y="8960"/>
                  </a:lnTo>
                  <a:lnTo>
                    <a:pt x="244019" y="19175"/>
                  </a:lnTo>
                  <a:lnTo>
                    <a:pt x="248101" y="19175"/>
                  </a:lnTo>
                  <a:lnTo>
                    <a:pt x="249073" y="19165"/>
                  </a:lnTo>
                  <a:lnTo>
                    <a:pt x="250023" y="19148"/>
                  </a:lnTo>
                  <a:lnTo>
                    <a:pt x="250995" y="19126"/>
                  </a:lnTo>
                  <a:lnTo>
                    <a:pt x="251946" y="19099"/>
                  </a:lnTo>
                  <a:lnTo>
                    <a:pt x="252875" y="19066"/>
                  </a:lnTo>
                  <a:lnTo>
                    <a:pt x="253825" y="19028"/>
                  </a:lnTo>
                  <a:lnTo>
                    <a:pt x="254754" y="18984"/>
                  </a:lnTo>
                  <a:lnTo>
                    <a:pt x="255661" y="18930"/>
                  </a:lnTo>
                  <a:lnTo>
                    <a:pt x="256590" y="18875"/>
                  </a:lnTo>
                  <a:lnTo>
                    <a:pt x="257476"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4" y="17788"/>
                  </a:lnTo>
                  <a:lnTo>
                    <a:pt x="267541" y="17662"/>
                  </a:lnTo>
                  <a:lnTo>
                    <a:pt x="268297" y="17537"/>
                  </a:lnTo>
                  <a:lnTo>
                    <a:pt x="269053" y="17405"/>
                  </a:lnTo>
                  <a:lnTo>
                    <a:pt x="269788" y="17269"/>
                  </a:lnTo>
                  <a:lnTo>
                    <a:pt x="270501" y="17127"/>
                  </a:lnTo>
                  <a:lnTo>
                    <a:pt x="271213" y="16985"/>
                  </a:lnTo>
                  <a:lnTo>
                    <a:pt x="271905" y="16837"/>
                  </a:lnTo>
                  <a:lnTo>
                    <a:pt x="272596"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5" y="14357"/>
                  </a:lnTo>
                  <a:lnTo>
                    <a:pt x="280437" y="14155"/>
                  </a:lnTo>
                  <a:lnTo>
                    <a:pt x="280869" y="13947"/>
                  </a:lnTo>
                  <a:lnTo>
                    <a:pt x="281279" y="13740"/>
                  </a:lnTo>
                  <a:lnTo>
                    <a:pt x="281668" y="13527"/>
                  </a:lnTo>
                  <a:lnTo>
                    <a:pt x="282035" y="13314"/>
                  </a:lnTo>
                  <a:lnTo>
                    <a:pt x="282402" y="13101"/>
                  </a:lnTo>
                  <a:lnTo>
                    <a:pt x="282726" y="12882"/>
                  </a:lnTo>
                  <a:lnTo>
                    <a:pt x="283029" y="12658"/>
                  </a:lnTo>
                  <a:lnTo>
                    <a:pt x="283331" y="12434"/>
                  </a:lnTo>
                  <a:lnTo>
                    <a:pt x="283590" y="12210"/>
                  </a:lnTo>
                  <a:lnTo>
                    <a:pt x="283828" y="11981"/>
                  </a:lnTo>
                  <a:lnTo>
                    <a:pt x="284065"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16" y="9348"/>
                  </a:lnTo>
                  <a:lnTo>
                    <a:pt x="284973" y="9107"/>
                  </a:lnTo>
                  <a:lnTo>
                    <a:pt x="284930" y="8872"/>
                  </a:lnTo>
                  <a:lnTo>
                    <a:pt x="284843" y="8632"/>
                  </a:lnTo>
                  <a:lnTo>
                    <a:pt x="284735" y="8397"/>
                  </a:lnTo>
                  <a:lnTo>
                    <a:pt x="284627" y="8162"/>
                  </a:lnTo>
                  <a:lnTo>
                    <a:pt x="284476" y="7933"/>
                  </a:lnTo>
                  <a:lnTo>
                    <a:pt x="284303" y="7703"/>
                  </a:lnTo>
                  <a:lnTo>
                    <a:pt x="284109" y="7474"/>
                  </a:lnTo>
                  <a:lnTo>
                    <a:pt x="283893" y="7244"/>
                  </a:lnTo>
                  <a:lnTo>
                    <a:pt x="283655" y="7020"/>
                  </a:lnTo>
                  <a:lnTo>
                    <a:pt x="283396" y="6791"/>
                  </a:lnTo>
                  <a:lnTo>
                    <a:pt x="283115" y="6572"/>
                  </a:lnTo>
                  <a:lnTo>
                    <a:pt x="282834" y="6348"/>
                  </a:lnTo>
                  <a:lnTo>
                    <a:pt x="282510" y="6130"/>
                  </a:lnTo>
                  <a:lnTo>
                    <a:pt x="282165" y="5917"/>
                  </a:lnTo>
                  <a:lnTo>
                    <a:pt x="281797" y="5704"/>
                  </a:lnTo>
                  <a:lnTo>
                    <a:pt x="281409" y="5491"/>
                  </a:lnTo>
                  <a:lnTo>
                    <a:pt x="281020" y="5278"/>
                  </a:lnTo>
                  <a:lnTo>
                    <a:pt x="280588" y="5076"/>
                  </a:lnTo>
                  <a:lnTo>
                    <a:pt x="280134" y="4868"/>
                  </a:lnTo>
                  <a:lnTo>
                    <a:pt x="279681"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4" y="2639"/>
                  </a:lnTo>
                  <a:lnTo>
                    <a:pt x="272553"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9" y="22"/>
                  </a:lnTo>
                  <a:lnTo>
                    <a:pt x="249008" y="11"/>
                  </a:lnTo>
                  <a:lnTo>
                    <a:pt x="24805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35"/>
            <p:cNvSpPr/>
            <p:nvPr/>
          </p:nvSpPr>
          <p:spPr>
            <a:xfrm flipH="1">
              <a:off x="7356588" y="726986"/>
              <a:ext cx="729812" cy="181980"/>
            </a:xfrm>
            <a:custGeom>
              <a:rect b="b" l="l" r="r" t="t"/>
              <a:pathLst>
                <a:path extrusionOk="0" fill="none" h="19176" w="285038">
                  <a:moveTo>
                    <a:pt x="0" y="1"/>
                  </a:moveTo>
                  <a:lnTo>
                    <a:pt x="0" y="19175"/>
                  </a:lnTo>
                  <a:lnTo>
                    <a:pt x="13198" y="19175"/>
                  </a:lnTo>
                  <a:lnTo>
                    <a:pt x="13198" y="8960"/>
                  </a:lnTo>
                  <a:lnTo>
                    <a:pt x="244019" y="8960"/>
                  </a:lnTo>
                  <a:lnTo>
                    <a:pt x="244019" y="19175"/>
                  </a:lnTo>
                  <a:lnTo>
                    <a:pt x="247129" y="19175"/>
                  </a:lnTo>
                  <a:lnTo>
                    <a:pt x="247129" y="19175"/>
                  </a:lnTo>
                  <a:lnTo>
                    <a:pt x="248101" y="19175"/>
                  </a:lnTo>
                  <a:lnTo>
                    <a:pt x="249073" y="19165"/>
                  </a:lnTo>
                  <a:lnTo>
                    <a:pt x="250023" y="19148"/>
                  </a:lnTo>
                  <a:lnTo>
                    <a:pt x="250995" y="19126"/>
                  </a:lnTo>
                  <a:lnTo>
                    <a:pt x="251946" y="19099"/>
                  </a:lnTo>
                  <a:lnTo>
                    <a:pt x="252875" y="19066"/>
                  </a:lnTo>
                  <a:lnTo>
                    <a:pt x="253825" y="19028"/>
                  </a:lnTo>
                  <a:lnTo>
                    <a:pt x="254754" y="18984"/>
                  </a:lnTo>
                  <a:lnTo>
                    <a:pt x="255661" y="18930"/>
                  </a:lnTo>
                  <a:lnTo>
                    <a:pt x="256590" y="18875"/>
                  </a:lnTo>
                  <a:lnTo>
                    <a:pt x="257476"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4" y="17788"/>
                  </a:lnTo>
                  <a:lnTo>
                    <a:pt x="267541" y="17662"/>
                  </a:lnTo>
                  <a:lnTo>
                    <a:pt x="268297" y="17537"/>
                  </a:lnTo>
                  <a:lnTo>
                    <a:pt x="269053" y="17405"/>
                  </a:lnTo>
                  <a:lnTo>
                    <a:pt x="269788" y="17269"/>
                  </a:lnTo>
                  <a:lnTo>
                    <a:pt x="270501" y="17127"/>
                  </a:lnTo>
                  <a:lnTo>
                    <a:pt x="271213" y="16985"/>
                  </a:lnTo>
                  <a:lnTo>
                    <a:pt x="271905" y="16837"/>
                  </a:lnTo>
                  <a:lnTo>
                    <a:pt x="272596"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5" y="14357"/>
                  </a:lnTo>
                  <a:lnTo>
                    <a:pt x="280437" y="14155"/>
                  </a:lnTo>
                  <a:lnTo>
                    <a:pt x="280869" y="13947"/>
                  </a:lnTo>
                  <a:lnTo>
                    <a:pt x="281279" y="13740"/>
                  </a:lnTo>
                  <a:lnTo>
                    <a:pt x="281668" y="13527"/>
                  </a:lnTo>
                  <a:lnTo>
                    <a:pt x="282035" y="13314"/>
                  </a:lnTo>
                  <a:lnTo>
                    <a:pt x="282402" y="13101"/>
                  </a:lnTo>
                  <a:lnTo>
                    <a:pt x="282726" y="12882"/>
                  </a:lnTo>
                  <a:lnTo>
                    <a:pt x="283029" y="12658"/>
                  </a:lnTo>
                  <a:lnTo>
                    <a:pt x="283331" y="12434"/>
                  </a:lnTo>
                  <a:lnTo>
                    <a:pt x="283590" y="12210"/>
                  </a:lnTo>
                  <a:lnTo>
                    <a:pt x="283828" y="11981"/>
                  </a:lnTo>
                  <a:lnTo>
                    <a:pt x="284065"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38" y="9588"/>
                  </a:lnTo>
                  <a:lnTo>
                    <a:pt x="285016" y="9348"/>
                  </a:lnTo>
                  <a:lnTo>
                    <a:pt x="284973" y="9107"/>
                  </a:lnTo>
                  <a:lnTo>
                    <a:pt x="284930" y="8872"/>
                  </a:lnTo>
                  <a:lnTo>
                    <a:pt x="284843" y="8632"/>
                  </a:lnTo>
                  <a:lnTo>
                    <a:pt x="284735" y="8397"/>
                  </a:lnTo>
                  <a:lnTo>
                    <a:pt x="284627" y="8162"/>
                  </a:lnTo>
                  <a:lnTo>
                    <a:pt x="284476" y="7933"/>
                  </a:lnTo>
                  <a:lnTo>
                    <a:pt x="284303" y="7703"/>
                  </a:lnTo>
                  <a:lnTo>
                    <a:pt x="284109" y="7474"/>
                  </a:lnTo>
                  <a:lnTo>
                    <a:pt x="283893" y="7244"/>
                  </a:lnTo>
                  <a:lnTo>
                    <a:pt x="283655" y="7020"/>
                  </a:lnTo>
                  <a:lnTo>
                    <a:pt x="283396" y="6791"/>
                  </a:lnTo>
                  <a:lnTo>
                    <a:pt x="283115" y="6572"/>
                  </a:lnTo>
                  <a:lnTo>
                    <a:pt x="282834" y="6348"/>
                  </a:lnTo>
                  <a:lnTo>
                    <a:pt x="282510" y="6130"/>
                  </a:lnTo>
                  <a:lnTo>
                    <a:pt x="282165" y="5917"/>
                  </a:lnTo>
                  <a:lnTo>
                    <a:pt x="281797" y="5704"/>
                  </a:lnTo>
                  <a:lnTo>
                    <a:pt x="281409" y="5491"/>
                  </a:lnTo>
                  <a:lnTo>
                    <a:pt x="281020" y="5278"/>
                  </a:lnTo>
                  <a:lnTo>
                    <a:pt x="280588" y="5076"/>
                  </a:lnTo>
                  <a:lnTo>
                    <a:pt x="280134" y="4868"/>
                  </a:lnTo>
                  <a:lnTo>
                    <a:pt x="279681"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4" y="2639"/>
                  </a:lnTo>
                  <a:lnTo>
                    <a:pt x="272553"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9" y="22"/>
                  </a:lnTo>
                  <a:lnTo>
                    <a:pt x="249008" y="11"/>
                  </a:lnTo>
                  <a:lnTo>
                    <a:pt x="248058" y="1"/>
                  </a:lnTo>
                  <a:lnTo>
                    <a:pt x="247129"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35"/>
            <p:cNvSpPr/>
            <p:nvPr/>
          </p:nvSpPr>
          <p:spPr>
            <a:xfrm flipH="1">
              <a:off x="8086397" y="726986"/>
              <a:ext cx="3" cy="9"/>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35"/>
            <p:cNvSpPr/>
            <p:nvPr/>
          </p:nvSpPr>
          <p:spPr>
            <a:xfrm flipH="1">
              <a:off x="7596060" y="1068370"/>
              <a:ext cx="448641" cy="98051"/>
            </a:xfrm>
            <a:custGeom>
              <a:rect b="b" l="l" r="r" t="t"/>
              <a:pathLst>
                <a:path extrusionOk="0" h="10332" w="175223">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35"/>
            <p:cNvSpPr/>
            <p:nvPr/>
          </p:nvSpPr>
          <p:spPr>
            <a:xfrm flipH="1">
              <a:off x="7596060" y="1068370"/>
              <a:ext cx="448641" cy="98051"/>
            </a:xfrm>
            <a:custGeom>
              <a:rect b="b" l="l" r="r" t="t"/>
              <a:pathLst>
                <a:path extrusionOk="0" fill="none" h="10332" w="175223">
                  <a:moveTo>
                    <a:pt x="1" y="1"/>
                  </a:moveTo>
                  <a:lnTo>
                    <a:pt x="1" y="10331"/>
                  </a:lnTo>
                  <a:lnTo>
                    <a:pt x="175222" y="10331"/>
                  </a:lnTo>
                  <a:lnTo>
                    <a:pt x="175222"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35"/>
            <p:cNvSpPr/>
            <p:nvPr/>
          </p:nvSpPr>
          <p:spPr>
            <a:xfrm flipH="1">
              <a:off x="7617629" y="1088546"/>
              <a:ext cx="405501" cy="57652"/>
            </a:xfrm>
            <a:custGeom>
              <a:rect b="b" l="l" r="r" t="t"/>
              <a:pathLst>
                <a:path extrusionOk="0" fill="none" h="6075" w="158374">
                  <a:moveTo>
                    <a:pt x="0" y="6075"/>
                  </a:moveTo>
                  <a:lnTo>
                    <a:pt x="0" y="0"/>
                  </a:lnTo>
                  <a:lnTo>
                    <a:pt x="158373" y="0"/>
                  </a:lnTo>
                  <a:lnTo>
                    <a:pt x="158373" y="6075"/>
                  </a:lnTo>
                  <a:lnTo>
                    <a:pt x="0" y="607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35"/>
            <p:cNvSpPr/>
            <p:nvPr/>
          </p:nvSpPr>
          <p:spPr>
            <a:xfrm flipH="1">
              <a:off x="8023127" y="1146188"/>
              <a:ext cx="3" cy="9"/>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35"/>
            <p:cNvSpPr/>
            <p:nvPr/>
          </p:nvSpPr>
          <p:spPr>
            <a:xfrm flipH="1">
              <a:off x="7483126" y="898955"/>
              <a:ext cx="547970" cy="10012"/>
            </a:xfrm>
            <a:custGeom>
              <a:rect b="b" l="l" r="r" t="t"/>
              <a:pathLst>
                <a:path extrusionOk="0" h="1055" w="214017">
                  <a:moveTo>
                    <a:pt x="1" y="0"/>
                  </a:moveTo>
                  <a:lnTo>
                    <a:pt x="1" y="1054"/>
                  </a:lnTo>
                  <a:lnTo>
                    <a:pt x="214016" y="1054"/>
                  </a:lnTo>
                  <a:lnTo>
                    <a:pt x="214016" y="0"/>
                  </a:lnTo>
                  <a:close/>
                </a:path>
              </a:pathLst>
            </a:custGeom>
            <a:solidFill>
              <a:srgbClr val="FFCC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35"/>
            <p:cNvSpPr/>
            <p:nvPr/>
          </p:nvSpPr>
          <p:spPr>
            <a:xfrm flipH="1">
              <a:off x="7483126" y="864316"/>
              <a:ext cx="547970" cy="14425"/>
            </a:xfrm>
            <a:custGeom>
              <a:rect b="b" l="l" r="r" t="t"/>
              <a:pathLst>
                <a:path extrusionOk="0" h="1520" w="214017">
                  <a:moveTo>
                    <a:pt x="1" y="1"/>
                  </a:moveTo>
                  <a:lnTo>
                    <a:pt x="1" y="1520"/>
                  </a:lnTo>
                  <a:lnTo>
                    <a:pt x="214016" y="1520"/>
                  </a:lnTo>
                  <a:lnTo>
                    <a:pt x="214016" y="1"/>
                  </a:lnTo>
                  <a:close/>
                </a:path>
              </a:pathLst>
            </a:custGeom>
            <a:solidFill>
              <a:srgbClr val="FFCC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35"/>
            <p:cNvSpPr/>
            <p:nvPr/>
          </p:nvSpPr>
          <p:spPr>
            <a:xfrm flipH="1">
              <a:off x="7483126" y="832174"/>
              <a:ext cx="547970" cy="11986"/>
            </a:xfrm>
            <a:custGeom>
              <a:rect b="b" l="l" r="r" t="t"/>
              <a:pathLst>
                <a:path extrusionOk="0" h="1263" w="214017">
                  <a:moveTo>
                    <a:pt x="1" y="1"/>
                  </a:moveTo>
                  <a:lnTo>
                    <a:pt x="1" y="1263"/>
                  </a:lnTo>
                  <a:lnTo>
                    <a:pt x="214016" y="1263"/>
                  </a:lnTo>
                  <a:lnTo>
                    <a:pt x="214016" y="1"/>
                  </a:lnTo>
                  <a:close/>
                </a:path>
              </a:pathLst>
            </a:custGeom>
            <a:solidFill>
              <a:srgbClr val="FFCC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35"/>
            <p:cNvSpPr/>
            <p:nvPr/>
          </p:nvSpPr>
          <p:spPr>
            <a:xfrm flipH="1">
              <a:off x="7617629" y="1088546"/>
              <a:ext cx="405501" cy="57652"/>
            </a:xfrm>
            <a:custGeom>
              <a:rect b="b" l="l" r="r" t="t"/>
              <a:pathLst>
                <a:path extrusionOk="0" h="6075" w="158374">
                  <a:moveTo>
                    <a:pt x="0" y="0"/>
                  </a:moveTo>
                  <a:lnTo>
                    <a:pt x="0" y="6075"/>
                  </a:lnTo>
                  <a:lnTo>
                    <a:pt x="158373" y="6075"/>
                  </a:lnTo>
                  <a:lnTo>
                    <a:pt x="1583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35"/>
            <p:cNvSpPr/>
            <p:nvPr/>
          </p:nvSpPr>
          <p:spPr>
            <a:xfrm flipH="1">
              <a:off x="7356588" y="881787"/>
              <a:ext cx="788934" cy="842721"/>
            </a:xfrm>
            <a:custGeom>
              <a:rect b="b" l="l" r="r" t="t"/>
              <a:pathLst>
                <a:path extrusionOk="0" h="88801" w="308129">
                  <a:moveTo>
                    <a:pt x="214599" y="19662"/>
                  </a:moveTo>
                  <a:lnTo>
                    <a:pt x="214599" y="29992"/>
                  </a:lnTo>
                  <a:lnTo>
                    <a:pt x="39378" y="29992"/>
                  </a:lnTo>
                  <a:lnTo>
                    <a:pt x="39378" y="19662"/>
                  </a:lnTo>
                  <a:close/>
                  <a:moveTo>
                    <a:pt x="308129" y="1"/>
                  </a:moveTo>
                  <a:lnTo>
                    <a:pt x="307308" y="279"/>
                  </a:lnTo>
                  <a:lnTo>
                    <a:pt x="306487" y="553"/>
                  </a:lnTo>
                  <a:lnTo>
                    <a:pt x="305623" y="820"/>
                  </a:lnTo>
                  <a:lnTo>
                    <a:pt x="304716" y="1083"/>
                  </a:lnTo>
                  <a:lnTo>
                    <a:pt x="303808" y="1334"/>
                  </a:lnTo>
                  <a:lnTo>
                    <a:pt x="302858" y="1580"/>
                  </a:lnTo>
                  <a:lnTo>
                    <a:pt x="301864" y="1820"/>
                  </a:lnTo>
                  <a:lnTo>
                    <a:pt x="300871" y="2055"/>
                  </a:lnTo>
                  <a:lnTo>
                    <a:pt x="299834" y="2279"/>
                  </a:lnTo>
                  <a:lnTo>
                    <a:pt x="298776" y="2497"/>
                  </a:lnTo>
                  <a:lnTo>
                    <a:pt x="297674" y="2705"/>
                  </a:lnTo>
                  <a:lnTo>
                    <a:pt x="296572" y="2907"/>
                  </a:lnTo>
                  <a:lnTo>
                    <a:pt x="295428" y="3098"/>
                  </a:lnTo>
                  <a:lnTo>
                    <a:pt x="294283" y="3284"/>
                  </a:lnTo>
                  <a:lnTo>
                    <a:pt x="293095" y="3459"/>
                  </a:lnTo>
                  <a:lnTo>
                    <a:pt x="291885" y="3628"/>
                  </a:lnTo>
                  <a:lnTo>
                    <a:pt x="290675" y="3787"/>
                  </a:lnTo>
                  <a:lnTo>
                    <a:pt x="289423"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2" y="4939"/>
                  </a:lnTo>
                  <a:lnTo>
                    <a:pt x="273114" y="4972"/>
                  </a:lnTo>
                  <a:lnTo>
                    <a:pt x="271667" y="4989"/>
                  </a:lnTo>
                  <a:lnTo>
                    <a:pt x="270220" y="4994"/>
                  </a:lnTo>
                  <a:lnTo>
                    <a:pt x="1" y="4994"/>
                  </a:lnTo>
                  <a:lnTo>
                    <a:pt x="1" y="88801"/>
                  </a:lnTo>
                  <a:lnTo>
                    <a:pt x="270976" y="88801"/>
                  </a:lnTo>
                  <a:lnTo>
                    <a:pt x="271948" y="88795"/>
                  </a:lnTo>
                  <a:lnTo>
                    <a:pt x="272898" y="88785"/>
                  </a:lnTo>
                  <a:lnTo>
                    <a:pt x="273827" y="88774"/>
                  </a:lnTo>
                  <a:lnTo>
                    <a:pt x="274778" y="88752"/>
                  </a:lnTo>
                  <a:lnTo>
                    <a:pt x="275707" y="88724"/>
                  </a:lnTo>
                  <a:lnTo>
                    <a:pt x="276635" y="88692"/>
                  </a:lnTo>
                  <a:lnTo>
                    <a:pt x="277543" y="88653"/>
                  </a:lnTo>
                  <a:lnTo>
                    <a:pt x="278450" y="88610"/>
                  </a:lnTo>
                  <a:lnTo>
                    <a:pt x="279357" y="88561"/>
                  </a:lnTo>
                  <a:lnTo>
                    <a:pt x="280243" y="88500"/>
                  </a:lnTo>
                  <a:lnTo>
                    <a:pt x="281128" y="88440"/>
                  </a:lnTo>
                  <a:lnTo>
                    <a:pt x="282014" y="88375"/>
                  </a:lnTo>
                  <a:lnTo>
                    <a:pt x="282878" y="88304"/>
                  </a:lnTo>
                  <a:lnTo>
                    <a:pt x="283742" y="88227"/>
                  </a:lnTo>
                  <a:lnTo>
                    <a:pt x="284584" y="88145"/>
                  </a:lnTo>
                  <a:lnTo>
                    <a:pt x="285427" y="88058"/>
                  </a:lnTo>
                  <a:lnTo>
                    <a:pt x="286247" y="87971"/>
                  </a:lnTo>
                  <a:lnTo>
                    <a:pt x="287068" y="87872"/>
                  </a:lnTo>
                  <a:lnTo>
                    <a:pt x="287867" y="87768"/>
                  </a:lnTo>
                  <a:lnTo>
                    <a:pt x="288667"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2" y="85720"/>
                  </a:lnTo>
                  <a:lnTo>
                    <a:pt x="299056" y="85550"/>
                  </a:lnTo>
                  <a:lnTo>
                    <a:pt x="299618" y="85376"/>
                  </a:lnTo>
                  <a:lnTo>
                    <a:pt x="300180" y="85201"/>
                  </a:lnTo>
                  <a:lnTo>
                    <a:pt x="300741" y="85021"/>
                  </a:lnTo>
                  <a:lnTo>
                    <a:pt x="301260" y="84840"/>
                  </a:lnTo>
                  <a:lnTo>
                    <a:pt x="301778" y="84655"/>
                  </a:lnTo>
                  <a:lnTo>
                    <a:pt x="302253" y="84463"/>
                  </a:lnTo>
                  <a:lnTo>
                    <a:pt x="302728" y="84272"/>
                  </a:lnTo>
                  <a:lnTo>
                    <a:pt x="303182" y="84075"/>
                  </a:lnTo>
                  <a:lnTo>
                    <a:pt x="303636" y="83879"/>
                  </a:lnTo>
                  <a:lnTo>
                    <a:pt x="304046" y="83677"/>
                  </a:lnTo>
                  <a:lnTo>
                    <a:pt x="304456" y="83475"/>
                  </a:lnTo>
                  <a:lnTo>
                    <a:pt x="304824" y="83267"/>
                  </a:lnTo>
                  <a:lnTo>
                    <a:pt x="305191" y="83059"/>
                  </a:lnTo>
                  <a:lnTo>
                    <a:pt x="305536" y="82846"/>
                  </a:lnTo>
                  <a:lnTo>
                    <a:pt x="305860" y="82633"/>
                  </a:lnTo>
                  <a:lnTo>
                    <a:pt x="306163" y="82415"/>
                  </a:lnTo>
                  <a:lnTo>
                    <a:pt x="306444" y="82196"/>
                  </a:lnTo>
                  <a:lnTo>
                    <a:pt x="306703" y="81972"/>
                  </a:lnTo>
                  <a:lnTo>
                    <a:pt x="306940" y="81748"/>
                  </a:lnTo>
                  <a:lnTo>
                    <a:pt x="307156" y="81524"/>
                  </a:lnTo>
                  <a:lnTo>
                    <a:pt x="307373" y="81295"/>
                  </a:lnTo>
                  <a:lnTo>
                    <a:pt x="307545" y="81065"/>
                  </a:lnTo>
                  <a:lnTo>
                    <a:pt x="307697" y="80836"/>
                  </a:lnTo>
                  <a:lnTo>
                    <a:pt x="307826" y="80601"/>
                  </a:lnTo>
                  <a:lnTo>
                    <a:pt x="307934" y="80366"/>
                  </a:lnTo>
                  <a:lnTo>
                    <a:pt x="308021" y="80126"/>
                  </a:lnTo>
                  <a:lnTo>
                    <a:pt x="308064" y="79885"/>
                  </a:lnTo>
                  <a:lnTo>
                    <a:pt x="308107" y="79645"/>
                  </a:lnTo>
                  <a:lnTo>
                    <a:pt x="308129" y="79405"/>
                  </a:lnTo>
                  <a:lnTo>
                    <a:pt x="308129" y="73313"/>
                  </a:lnTo>
                  <a:lnTo>
                    <a:pt x="294218" y="75264"/>
                  </a:lnTo>
                  <a:lnTo>
                    <a:pt x="294218" y="32210"/>
                  </a:lnTo>
                  <a:lnTo>
                    <a:pt x="308129" y="30255"/>
                  </a:lnTo>
                  <a:lnTo>
                    <a:pt x="308129" y="24540"/>
                  </a:lnTo>
                  <a:lnTo>
                    <a:pt x="307697" y="24491"/>
                  </a:lnTo>
                  <a:lnTo>
                    <a:pt x="307264" y="24437"/>
                  </a:lnTo>
                  <a:lnTo>
                    <a:pt x="306444" y="24316"/>
                  </a:lnTo>
                  <a:lnTo>
                    <a:pt x="305623" y="24185"/>
                  </a:lnTo>
                  <a:lnTo>
                    <a:pt x="304845" y="24043"/>
                  </a:lnTo>
                  <a:lnTo>
                    <a:pt x="304068" y="23890"/>
                  </a:lnTo>
                  <a:lnTo>
                    <a:pt x="303312" y="23726"/>
                  </a:lnTo>
                  <a:lnTo>
                    <a:pt x="302577" y="23552"/>
                  </a:lnTo>
                  <a:lnTo>
                    <a:pt x="301864" y="23366"/>
                  </a:lnTo>
                  <a:lnTo>
                    <a:pt x="301173" y="23169"/>
                  </a:lnTo>
                  <a:lnTo>
                    <a:pt x="300504" y="22962"/>
                  </a:lnTo>
                  <a:lnTo>
                    <a:pt x="299856" y="22743"/>
                  </a:lnTo>
                  <a:lnTo>
                    <a:pt x="299229" y="22519"/>
                  </a:lnTo>
                  <a:lnTo>
                    <a:pt x="298624" y="22284"/>
                  </a:lnTo>
                  <a:lnTo>
                    <a:pt x="298041" y="22038"/>
                  </a:lnTo>
                  <a:lnTo>
                    <a:pt x="297501" y="21782"/>
                  </a:lnTo>
                  <a:lnTo>
                    <a:pt x="296983" y="21519"/>
                  </a:lnTo>
                  <a:lnTo>
                    <a:pt x="296486" y="21252"/>
                  </a:lnTo>
                  <a:lnTo>
                    <a:pt x="296011" y="20973"/>
                  </a:lnTo>
                  <a:lnTo>
                    <a:pt x="295557" y="20689"/>
                  </a:lnTo>
                  <a:lnTo>
                    <a:pt x="295147" y="20394"/>
                  </a:lnTo>
                  <a:lnTo>
                    <a:pt x="294780" y="20099"/>
                  </a:lnTo>
                  <a:lnTo>
                    <a:pt x="294412" y="19788"/>
                  </a:lnTo>
                  <a:lnTo>
                    <a:pt x="294088" y="19476"/>
                  </a:lnTo>
                  <a:lnTo>
                    <a:pt x="293808" y="19159"/>
                  </a:lnTo>
                  <a:lnTo>
                    <a:pt x="293548" y="18837"/>
                  </a:lnTo>
                  <a:lnTo>
                    <a:pt x="293311" y="18504"/>
                  </a:lnTo>
                  <a:lnTo>
                    <a:pt x="293116" y="18171"/>
                  </a:lnTo>
                  <a:lnTo>
                    <a:pt x="292965" y="17832"/>
                  </a:lnTo>
                  <a:lnTo>
                    <a:pt x="292836" y="17482"/>
                  </a:lnTo>
                  <a:lnTo>
                    <a:pt x="292749" y="17138"/>
                  </a:lnTo>
                  <a:lnTo>
                    <a:pt x="292684" y="16783"/>
                  </a:lnTo>
                  <a:lnTo>
                    <a:pt x="292663" y="16428"/>
                  </a:lnTo>
                  <a:lnTo>
                    <a:pt x="292684" y="16067"/>
                  </a:lnTo>
                  <a:lnTo>
                    <a:pt x="292749" y="15718"/>
                  </a:lnTo>
                  <a:lnTo>
                    <a:pt x="292836" y="15368"/>
                  </a:lnTo>
                  <a:lnTo>
                    <a:pt x="292965" y="15024"/>
                  </a:lnTo>
                  <a:lnTo>
                    <a:pt x="293116" y="14680"/>
                  </a:lnTo>
                  <a:lnTo>
                    <a:pt x="293311" y="14347"/>
                  </a:lnTo>
                  <a:lnTo>
                    <a:pt x="293548" y="14019"/>
                  </a:lnTo>
                  <a:lnTo>
                    <a:pt x="293808" y="13691"/>
                  </a:lnTo>
                  <a:lnTo>
                    <a:pt x="294088" y="13374"/>
                  </a:lnTo>
                  <a:lnTo>
                    <a:pt x="294412" y="13063"/>
                  </a:lnTo>
                  <a:lnTo>
                    <a:pt x="294780" y="12757"/>
                  </a:lnTo>
                  <a:lnTo>
                    <a:pt x="295147" y="12456"/>
                  </a:lnTo>
                  <a:lnTo>
                    <a:pt x="295557" y="12167"/>
                  </a:lnTo>
                  <a:lnTo>
                    <a:pt x="296011" y="11877"/>
                  </a:lnTo>
                  <a:lnTo>
                    <a:pt x="296486" y="11604"/>
                  </a:lnTo>
                  <a:lnTo>
                    <a:pt x="296983" y="11331"/>
                  </a:lnTo>
                  <a:lnTo>
                    <a:pt x="297501" y="11069"/>
                  </a:lnTo>
                  <a:lnTo>
                    <a:pt x="298041" y="10817"/>
                  </a:lnTo>
                  <a:lnTo>
                    <a:pt x="298624" y="10572"/>
                  </a:lnTo>
                  <a:lnTo>
                    <a:pt x="299229" y="10337"/>
                  </a:lnTo>
                  <a:lnTo>
                    <a:pt x="299856" y="10113"/>
                  </a:lnTo>
                  <a:lnTo>
                    <a:pt x="300504" y="9894"/>
                  </a:lnTo>
                  <a:lnTo>
                    <a:pt x="301173" y="9687"/>
                  </a:lnTo>
                  <a:lnTo>
                    <a:pt x="301864" y="9490"/>
                  </a:lnTo>
                  <a:lnTo>
                    <a:pt x="302577" y="9304"/>
                  </a:lnTo>
                  <a:lnTo>
                    <a:pt x="303312" y="9129"/>
                  </a:lnTo>
                  <a:lnTo>
                    <a:pt x="304068" y="8966"/>
                  </a:lnTo>
                  <a:lnTo>
                    <a:pt x="304845" y="8813"/>
                  </a:lnTo>
                  <a:lnTo>
                    <a:pt x="305623" y="8671"/>
                  </a:lnTo>
                  <a:lnTo>
                    <a:pt x="306444" y="8539"/>
                  </a:lnTo>
                  <a:lnTo>
                    <a:pt x="307264" y="8419"/>
                  </a:lnTo>
                  <a:lnTo>
                    <a:pt x="307697" y="8365"/>
                  </a:lnTo>
                  <a:lnTo>
                    <a:pt x="308129" y="8315"/>
                  </a:lnTo>
                  <a:lnTo>
                    <a:pt x="30812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35"/>
            <p:cNvSpPr/>
            <p:nvPr/>
          </p:nvSpPr>
          <p:spPr>
            <a:xfrm flipH="1">
              <a:off x="7356588" y="881787"/>
              <a:ext cx="788934" cy="842721"/>
            </a:xfrm>
            <a:custGeom>
              <a:rect b="b" l="l" r="r" t="t"/>
              <a:pathLst>
                <a:path extrusionOk="0" fill="none" h="88801" w="308129">
                  <a:moveTo>
                    <a:pt x="308129" y="1"/>
                  </a:moveTo>
                  <a:lnTo>
                    <a:pt x="308129" y="1"/>
                  </a:lnTo>
                  <a:lnTo>
                    <a:pt x="307308" y="279"/>
                  </a:lnTo>
                  <a:lnTo>
                    <a:pt x="306487" y="553"/>
                  </a:lnTo>
                  <a:lnTo>
                    <a:pt x="305623" y="820"/>
                  </a:lnTo>
                  <a:lnTo>
                    <a:pt x="304716" y="1083"/>
                  </a:lnTo>
                  <a:lnTo>
                    <a:pt x="303808" y="1334"/>
                  </a:lnTo>
                  <a:lnTo>
                    <a:pt x="302858" y="1580"/>
                  </a:lnTo>
                  <a:lnTo>
                    <a:pt x="301864" y="1820"/>
                  </a:lnTo>
                  <a:lnTo>
                    <a:pt x="300871" y="2055"/>
                  </a:lnTo>
                  <a:lnTo>
                    <a:pt x="299834" y="2279"/>
                  </a:lnTo>
                  <a:lnTo>
                    <a:pt x="298776" y="2497"/>
                  </a:lnTo>
                  <a:lnTo>
                    <a:pt x="297674" y="2705"/>
                  </a:lnTo>
                  <a:lnTo>
                    <a:pt x="296572" y="2907"/>
                  </a:lnTo>
                  <a:lnTo>
                    <a:pt x="295428" y="3098"/>
                  </a:lnTo>
                  <a:lnTo>
                    <a:pt x="294283" y="3284"/>
                  </a:lnTo>
                  <a:lnTo>
                    <a:pt x="293095" y="3459"/>
                  </a:lnTo>
                  <a:lnTo>
                    <a:pt x="291885" y="3628"/>
                  </a:lnTo>
                  <a:lnTo>
                    <a:pt x="290675" y="3787"/>
                  </a:lnTo>
                  <a:lnTo>
                    <a:pt x="289423"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2" y="4939"/>
                  </a:lnTo>
                  <a:lnTo>
                    <a:pt x="273114" y="4972"/>
                  </a:lnTo>
                  <a:lnTo>
                    <a:pt x="271667" y="4989"/>
                  </a:lnTo>
                  <a:lnTo>
                    <a:pt x="270220" y="4994"/>
                  </a:lnTo>
                  <a:lnTo>
                    <a:pt x="1" y="4994"/>
                  </a:lnTo>
                  <a:lnTo>
                    <a:pt x="1" y="88801"/>
                  </a:lnTo>
                  <a:lnTo>
                    <a:pt x="270976" y="88801"/>
                  </a:lnTo>
                  <a:lnTo>
                    <a:pt x="270976" y="88801"/>
                  </a:lnTo>
                  <a:lnTo>
                    <a:pt x="271948" y="88795"/>
                  </a:lnTo>
                  <a:lnTo>
                    <a:pt x="272898" y="88785"/>
                  </a:lnTo>
                  <a:lnTo>
                    <a:pt x="273827" y="88774"/>
                  </a:lnTo>
                  <a:lnTo>
                    <a:pt x="274778" y="88752"/>
                  </a:lnTo>
                  <a:lnTo>
                    <a:pt x="275707" y="88724"/>
                  </a:lnTo>
                  <a:lnTo>
                    <a:pt x="276635" y="88692"/>
                  </a:lnTo>
                  <a:lnTo>
                    <a:pt x="277543" y="88653"/>
                  </a:lnTo>
                  <a:lnTo>
                    <a:pt x="278450" y="88610"/>
                  </a:lnTo>
                  <a:lnTo>
                    <a:pt x="279357" y="88561"/>
                  </a:lnTo>
                  <a:lnTo>
                    <a:pt x="280243" y="88500"/>
                  </a:lnTo>
                  <a:lnTo>
                    <a:pt x="281128" y="88440"/>
                  </a:lnTo>
                  <a:lnTo>
                    <a:pt x="282014" y="88375"/>
                  </a:lnTo>
                  <a:lnTo>
                    <a:pt x="282878" y="88304"/>
                  </a:lnTo>
                  <a:lnTo>
                    <a:pt x="283742" y="88227"/>
                  </a:lnTo>
                  <a:lnTo>
                    <a:pt x="284584" y="88145"/>
                  </a:lnTo>
                  <a:lnTo>
                    <a:pt x="285427" y="88058"/>
                  </a:lnTo>
                  <a:lnTo>
                    <a:pt x="286247" y="87971"/>
                  </a:lnTo>
                  <a:lnTo>
                    <a:pt x="287068" y="87872"/>
                  </a:lnTo>
                  <a:lnTo>
                    <a:pt x="287867" y="87768"/>
                  </a:lnTo>
                  <a:lnTo>
                    <a:pt x="288667"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2" y="85720"/>
                  </a:lnTo>
                  <a:lnTo>
                    <a:pt x="299056" y="85550"/>
                  </a:lnTo>
                  <a:lnTo>
                    <a:pt x="299618" y="85376"/>
                  </a:lnTo>
                  <a:lnTo>
                    <a:pt x="300180" y="85201"/>
                  </a:lnTo>
                  <a:lnTo>
                    <a:pt x="300741" y="85021"/>
                  </a:lnTo>
                  <a:lnTo>
                    <a:pt x="301260" y="84840"/>
                  </a:lnTo>
                  <a:lnTo>
                    <a:pt x="301778" y="84655"/>
                  </a:lnTo>
                  <a:lnTo>
                    <a:pt x="302253" y="84463"/>
                  </a:lnTo>
                  <a:lnTo>
                    <a:pt x="302728" y="84272"/>
                  </a:lnTo>
                  <a:lnTo>
                    <a:pt x="303182" y="84075"/>
                  </a:lnTo>
                  <a:lnTo>
                    <a:pt x="303636" y="83879"/>
                  </a:lnTo>
                  <a:lnTo>
                    <a:pt x="304046" y="83677"/>
                  </a:lnTo>
                  <a:lnTo>
                    <a:pt x="304456" y="83475"/>
                  </a:lnTo>
                  <a:lnTo>
                    <a:pt x="304824" y="83267"/>
                  </a:lnTo>
                  <a:lnTo>
                    <a:pt x="305191" y="83059"/>
                  </a:lnTo>
                  <a:lnTo>
                    <a:pt x="305536" y="82846"/>
                  </a:lnTo>
                  <a:lnTo>
                    <a:pt x="305860" y="82633"/>
                  </a:lnTo>
                  <a:lnTo>
                    <a:pt x="306163" y="82415"/>
                  </a:lnTo>
                  <a:lnTo>
                    <a:pt x="306444" y="82196"/>
                  </a:lnTo>
                  <a:lnTo>
                    <a:pt x="306703" y="81972"/>
                  </a:lnTo>
                  <a:lnTo>
                    <a:pt x="306940" y="81748"/>
                  </a:lnTo>
                  <a:lnTo>
                    <a:pt x="307156" y="81524"/>
                  </a:lnTo>
                  <a:lnTo>
                    <a:pt x="307373" y="81295"/>
                  </a:lnTo>
                  <a:lnTo>
                    <a:pt x="307545" y="81065"/>
                  </a:lnTo>
                  <a:lnTo>
                    <a:pt x="307697" y="80836"/>
                  </a:lnTo>
                  <a:lnTo>
                    <a:pt x="307826" y="80601"/>
                  </a:lnTo>
                  <a:lnTo>
                    <a:pt x="307934" y="80366"/>
                  </a:lnTo>
                  <a:lnTo>
                    <a:pt x="308021" y="80126"/>
                  </a:lnTo>
                  <a:lnTo>
                    <a:pt x="308064" y="79885"/>
                  </a:lnTo>
                  <a:lnTo>
                    <a:pt x="308107" y="79645"/>
                  </a:lnTo>
                  <a:lnTo>
                    <a:pt x="308129" y="79405"/>
                  </a:lnTo>
                  <a:lnTo>
                    <a:pt x="308129" y="73313"/>
                  </a:lnTo>
                  <a:lnTo>
                    <a:pt x="294218" y="75264"/>
                  </a:lnTo>
                  <a:lnTo>
                    <a:pt x="294218" y="32210"/>
                  </a:lnTo>
                  <a:lnTo>
                    <a:pt x="308129" y="30255"/>
                  </a:lnTo>
                  <a:lnTo>
                    <a:pt x="308129" y="24540"/>
                  </a:lnTo>
                  <a:lnTo>
                    <a:pt x="308129" y="24540"/>
                  </a:lnTo>
                  <a:lnTo>
                    <a:pt x="307697" y="24491"/>
                  </a:lnTo>
                  <a:lnTo>
                    <a:pt x="307264" y="24437"/>
                  </a:lnTo>
                  <a:lnTo>
                    <a:pt x="306444" y="24316"/>
                  </a:lnTo>
                  <a:lnTo>
                    <a:pt x="305623" y="24185"/>
                  </a:lnTo>
                  <a:lnTo>
                    <a:pt x="304845" y="24043"/>
                  </a:lnTo>
                  <a:lnTo>
                    <a:pt x="304068" y="23890"/>
                  </a:lnTo>
                  <a:lnTo>
                    <a:pt x="303312" y="23726"/>
                  </a:lnTo>
                  <a:lnTo>
                    <a:pt x="302577" y="23552"/>
                  </a:lnTo>
                  <a:lnTo>
                    <a:pt x="301864" y="23366"/>
                  </a:lnTo>
                  <a:lnTo>
                    <a:pt x="301173" y="23169"/>
                  </a:lnTo>
                  <a:lnTo>
                    <a:pt x="300504" y="22962"/>
                  </a:lnTo>
                  <a:lnTo>
                    <a:pt x="299856" y="22743"/>
                  </a:lnTo>
                  <a:lnTo>
                    <a:pt x="299229" y="22519"/>
                  </a:lnTo>
                  <a:lnTo>
                    <a:pt x="298624" y="22284"/>
                  </a:lnTo>
                  <a:lnTo>
                    <a:pt x="298041" y="22038"/>
                  </a:lnTo>
                  <a:lnTo>
                    <a:pt x="297501" y="21782"/>
                  </a:lnTo>
                  <a:lnTo>
                    <a:pt x="296983" y="21519"/>
                  </a:lnTo>
                  <a:lnTo>
                    <a:pt x="296486" y="21252"/>
                  </a:lnTo>
                  <a:lnTo>
                    <a:pt x="296011" y="20973"/>
                  </a:lnTo>
                  <a:lnTo>
                    <a:pt x="295557" y="20689"/>
                  </a:lnTo>
                  <a:lnTo>
                    <a:pt x="295147" y="20394"/>
                  </a:lnTo>
                  <a:lnTo>
                    <a:pt x="294780" y="20099"/>
                  </a:lnTo>
                  <a:lnTo>
                    <a:pt x="294412" y="19788"/>
                  </a:lnTo>
                  <a:lnTo>
                    <a:pt x="294088" y="19476"/>
                  </a:lnTo>
                  <a:lnTo>
                    <a:pt x="293808" y="19159"/>
                  </a:lnTo>
                  <a:lnTo>
                    <a:pt x="293548" y="18837"/>
                  </a:lnTo>
                  <a:lnTo>
                    <a:pt x="293311" y="18504"/>
                  </a:lnTo>
                  <a:lnTo>
                    <a:pt x="293116" y="18171"/>
                  </a:lnTo>
                  <a:lnTo>
                    <a:pt x="292965" y="17832"/>
                  </a:lnTo>
                  <a:lnTo>
                    <a:pt x="292836" y="17482"/>
                  </a:lnTo>
                  <a:lnTo>
                    <a:pt x="292749" y="17138"/>
                  </a:lnTo>
                  <a:lnTo>
                    <a:pt x="292684" y="16783"/>
                  </a:lnTo>
                  <a:lnTo>
                    <a:pt x="292663" y="16428"/>
                  </a:lnTo>
                  <a:lnTo>
                    <a:pt x="292663" y="16428"/>
                  </a:lnTo>
                  <a:lnTo>
                    <a:pt x="292684" y="16067"/>
                  </a:lnTo>
                  <a:lnTo>
                    <a:pt x="292749" y="15718"/>
                  </a:lnTo>
                  <a:lnTo>
                    <a:pt x="292836" y="15368"/>
                  </a:lnTo>
                  <a:lnTo>
                    <a:pt x="292965" y="15024"/>
                  </a:lnTo>
                  <a:lnTo>
                    <a:pt x="293116" y="14680"/>
                  </a:lnTo>
                  <a:lnTo>
                    <a:pt x="293311" y="14347"/>
                  </a:lnTo>
                  <a:lnTo>
                    <a:pt x="293548" y="14019"/>
                  </a:lnTo>
                  <a:lnTo>
                    <a:pt x="293808" y="13691"/>
                  </a:lnTo>
                  <a:lnTo>
                    <a:pt x="294088" y="13374"/>
                  </a:lnTo>
                  <a:lnTo>
                    <a:pt x="294412" y="13063"/>
                  </a:lnTo>
                  <a:lnTo>
                    <a:pt x="294780" y="12757"/>
                  </a:lnTo>
                  <a:lnTo>
                    <a:pt x="295147" y="12456"/>
                  </a:lnTo>
                  <a:lnTo>
                    <a:pt x="295557" y="12167"/>
                  </a:lnTo>
                  <a:lnTo>
                    <a:pt x="296011" y="11877"/>
                  </a:lnTo>
                  <a:lnTo>
                    <a:pt x="296486" y="11604"/>
                  </a:lnTo>
                  <a:lnTo>
                    <a:pt x="296983" y="11331"/>
                  </a:lnTo>
                  <a:lnTo>
                    <a:pt x="297501" y="11069"/>
                  </a:lnTo>
                  <a:lnTo>
                    <a:pt x="298041" y="10817"/>
                  </a:lnTo>
                  <a:lnTo>
                    <a:pt x="298624" y="10572"/>
                  </a:lnTo>
                  <a:lnTo>
                    <a:pt x="299229" y="10337"/>
                  </a:lnTo>
                  <a:lnTo>
                    <a:pt x="299856" y="10113"/>
                  </a:lnTo>
                  <a:lnTo>
                    <a:pt x="300504" y="9894"/>
                  </a:lnTo>
                  <a:lnTo>
                    <a:pt x="301173" y="9687"/>
                  </a:lnTo>
                  <a:lnTo>
                    <a:pt x="301864" y="9490"/>
                  </a:lnTo>
                  <a:lnTo>
                    <a:pt x="302577" y="9304"/>
                  </a:lnTo>
                  <a:lnTo>
                    <a:pt x="303312" y="9129"/>
                  </a:lnTo>
                  <a:lnTo>
                    <a:pt x="304068" y="8966"/>
                  </a:lnTo>
                  <a:lnTo>
                    <a:pt x="304845" y="8813"/>
                  </a:lnTo>
                  <a:lnTo>
                    <a:pt x="305623" y="8671"/>
                  </a:lnTo>
                  <a:lnTo>
                    <a:pt x="306444" y="8539"/>
                  </a:lnTo>
                  <a:lnTo>
                    <a:pt x="307264" y="8419"/>
                  </a:lnTo>
                  <a:lnTo>
                    <a:pt x="307697" y="8365"/>
                  </a:lnTo>
                  <a:lnTo>
                    <a:pt x="308129" y="8315"/>
                  </a:lnTo>
                  <a:lnTo>
                    <a:pt x="308129"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35"/>
            <p:cNvSpPr/>
            <p:nvPr/>
          </p:nvSpPr>
          <p:spPr>
            <a:xfrm flipH="1">
              <a:off x="7596060" y="1068370"/>
              <a:ext cx="448641" cy="98051"/>
            </a:xfrm>
            <a:custGeom>
              <a:rect b="b" l="l" r="r" t="t"/>
              <a:pathLst>
                <a:path extrusionOk="0" fill="none" h="10332" w="175223">
                  <a:moveTo>
                    <a:pt x="1" y="10331"/>
                  </a:moveTo>
                  <a:lnTo>
                    <a:pt x="1" y="1"/>
                  </a:lnTo>
                  <a:lnTo>
                    <a:pt x="175222" y="1"/>
                  </a:lnTo>
                  <a:lnTo>
                    <a:pt x="175222" y="10331"/>
                  </a:lnTo>
                  <a:lnTo>
                    <a:pt x="1" y="1033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35"/>
            <p:cNvSpPr/>
            <p:nvPr/>
          </p:nvSpPr>
          <p:spPr>
            <a:xfrm flipH="1">
              <a:off x="8044699" y="1166411"/>
              <a:ext cx="3" cy="9"/>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35"/>
            <p:cNvSpPr/>
            <p:nvPr/>
          </p:nvSpPr>
          <p:spPr>
            <a:xfrm flipH="1">
              <a:off x="7335076" y="706773"/>
              <a:ext cx="831959" cy="1037902"/>
            </a:xfrm>
            <a:custGeom>
              <a:rect b="b" l="l" r="r" t="t"/>
              <a:pathLst>
                <a:path extrusionOk="0" h="109368" w="324933">
                  <a:moveTo>
                    <a:pt x="267109" y="13215"/>
                  </a:moveTo>
                  <a:lnTo>
                    <a:pt x="267109" y="14477"/>
                  </a:lnTo>
                  <a:lnTo>
                    <a:pt x="53094" y="14477"/>
                  </a:lnTo>
                  <a:lnTo>
                    <a:pt x="53094" y="13215"/>
                  </a:lnTo>
                  <a:close/>
                  <a:moveTo>
                    <a:pt x="267109" y="16602"/>
                  </a:moveTo>
                  <a:lnTo>
                    <a:pt x="267109" y="18121"/>
                  </a:lnTo>
                  <a:lnTo>
                    <a:pt x="53094" y="18121"/>
                  </a:lnTo>
                  <a:lnTo>
                    <a:pt x="53094" y="16602"/>
                  </a:lnTo>
                  <a:close/>
                  <a:moveTo>
                    <a:pt x="267109" y="20251"/>
                  </a:moveTo>
                  <a:lnTo>
                    <a:pt x="267109" y="21305"/>
                  </a:lnTo>
                  <a:lnTo>
                    <a:pt x="53094" y="21305"/>
                  </a:lnTo>
                  <a:lnTo>
                    <a:pt x="53094" y="20251"/>
                  </a:lnTo>
                  <a:close/>
                  <a:moveTo>
                    <a:pt x="279551" y="2131"/>
                  </a:moveTo>
                  <a:lnTo>
                    <a:pt x="280501" y="2141"/>
                  </a:lnTo>
                  <a:lnTo>
                    <a:pt x="281452" y="2152"/>
                  </a:lnTo>
                  <a:lnTo>
                    <a:pt x="282380" y="2174"/>
                  </a:lnTo>
                  <a:lnTo>
                    <a:pt x="283309" y="2202"/>
                  </a:lnTo>
                  <a:lnTo>
                    <a:pt x="284238" y="2234"/>
                  </a:lnTo>
                  <a:lnTo>
                    <a:pt x="285145" y="2267"/>
                  </a:lnTo>
                  <a:lnTo>
                    <a:pt x="286074" y="2311"/>
                  </a:lnTo>
                  <a:lnTo>
                    <a:pt x="286981" y="2360"/>
                  </a:lnTo>
                  <a:lnTo>
                    <a:pt x="287867" y="2415"/>
                  </a:lnTo>
                  <a:lnTo>
                    <a:pt x="288774" y="2475"/>
                  </a:lnTo>
                  <a:lnTo>
                    <a:pt x="289660" y="2540"/>
                  </a:lnTo>
                  <a:lnTo>
                    <a:pt x="290545" y="2611"/>
                  </a:lnTo>
                  <a:lnTo>
                    <a:pt x="291409" y="2688"/>
                  </a:lnTo>
                  <a:lnTo>
                    <a:pt x="292273" y="2764"/>
                  </a:lnTo>
                  <a:lnTo>
                    <a:pt x="293137" y="2852"/>
                  </a:lnTo>
                  <a:lnTo>
                    <a:pt x="293980" y="2945"/>
                  </a:lnTo>
                  <a:lnTo>
                    <a:pt x="294822" y="3043"/>
                  </a:lnTo>
                  <a:lnTo>
                    <a:pt x="295643" y="3147"/>
                  </a:lnTo>
                  <a:lnTo>
                    <a:pt x="296464" y="3250"/>
                  </a:lnTo>
                  <a:lnTo>
                    <a:pt x="297263" y="3365"/>
                  </a:lnTo>
                  <a:lnTo>
                    <a:pt x="298062" y="3485"/>
                  </a:lnTo>
                  <a:lnTo>
                    <a:pt x="298861" y="3606"/>
                  </a:lnTo>
                  <a:lnTo>
                    <a:pt x="299639" y="3731"/>
                  </a:lnTo>
                  <a:lnTo>
                    <a:pt x="300395" y="3868"/>
                  </a:lnTo>
                  <a:lnTo>
                    <a:pt x="301151" y="4004"/>
                  </a:lnTo>
                  <a:lnTo>
                    <a:pt x="301907" y="4146"/>
                  </a:lnTo>
                  <a:lnTo>
                    <a:pt x="302620" y="4294"/>
                  </a:lnTo>
                  <a:lnTo>
                    <a:pt x="303354" y="4447"/>
                  </a:lnTo>
                  <a:lnTo>
                    <a:pt x="304046" y="4605"/>
                  </a:lnTo>
                  <a:lnTo>
                    <a:pt x="304737" y="4769"/>
                  </a:lnTo>
                  <a:lnTo>
                    <a:pt x="305428" y="4938"/>
                  </a:lnTo>
                  <a:lnTo>
                    <a:pt x="306076" y="5108"/>
                  </a:lnTo>
                  <a:lnTo>
                    <a:pt x="306724" y="5283"/>
                  </a:lnTo>
                  <a:lnTo>
                    <a:pt x="307350" y="5463"/>
                  </a:lnTo>
                  <a:lnTo>
                    <a:pt x="307955" y="5643"/>
                  </a:lnTo>
                  <a:lnTo>
                    <a:pt x="308538" y="5829"/>
                  </a:lnTo>
                  <a:lnTo>
                    <a:pt x="309100" y="6015"/>
                  </a:lnTo>
                  <a:lnTo>
                    <a:pt x="309640" y="6206"/>
                  </a:lnTo>
                  <a:lnTo>
                    <a:pt x="310180" y="6403"/>
                  </a:lnTo>
                  <a:lnTo>
                    <a:pt x="310677" y="6599"/>
                  </a:lnTo>
                  <a:lnTo>
                    <a:pt x="311174" y="6796"/>
                  </a:lnTo>
                  <a:lnTo>
                    <a:pt x="311627" y="6998"/>
                  </a:lnTo>
                  <a:lnTo>
                    <a:pt x="312081" y="7206"/>
                  </a:lnTo>
                  <a:lnTo>
                    <a:pt x="312513" y="7408"/>
                  </a:lnTo>
                  <a:lnTo>
                    <a:pt x="312902" y="7621"/>
                  </a:lnTo>
                  <a:lnTo>
                    <a:pt x="313290" y="7834"/>
                  </a:lnTo>
                  <a:lnTo>
                    <a:pt x="313658" y="8047"/>
                  </a:lnTo>
                  <a:lnTo>
                    <a:pt x="314003" y="8260"/>
                  </a:lnTo>
                  <a:lnTo>
                    <a:pt x="314327" y="8478"/>
                  </a:lnTo>
                  <a:lnTo>
                    <a:pt x="314608" y="8702"/>
                  </a:lnTo>
                  <a:lnTo>
                    <a:pt x="314889" y="8921"/>
                  </a:lnTo>
                  <a:lnTo>
                    <a:pt x="315148" y="9150"/>
                  </a:lnTo>
                  <a:lnTo>
                    <a:pt x="315386" y="9374"/>
                  </a:lnTo>
                  <a:lnTo>
                    <a:pt x="315602" y="9604"/>
                  </a:lnTo>
                  <a:lnTo>
                    <a:pt x="315796" y="9833"/>
                  </a:lnTo>
                  <a:lnTo>
                    <a:pt x="315969" y="10063"/>
                  </a:lnTo>
                  <a:lnTo>
                    <a:pt x="316120" y="10292"/>
                  </a:lnTo>
                  <a:lnTo>
                    <a:pt x="316228" y="10527"/>
                  </a:lnTo>
                  <a:lnTo>
                    <a:pt x="316336" y="10762"/>
                  </a:lnTo>
                  <a:lnTo>
                    <a:pt x="316423" y="11002"/>
                  </a:lnTo>
                  <a:lnTo>
                    <a:pt x="316466" y="11237"/>
                  </a:lnTo>
                  <a:lnTo>
                    <a:pt x="316509" y="11478"/>
                  </a:lnTo>
                  <a:lnTo>
                    <a:pt x="316531" y="11718"/>
                  </a:lnTo>
                  <a:lnTo>
                    <a:pt x="316509" y="11964"/>
                  </a:lnTo>
                  <a:lnTo>
                    <a:pt x="316466" y="12210"/>
                  </a:lnTo>
                  <a:lnTo>
                    <a:pt x="316401" y="12450"/>
                  </a:lnTo>
                  <a:lnTo>
                    <a:pt x="316315" y="12696"/>
                  </a:lnTo>
                  <a:lnTo>
                    <a:pt x="316207" y="12936"/>
                  </a:lnTo>
                  <a:lnTo>
                    <a:pt x="316077" y="13177"/>
                  </a:lnTo>
                  <a:lnTo>
                    <a:pt x="315926" y="13412"/>
                  </a:lnTo>
                  <a:lnTo>
                    <a:pt x="315753" y="13646"/>
                  </a:lnTo>
                  <a:lnTo>
                    <a:pt x="315558" y="13881"/>
                  </a:lnTo>
                  <a:lnTo>
                    <a:pt x="315321" y="14111"/>
                  </a:lnTo>
                  <a:lnTo>
                    <a:pt x="315083" y="14340"/>
                  </a:lnTo>
                  <a:lnTo>
                    <a:pt x="314824" y="14564"/>
                  </a:lnTo>
                  <a:lnTo>
                    <a:pt x="314522" y="14788"/>
                  </a:lnTo>
                  <a:lnTo>
                    <a:pt x="314219" y="15012"/>
                  </a:lnTo>
                  <a:lnTo>
                    <a:pt x="313895" y="15231"/>
                  </a:lnTo>
                  <a:lnTo>
                    <a:pt x="313528" y="15444"/>
                  </a:lnTo>
                  <a:lnTo>
                    <a:pt x="313161" y="15657"/>
                  </a:lnTo>
                  <a:lnTo>
                    <a:pt x="312772" y="15870"/>
                  </a:lnTo>
                  <a:lnTo>
                    <a:pt x="312362" y="16077"/>
                  </a:lnTo>
                  <a:lnTo>
                    <a:pt x="311930" y="16285"/>
                  </a:lnTo>
                  <a:lnTo>
                    <a:pt x="311498" y="16487"/>
                  </a:lnTo>
                  <a:lnTo>
                    <a:pt x="311022" y="16684"/>
                  </a:lnTo>
                  <a:lnTo>
                    <a:pt x="310547" y="16880"/>
                  </a:lnTo>
                  <a:lnTo>
                    <a:pt x="310029" y="17077"/>
                  </a:lnTo>
                  <a:lnTo>
                    <a:pt x="309510" y="17263"/>
                  </a:lnTo>
                  <a:lnTo>
                    <a:pt x="308970" y="17449"/>
                  </a:lnTo>
                  <a:lnTo>
                    <a:pt x="308430" y="17634"/>
                  </a:lnTo>
                  <a:lnTo>
                    <a:pt x="307847" y="17815"/>
                  </a:lnTo>
                  <a:lnTo>
                    <a:pt x="307264" y="17989"/>
                  </a:lnTo>
                  <a:lnTo>
                    <a:pt x="306659" y="18164"/>
                  </a:lnTo>
                  <a:lnTo>
                    <a:pt x="306033" y="18328"/>
                  </a:lnTo>
                  <a:lnTo>
                    <a:pt x="305406" y="18498"/>
                  </a:lnTo>
                  <a:lnTo>
                    <a:pt x="304758" y="18656"/>
                  </a:lnTo>
                  <a:lnTo>
                    <a:pt x="304089" y="18814"/>
                  </a:lnTo>
                  <a:lnTo>
                    <a:pt x="303398" y="18967"/>
                  </a:lnTo>
                  <a:lnTo>
                    <a:pt x="302706" y="19115"/>
                  </a:lnTo>
                  <a:lnTo>
                    <a:pt x="301994" y="19257"/>
                  </a:lnTo>
                  <a:lnTo>
                    <a:pt x="301281" y="19399"/>
                  </a:lnTo>
                  <a:lnTo>
                    <a:pt x="300546" y="19535"/>
                  </a:lnTo>
                  <a:lnTo>
                    <a:pt x="299790" y="19667"/>
                  </a:lnTo>
                  <a:lnTo>
                    <a:pt x="299034" y="19792"/>
                  </a:lnTo>
                  <a:lnTo>
                    <a:pt x="298257" y="19918"/>
                  </a:lnTo>
                  <a:lnTo>
                    <a:pt x="297457" y="20033"/>
                  </a:lnTo>
                  <a:lnTo>
                    <a:pt x="296658" y="20147"/>
                  </a:lnTo>
                  <a:lnTo>
                    <a:pt x="295859" y="20257"/>
                  </a:lnTo>
                  <a:lnTo>
                    <a:pt x="295038" y="20360"/>
                  </a:lnTo>
                  <a:lnTo>
                    <a:pt x="294196" y="20459"/>
                  </a:lnTo>
                  <a:lnTo>
                    <a:pt x="293353" y="20552"/>
                  </a:lnTo>
                  <a:lnTo>
                    <a:pt x="292489" y="20639"/>
                  </a:lnTo>
                  <a:lnTo>
                    <a:pt x="291625" y="20726"/>
                  </a:lnTo>
                  <a:lnTo>
                    <a:pt x="290761" y="20803"/>
                  </a:lnTo>
                  <a:lnTo>
                    <a:pt x="289876" y="20874"/>
                  </a:lnTo>
                  <a:lnTo>
                    <a:pt x="288969" y="20945"/>
                  </a:lnTo>
                  <a:lnTo>
                    <a:pt x="288083" y="21005"/>
                  </a:lnTo>
                  <a:lnTo>
                    <a:pt x="287154" y="21060"/>
                  </a:lnTo>
                  <a:lnTo>
                    <a:pt x="286247" y="21114"/>
                  </a:lnTo>
                  <a:lnTo>
                    <a:pt x="285318" y="21158"/>
                  </a:lnTo>
                  <a:lnTo>
                    <a:pt x="284368" y="21196"/>
                  </a:lnTo>
                  <a:lnTo>
                    <a:pt x="283439" y="21229"/>
                  </a:lnTo>
                  <a:lnTo>
                    <a:pt x="282488" y="21256"/>
                  </a:lnTo>
                  <a:lnTo>
                    <a:pt x="281516" y="21278"/>
                  </a:lnTo>
                  <a:lnTo>
                    <a:pt x="280566" y="21295"/>
                  </a:lnTo>
                  <a:lnTo>
                    <a:pt x="279594" y="21305"/>
                  </a:lnTo>
                  <a:lnTo>
                    <a:pt x="275512" y="21305"/>
                  </a:lnTo>
                  <a:lnTo>
                    <a:pt x="275512" y="11090"/>
                  </a:lnTo>
                  <a:lnTo>
                    <a:pt x="44691" y="11090"/>
                  </a:lnTo>
                  <a:lnTo>
                    <a:pt x="44691" y="21305"/>
                  </a:lnTo>
                  <a:lnTo>
                    <a:pt x="31493" y="21305"/>
                  </a:lnTo>
                  <a:lnTo>
                    <a:pt x="31493" y="2131"/>
                  </a:lnTo>
                  <a:close/>
                  <a:moveTo>
                    <a:pt x="316531" y="29352"/>
                  </a:moveTo>
                  <a:lnTo>
                    <a:pt x="316531" y="40387"/>
                  </a:lnTo>
                  <a:lnTo>
                    <a:pt x="316163" y="40284"/>
                  </a:lnTo>
                  <a:lnTo>
                    <a:pt x="315796" y="40180"/>
                  </a:lnTo>
                  <a:lnTo>
                    <a:pt x="315450" y="40071"/>
                  </a:lnTo>
                  <a:lnTo>
                    <a:pt x="315083" y="39950"/>
                  </a:lnTo>
                  <a:lnTo>
                    <a:pt x="314759" y="39830"/>
                  </a:lnTo>
                  <a:lnTo>
                    <a:pt x="314414" y="39705"/>
                  </a:lnTo>
                  <a:lnTo>
                    <a:pt x="314090" y="39574"/>
                  </a:lnTo>
                  <a:lnTo>
                    <a:pt x="313766" y="39437"/>
                  </a:lnTo>
                  <a:lnTo>
                    <a:pt x="313463" y="39295"/>
                  </a:lnTo>
                  <a:lnTo>
                    <a:pt x="313161" y="39147"/>
                  </a:lnTo>
                  <a:lnTo>
                    <a:pt x="312858" y="39000"/>
                  </a:lnTo>
                  <a:lnTo>
                    <a:pt x="312578" y="38841"/>
                  </a:lnTo>
                  <a:lnTo>
                    <a:pt x="312297" y="38683"/>
                  </a:lnTo>
                  <a:lnTo>
                    <a:pt x="312038" y="38519"/>
                  </a:lnTo>
                  <a:lnTo>
                    <a:pt x="311778" y="38350"/>
                  </a:lnTo>
                  <a:lnTo>
                    <a:pt x="311541" y="38180"/>
                  </a:lnTo>
                  <a:lnTo>
                    <a:pt x="311303" y="38000"/>
                  </a:lnTo>
                  <a:lnTo>
                    <a:pt x="311087" y="37820"/>
                  </a:lnTo>
                  <a:lnTo>
                    <a:pt x="310871" y="37634"/>
                  </a:lnTo>
                  <a:lnTo>
                    <a:pt x="310677" y="37443"/>
                  </a:lnTo>
                  <a:lnTo>
                    <a:pt x="310504" y="37252"/>
                  </a:lnTo>
                  <a:lnTo>
                    <a:pt x="310331" y="37050"/>
                  </a:lnTo>
                  <a:lnTo>
                    <a:pt x="310180" y="36848"/>
                  </a:lnTo>
                  <a:lnTo>
                    <a:pt x="310029" y="36645"/>
                  </a:lnTo>
                  <a:lnTo>
                    <a:pt x="309899" y="36432"/>
                  </a:lnTo>
                  <a:lnTo>
                    <a:pt x="309791" y="36219"/>
                  </a:lnTo>
                  <a:lnTo>
                    <a:pt x="309705" y="36006"/>
                  </a:lnTo>
                  <a:lnTo>
                    <a:pt x="309618" y="35782"/>
                  </a:lnTo>
                  <a:lnTo>
                    <a:pt x="309575" y="35558"/>
                  </a:lnTo>
                  <a:lnTo>
                    <a:pt x="309510" y="35334"/>
                  </a:lnTo>
                  <a:lnTo>
                    <a:pt x="309489" y="35099"/>
                  </a:lnTo>
                  <a:lnTo>
                    <a:pt x="309489" y="34870"/>
                  </a:lnTo>
                  <a:lnTo>
                    <a:pt x="309489" y="34635"/>
                  </a:lnTo>
                  <a:lnTo>
                    <a:pt x="309510" y="34406"/>
                  </a:lnTo>
                  <a:lnTo>
                    <a:pt x="309575" y="34176"/>
                  </a:lnTo>
                  <a:lnTo>
                    <a:pt x="309618" y="33952"/>
                  </a:lnTo>
                  <a:lnTo>
                    <a:pt x="309705" y="33734"/>
                  </a:lnTo>
                  <a:lnTo>
                    <a:pt x="309791" y="33515"/>
                  </a:lnTo>
                  <a:lnTo>
                    <a:pt x="309899" y="33302"/>
                  </a:lnTo>
                  <a:lnTo>
                    <a:pt x="310029" y="33094"/>
                  </a:lnTo>
                  <a:lnTo>
                    <a:pt x="310180" y="32887"/>
                  </a:lnTo>
                  <a:lnTo>
                    <a:pt x="310331" y="32685"/>
                  </a:lnTo>
                  <a:lnTo>
                    <a:pt x="310504" y="32488"/>
                  </a:lnTo>
                  <a:lnTo>
                    <a:pt x="310677" y="32291"/>
                  </a:lnTo>
                  <a:lnTo>
                    <a:pt x="310871" y="32106"/>
                  </a:lnTo>
                  <a:lnTo>
                    <a:pt x="311087" y="31920"/>
                  </a:lnTo>
                  <a:lnTo>
                    <a:pt x="311303" y="31734"/>
                  </a:lnTo>
                  <a:lnTo>
                    <a:pt x="311541" y="31559"/>
                  </a:lnTo>
                  <a:lnTo>
                    <a:pt x="311778" y="31385"/>
                  </a:lnTo>
                  <a:lnTo>
                    <a:pt x="312038" y="31215"/>
                  </a:lnTo>
                  <a:lnTo>
                    <a:pt x="312297" y="31051"/>
                  </a:lnTo>
                  <a:lnTo>
                    <a:pt x="312578" y="30893"/>
                  </a:lnTo>
                  <a:lnTo>
                    <a:pt x="312858" y="30740"/>
                  </a:lnTo>
                  <a:lnTo>
                    <a:pt x="313161" y="30587"/>
                  </a:lnTo>
                  <a:lnTo>
                    <a:pt x="313463" y="30445"/>
                  </a:lnTo>
                  <a:lnTo>
                    <a:pt x="313766" y="30303"/>
                  </a:lnTo>
                  <a:lnTo>
                    <a:pt x="314090" y="30166"/>
                  </a:lnTo>
                  <a:lnTo>
                    <a:pt x="314414" y="30035"/>
                  </a:lnTo>
                  <a:lnTo>
                    <a:pt x="314759" y="29910"/>
                  </a:lnTo>
                  <a:lnTo>
                    <a:pt x="315083" y="29784"/>
                  </a:lnTo>
                  <a:lnTo>
                    <a:pt x="315450" y="29669"/>
                  </a:lnTo>
                  <a:lnTo>
                    <a:pt x="315796" y="29560"/>
                  </a:lnTo>
                  <a:lnTo>
                    <a:pt x="316163" y="29451"/>
                  </a:lnTo>
                  <a:lnTo>
                    <a:pt x="316531" y="29352"/>
                  </a:lnTo>
                  <a:close/>
                  <a:moveTo>
                    <a:pt x="316531" y="51128"/>
                  </a:moveTo>
                  <a:lnTo>
                    <a:pt x="316531" y="89319"/>
                  </a:lnTo>
                  <a:lnTo>
                    <a:pt x="311044" y="90089"/>
                  </a:lnTo>
                  <a:lnTo>
                    <a:pt x="311044" y="51898"/>
                  </a:lnTo>
                  <a:lnTo>
                    <a:pt x="316531" y="51128"/>
                  </a:lnTo>
                  <a:close/>
                  <a:moveTo>
                    <a:pt x="316531" y="18443"/>
                  </a:moveTo>
                  <a:lnTo>
                    <a:pt x="316531" y="26757"/>
                  </a:lnTo>
                  <a:lnTo>
                    <a:pt x="316099" y="26807"/>
                  </a:lnTo>
                  <a:lnTo>
                    <a:pt x="315666" y="26861"/>
                  </a:lnTo>
                  <a:lnTo>
                    <a:pt x="314846" y="26981"/>
                  </a:lnTo>
                  <a:lnTo>
                    <a:pt x="314025" y="27113"/>
                  </a:lnTo>
                  <a:lnTo>
                    <a:pt x="313247" y="27255"/>
                  </a:lnTo>
                  <a:lnTo>
                    <a:pt x="312470" y="27408"/>
                  </a:lnTo>
                  <a:lnTo>
                    <a:pt x="311714" y="27571"/>
                  </a:lnTo>
                  <a:lnTo>
                    <a:pt x="310979" y="27746"/>
                  </a:lnTo>
                  <a:lnTo>
                    <a:pt x="310266" y="27932"/>
                  </a:lnTo>
                  <a:lnTo>
                    <a:pt x="309575" y="28129"/>
                  </a:lnTo>
                  <a:lnTo>
                    <a:pt x="308906" y="28336"/>
                  </a:lnTo>
                  <a:lnTo>
                    <a:pt x="308258" y="28555"/>
                  </a:lnTo>
                  <a:lnTo>
                    <a:pt x="307631" y="28779"/>
                  </a:lnTo>
                  <a:lnTo>
                    <a:pt x="307026" y="29014"/>
                  </a:lnTo>
                  <a:lnTo>
                    <a:pt x="306443" y="29259"/>
                  </a:lnTo>
                  <a:lnTo>
                    <a:pt x="305903" y="29511"/>
                  </a:lnTo>
                  <a:lnTo>
                    <a:pt x="305385" y="29773"/>
                  </a:lnTo>
                  <a:lnTo>
                    <a:pt x="304888" y="30046"/>
                  </a:lnTo>
                  <a:lnTo>
                    <a:pt x="304413" y="30319"/>
                  </a:lnTo>
                  <a:lnTo>
                    <a:pt x="303959" y="30609"/>
                  </a:lnTo>
                  <a:lnTo>
                    <a:pt x="303549" y="30898"/>
                  </a:lnTo>
                  <a:lnTo>
                    <a:pt x="303182" y="31199"/>
                  </a:lnTo>
                  <a:lnTo>
                    <a:pt x="302814" y="31505"/>
                  </a:lnTo>
                  <a:lnTo>
                    <a:pt x="302490" y="31816"/>
                  </a:lnTo>
                  <a:lnTo>
                    <a:pt x="302210" y="32133"/>
                  </a:lnTo>
                  <a:lnTo>
                    <a:pt x="301950" y="32461"/>
                  </a:lnTo>
                  <a:lnTo>
                    <a:pt x="301713" y="32789"/>
                  </a:lnTo>
                  <a:lnTo>
                    <a:pt x="301518" y="33122"/>
                  </a:lnTo>
                  <a:lnTo>
                    <a:pt x="301367" y="33466"/>
                  </a:lnTo>
                  <a:lnTo>
                    <a:pt x="301238" y="33810"/>
                  </a:lnTo>
                  <a:lnTo>
                    <a:pt x="301151" y="34160"/>
                  </a:lnTo>
                  <a:lnTo>
                    <a:pt x="301086" y="34509"/>
                  </a:lnTo>
                  <a:lnTo>
                    <a:pt x="301065" y="34870"/>
                  </a:lnTo>
                  <a:lnTo>
                    <a:pt x="301086" y="35225"/>
                  </a:lnTo>
                  <a:lnTo>
                    <a:pt x="301151" y="35580"/>
                  </a:lnTo>
                  <a:lnTo>
                    <a:pt x="301238" y="35924"/>
                  </a:lnTo>
                  <a:lnTo>
                    <a:pt x="301367" y="36274"/>
                  </a:lnTo>
                  <a:lnTo>
                    <a:pt x="301518" y="36613"/>
                  </a:lnTo>
                  <a:lnTo>
                    <a:pt x="301713" y="36946"/>
                  </a:lnTo>
                  <a:lnTo>
                    <a:pt x="301950" y="37279"/>
                  </a:lnTo>
                  <a:lnTo>
                    <a:pt x="302210" y="37601"/>
                  </a:lnTo>
                  <a:lnTo>
                    <a:pt x="302490" y="37918"/>
                  </a:lnTo>
                  <a:lnTo>
                    <a:pt x="302814" y="38230"/>
                  </a:lnTo>
                  <a:lnTo>
                    <a:pt x="303182" y="38541"/>
                  </a:lnTo>
                  <a:lnTo>
                    <a:pt x="303549" y="38836"/>
                  </a:lnTo>
                  <a:lnTo>
                    <a:pt x="303959" y="39131"/>
                  </a:lnTo>
                  <a:lnTo>
                    <a:pt x="304413" y="39415"/>
                  </a:lnTo>
                  <a:lnTo>
                    <a:pt x="304888" y="39694"/>
                  </a:lnTo>
                  <a:lnTo>
                    <a:pt x="305385" y="39961"/>
                  </a:lnTo>
                  <a:lnTo>
                    <a:pt x="305903" y="40224"/>
                  </a:lnTo>
                  <a:lnTo>
                    <a:pt x="306443" y="40480"/>
                  </a:lnTo>
                  <a:lnTo>
                    <a:pt x="307026" y="40726"/>
                  </a:lnTo>
                  <a:lnTo>
                    <a:pt x="307631" y="40961"/>
                  </a:lnTo>
                  <a:lnTo>
                    <a:pt x="308258" y="41185"/>
                  </a:lnTo>
                  <a:lnTo>
                    <a:pt x="308906" y="41404"/>
                  </a:lnTo>
                  <a:lnTo>
                    <a:pt x="309575" y="41611"/>
                  </a:lnTo>
                  <a:lnTo>
                    <a:pt x="310266" y="41808"/>
                  </a:lnTo>
                  <a:lnTo>
                    <a:pt x="310979" y="41994"/>
                  </a:lnTo>
                  <a:lnTo>
                    <a:pt x="311714" y="42168"/>
                  </a:lnTo>
                  <a:lnTo>
                    <a:pt x="312470" y="42332"/>
                  </a:lnTo>
                  <a:lnTo>
                    <a:pt x="313247" y="42485"/>
                  </a:lnTo>
                  <a:lnTo>
                    <a:pt x="314025" y="42627"/>
                  </a:lnTo>
                  <a:lnTo>
                    <a:pt x="314846" y="42758"/>
                  </a:lnTo>
                  <a:lnTo>
                    <a:pt x="315666" y="42879"/>
                  </a:lnTo>
                  <a:lnTo>
                    <a:pt x="316099" y="42933"/>
                  </a:lnTo>
                  <a:lnTo>
                    <a:pt x="316531" y="42982"/>
                  </a:lnTo>
                  <a:lnTo>
                    <a:pt x="316531" y="48697"/>
                  </a:lnTo>
                  <a:lnTo>
                    <a:pt x="302620" y="50652"/>
                  </a:lnTo>
                  <a:lnTo>
                    <a:pt x="302620" y="93706"/>
                  </a:lnTo>
                  <a:lnTo>
                    <a:pt x="316531" y="91755"/>
                  </a:lnTo>
                  <a:lnTo>
                    <a:pt x="316531" y="97847"/>
                  </a:lnTo>
                  <a:lnTo>
                    <a:pt x="316509" y="98087"/>
                  </a:lnTo>
                  <a:lnTo>
                    <a:pt x="316466" y="98327"/>
                  </a:lnTo>
                  <a:lnTo>
                    <a:pt x="316423" y="98568"/>
                  </a:lnTo>
                  <a:lnTo>
                    <a:pt x="316336" y="98808"/>
                  </a:lnTo>
                  <a:lnTo>
                    <a:pt x="316228" y="99043"/>
                  </a:lnTo>
                  <a:lnTo>
                    <a:pt x="316099" y="99278"/>
                  </a:lnTo>
                  <a:lnTo>
                    <a:pt x="315947" y="99507"/>
                  </a:lnTo>
                  <a:lnTo>
                    <a:pt x="315775" y="99737"/>
                  </a:lnTo>
                  <a:lnTo>
                    <a:pt x="315558" y="99966"/>
                  </a:lnTo>
                  <a:lnTo>
                    <a:pt x="315342" y="100190"/>
                  </a:lnTo>
                  <a:lnTo>
                    <a:pt x="315105" y="100414"/>
                  </a:lnTo>
                  <a:lnTo>
                    <a:pt x="314846" y="100638"/>
                  </a:lnTo>
                  <a:lnTo>
                    <a:pt x="314565" y="100857"/>
                  </a:lnTo>
                  <a:lnTo>
                    <a:pt x="314262" y="101075"/>
                  </a:lnTo>
                  <a:lnTo>
                    <a:pt x="313938" y="101288"/>
                  </a:lnTo>
                  <a:lnTo>
                    <a:pt x="313593" y="101501"/>
                  </a:lnTo>
                  <a:lnTo>
                    <a:pt x="313226" y="101709"/>
                  </a:lnTo>
                  <a:lnTo>
                    <a:pt x="312858" y="101917"/>
                  </a:lnTo>
                  <a:lnTo>
                    <a:pt x="312448" y="102119"/>
                  </a:lnTo>
                  <a:lnTo>
                    <a:pt x="312038" y="102321"/>
                  </a:lnTo>
                  <a:lnTo>
                    <a:pt x="311584" y="102517"/>
                  </a:lnTo>
                  <a:lnTo>
                    <a:pt x="311130" y="102714"/>
                  </a:lnTo>
                  <a:lnTo>
                    <a:pt x="310655" y="102905"/>
                  </a:lnTo>
                  <a:lnTo>
                    <a:pt x="310180" y="103097"/>
                  </a:lnTo>
                  <a:lnTo>
                    <a:pt x="309662" y="103282"/>
                  </a:lnTo>
                  <a:lnTo>
                    <a:pt x="309143" y="103463"/>
                  </a:lnTo>
                  <a:lnTo>
                    <a:pt x="308582" y="103643"/>
                  </a:lnTo>
                  <a:lnTo>
                    <a:pt x="308020" y="103818"/>
                  </a:lnTo>
                  <a:lnTo>
                    <a:pt x="307458" y="103992"/>
                  </a:lnTo>
                  <a:lnTo>
                    <a:pt x="306854" y="104162"/>
                  </a:lnTo>
                  <a:lnTo>
                    <a:pt x="306249" y="104326"/>
                  </a:lnTo>
                  <a:lnTo>
                    <a:pt x="305622" y="104490"/>
                  </a:lnTo>
                  <a:lnTo>
                    <a:pt x="304996" y="104643"/>
                  </a:lnTo>
                  <a:lnTo>
                    <a:pt x="304348" y="104796"/>
                  </a:lnTo>
                  <a:lnTo>
                    <a:pt x="303678" y="104948"/>
                  </a:lnTo>
                  <a:lnTo>
                    <a:pt x="302987" y="105096"/>
                  </a:lnTo>
                  <a:lnTo>
                    <a:pt x="302296" y="105233"/>
                  </a:lnTo>
                  <a:lnTo>
                    <a:pt x="301583" y="105375"/>
                  </a:lnTo>
                  <a:lnTo>
                    <a:pt x="300870" y="105506"/>
                  </a:lnTo>
                  <a:lnTo>
                    <a:pt x="300136" y="105637"/>
                  </a:lnTo>
                  <a:lnTo>
                    <a:pt x="299380" y="105757"/>
                  </a:lnTo>
                  <a:lnTo>
                    <a:pt x="298624" y="105877"/>
                  </a:lnTo>
                  <a:lnTo>
                    <a:pt x="297846" y="105997"/>
                  </a:lnTo>
                  <a:lnTo>
                    <a:pt x="297069" y="106107"/>
                  </a:lnTo>
                  <a:lnTo>
                    <a:pt x="296269" y="106210"/>
                  </a:lnTo>
                  <a:lnTo>
                    <a:pt x="295470" y="106314"/>
                  </a:lnTo>
                  <a:lnTo>
                    <a:pt x="294649" y="106413"/>
                  </a:lnTo>
                  <a:lnTo>
                    <a:pt x="293829" y="106500"/>
                  </a:lnTo>
                  <a:lnTo>
                    <a:pt x="292986" y="106587"/>
                  </a:lnTo>
                  <a:lnTo>
                    <a:pt x="292144" y="106669"/>
                  </a:lnTo>
                  <a:lnTo>
                    <a:pt x="291280" y="106746"/>
                  </a:lnTo>
                  <a:lnTo>
                    <a:pt x="290416" y="106817"/>
                  </a:lnTo>
                  <a:lnTo>
                    <a:pt x="289530" y="106882"/>
                  </a:lnTo>
                  <a:lnTo>
                    <a:pt x="288645" y="106942"/>
                  </a:lnTo>
                  <a:lnTo>
                    <a:pt x="287759" y="107003"/>
                  </a:lnTo>
                  <a:lnTo>
                    <a:pt x="286852" y="107052"/>
                  </a:lnTo>
                  <a:lnTo>
                    <a:pt x="285945" y="107095"/>
                  </a:lnTo>
                  <a:lnTo>
                    <a:pt x="285037" y="107134"/>
                  </a:lnTo>
                  <a:lnTo>
                    <a:pt x="284109" y="107166"/>
                  </a:lnTo>
                  <a:lnTo>
                    <a:pt x="283180" y="107194"/>
                  </a:lnTo>
                  <a:lnTo>
                    <a:pt x="282229" y="107216"/>
                  </a:lnTo>
                  <a:lnTo>
                    <a:pt x="281300" y="107227"/>
                  </a:lnTo>
                  <a:lnTo>
                    <a:pt x="280350" y="107237"/>
                  </a:lnTo>
                  <a:lnTo>
                    <a:pt x="279378" y="107243"/>
                  </a:lnTo>
                  <a:lnTo>
                    <a:pt x="8403" y="107243"/>
                  </a:lnTo>
                  <a:lnTo>
                    <a:pt x="8403" y="23436"/>
                  </a:lnTo>
                  <a:lnTo>
                    <a:pt x="278622" y="23436"/>
                  </a:lnTo>
                  <a:lnTo>
                    <a:pt x="280069" y="23431"/>
                  </a:lnTo>
                  <a:lnTo>
                    <a:pt x="281516" y="23414"/>
                  </a:lnTo>
                  <a:lnTo>
                    <a:pt x="282964" y="23381"/>
                  </a:lnTo>
                  <a:lnTo>
                    <a:pt x="284389" y="23343"/>
                  </a:lnTo>
                  <a:lnTo>
                    <a:pt x="285815" y="23294"/>
                  </a:lnTo>
                  <a:lnTo>
                    <a:pt x="287197" y="23234"/>
                  </a:lnTo>
                  <a:lnTo>
                    <a:pt x="288601" y="23163"/>
                  </a:lnTo>
                  <a:lnTo>
                    <a:pt x="289962" y="23081"/>
                  </a:lnTo>
                  <a:lnTo>
                    <a:pt x="291323" y="22988"/>
                  </a:lnTo>
                  <a:lnTo>
                    <a:pt x="292662" y="22884"/>
                  </a:lnTo>
                  <a:lnTo>
                    <a:pt x="293980" y="22775"/>
                  </a:lnTo>
                  <a:lnTo>
                    <a:pt x="295276" y="22649"/>
                  </a:lnTo>
                  <a:lnTo>
                    <a:pt x="296572" y="22518"/>
                  </a:lnTo>
                  <a:lnTo>
                    <a:pt x="297825" y="22376"/>
                  </a:lnTo>
                  <a:lnTo>
                    <a:pt x="299077" y="22229"/>
                  </a:lnTo>
                  <a:lnTo>
                    <a:pt x="300287" y="22070"/>
                  </a:lnTo>
                  <a:lnTo>
                    <a:pt x="301497" y="21901"/>
                  </a:lnTo>
                  <a:lnTo>
                    <a:pt x="302685" y="21726"/>
                  </a:lnTo>
                  <a:lnTo>
                    <a:pt x="303830" y="21540"/>
                  </a:lnTo>
                  <a:lnTo>
                    <a:pt x="304974" y="21349"/>
                  </a:lnTo>
                  <a:lnTo>
                    <a:pt x="306076" y="21147"/>
                  </a:lnTo>
                  <a:lnTo>
                    <a:pt x="307178" y="20939"/>
                  </a:lnTo>
                  <a:lnTo>
                    <a:pt x="308236" y="20721"/>
                  </a:lnTo>
                  <a:lnTo>
                    <a:pt x="309273" y="20497"/>
                  </a:lnTo>
                  <a:lnTo>
                    <a:pt x="310266" y="20262"/>
                  </a:lnTo>
                  <a:lnTo>
                    <a:pt x="311260" y="20022"/>
                  </a:lnTo>
                  <a:lnTo>
                    <a:pt x="312210" y="19776"/>
                  </a:lnTo>
                  <a:lnTo>
                    <a:pt x="313118" y="19525"/>
                  </a:lnTo>
                  <a:lnTo>
                    <a:pt x="314025" y="19262"/>
                  </a:lnTo>
                  <a:lnTo>
                    <a:pt x="314889" y="18995"/>
                  </a:lnTo>
                  <a:lnTo>
                    <a:pt x="315710" y="18721"/>
                  </a:lnTo>
                  <a:lnTo>
                    <a:pt x="316531" y="18443"/>
                  </a:lnTo>
                  <a:close/>
                  <a:moveTo>
                    <a:pt x="23069" y="0"/>
                  </a:moveTo>
                  <a:lnTo>
                    <a:pt x="23069" y="21305"/>
                  </a:lnTo>
                  <a:lnTo>
                    <a:pt x="0" y="21305"/>
                  </a:lnTo>
                  <a:lnTo>
                    <a:pt x="0" y="109368"/>
                  </a:lnTo>
                  <a:lnTo>
                    <a:pt x="279378" y="109368"/>
                  </a:lnTo>
                  <a:lnTo>
                    <a:pt x="280566" y="109363"/>
                  </a:lnTo>
                  <a:lnTo>
                    <a:pt x="281732" y="109352"/>
                  </a:lnTo>
                  <a:lnTo>
                    <a:pt x="282877" y="109335"/>
                  </a:lnTo>
                  <a:lnTo>
                    <a:pt x="284044" y="109308"/>
                  </a:lnTo>
                  <a:lnTo>
                    <a:pt x="285189" y="109275"/>
                  </a:lnTo>
                  <a:lnTo>
                    <a:pt x="286312" y="109237"/>
                  </a:lnTo>
                  <a:lnTo>
                    <a:pt x="287435" y="109188"/>
                  </a:lnTo>
                  <a:lnTo>
                    <a:pt x="288558" y="109133"/>
                  </a:lnTo>
                  <a:lnTo>
                    <a:pt x="289660" y="109073"/>
                  </a:lnTo>
                  <a:lnTo>
                    <a:pt x="290761" y="109002"/>
                  </a:lnTo>
                  <a:lnTo>
                    <a:pt x="291841" y="108931"/>
                  </a:lnTo>
                  <a:lnTo>
                    <a:pt x="292921" y="108849"/>
                  </a:lnTo>
                  <a:lnTo>
                    <a:pt x="293980" y="108762"/>
                  </a:lnTo>
                  <a:lnTo>
                    <a:pt x="295038" y="108669"/>
                  </a:lnTo>
                  <a:lnTo>
                    <a:pt x="296075" y="108565"/>
                  </a:lnTo>
                  <a:lnTo>
                    <a:pt x="297090" y="108461"/>
                  </a:lnTo>
                  <a:lnTo>
                    <a:pt x="298105" y="108346"/>
                  </a:lnTo>
                  <a:lnTo>
                    <a:pt x="299121" y="108232"/>
                  </a:lnTo>
                  <a:lnTo>
                    <a:pt x="300114" y="108106"/>
                  </a:lnTo>
                  <a:lnTo>
                    <a:pt x="301086" y="107975"/>
                  </a:lnTo>
                  <a:lnTo>
                    <a:pt x="302037" y="107838"/>
                  </a:lnTo>
                  <a:lnTo>
                    <a:pt x="302987" y="107696"/>
                  </a:lnTo>
                  <a:lnTo>
                    <a:pt x="303916" y="107549"/>
                  </a:lnTo>
                  <a:lnTo>
                    <a:pt x="304845" y="107396"/>
                  </a:lnTo>
                  <a:lnTo>
                    <a:pt x="305730" y="107237"/>
                  </a:lnTo>
                  <a:lnTo>
                    <a:pt x="306616" y="107074"/>
                  </a:lnTo>
                  <a:lnTo>
                    <a:pt x="307480" y="106910"/>
                  </a:lnTo>
                  <a:lnTo>
                    <a:pt x="308344" y="106735"/>
                  </a:lnTo>
                  <a:lnTo>
                    <a:pt x="309186" y="106555"/>
                  </a:lnTo>
                  <a:lnTo>
                    <a:pt x="309986" y="106369"/>
                  </a:lnTo>
                  <a:lnTo>
                    <a:pt x="310785" y="106183"/>
                  </a:lnTo>
                  <a:lnTo>
                    <a:pt x="311584" y="105992"/>
                  </a:lnTo>
                  <a:lnTo>
                    <a:pt x="312340" y="105790"/>
                  </a:lnTo>
                  <a:lnTo>
                    <a:pt x="313096" y="105588"/>
                  </a:lnTo>
                  <a:lnTo>
                    <a:pt x="313809" y="105380"/>
                  </a:lnTo>
                  <a:lnTo>
                    <a:pt x="314522" y="105172"/>
                  </a:lnTo>
                  <a:lnTo>
                    <a:pt x="315213" y="104954"/>
                  </a:lnTo>
                  <a:lnTo>
                    <a:pt x="315861" y="104735"/>
                  </a:lnTo>
                  <a:lnTo>
                    <a:pt x="316509" y="104511"/>
                  </a:lnTo>
                  <a:lnTo>
                    <a:pt x="317135" y="104282"/>
                  </a:lnTo>
                  <a:lnTo>
                    <a:pt x="317740" y="104053"/>
                  </a:lnTo>
                  <a:lnTo>
                    <a:pt x="318323" y="103818"/>
                  </a:lnTo>
                  <a:lnTo>
                    <a:pt x="318885" y="103577"/>
                  </a:lnTo>
                  <a:lnTo>
                    <a:pt x="319425" y="103331"/>
                  </a:lnTo>
                  <a:lnTo>
                    <a:pt x="319943" y="103086"/>
                  </a:lnTo>
                  <a:lnTo>
                    <a:pt x="320440" y="102834"/>
                  </a:lnTo>
                  <a:lnTo>
                    <a:pt x="320894" y="102583"/>
                  </a:lnTo>
                  <a:lnTo>
                    <a:pt x="321347" y="102326"/>
                  </a:lnTo>
                  <a:lnTo>
                    <a:pt x="321758" y="102070"/>
                  </a:lnTo>
                  <a:lnTo>
                    <a:pt x="322168" y="101802"/>
                  </a:lnTo>
                  <a:lnTo>
                    <a:pt x="322535" y="101540"/>
                  </a:lnTo>
                  <a:lnTo>
                    <a:pt x="322881" y="101266"/>
                  </a:lnTo>
                  <a:lnTo>
                    <a:pt x="323205" y="100999"/>
                  </a:lnTo>
                  <a:lnTo>
                    <a:pt x="323486" y="100720"/>
                  </a:lnTo>
                  <a:lnTo>
                    <a:pt x="323767" y="100447"/>
                  </a:lnTo>
                  <a:lnTo>
                    <a:pt x="324004" y="100163"/>
                  </a:lnTo>
                  <a:lnTo>
                    <a:pt x="324220" y="99884"/>
                  </a:lnTo>
                  <a:lnTo>
                    <a:pt x="324415" y="99600"/>
                  </a:lnTo>
                  <a:lnTo>
                    <a:pt x="324566" y="99311"/>
                  </a:lnTo>
                  <a:lnTo>
                    <a:pt x="324695" y="99021"/>
                  </a:lnTo>
                  <a:lnTo>
                    <a:pt x="324803" y="98732"/>
                  </a:lnTo>
                  <a:lnTo>
                    <a:pt x="324868" y="98437"/>
                  </a:lnTo>
                  <a:lnTo>
                    <a:pt x="324911" y="98142"/>
                  </a:lnTo>
                  <a:lnTo>
                    <a:pt x="324933" y="97847"/>
                  </a:lnTo>
                  <a:lnTo>
                    <a:pt x="324933" y="11718"/>
                  </a:lnTo>
                  <a:lnTo>
                    <a:pt x="324911" y="11423"/>
                  </a:lnTo>
                  <a:lnTo>
                    <a:pt x="324868" y="11133"/>
                  </a:lnTo>
                  <a:lnTo>
                    <a:pt x="324803" y="10838"/>
                  </a:lnTo>
                  <a:lnTo>
                    <a:pt x="324695" y="10554"/>
                  </a:lnTo>
                  <a:lnTo>
                    <a:pt x="324587" y="10265"/>
                  </a:lnTo>
                  <a:lnTo>
                    <a:pt x="324436" y="9981"/>
                  </a:lnTo>
                  <a:lnTo>
                    <a:pt x="324242" y="9697"/>
                  </a:lnTo>
                  <a:lnTo>
                    <a:pt x="324047" y="9413"/>
                  </a:lnTo>
                  <a:lnTo>
                    <a:pt x="323810" y="9134"/>
                  </a:lnTo>
                  <a:lnTo>
                    <a:pt x="323551" y="8855"/>
                  </a:lnTo>
                  <a:lnTo>
                    <a:pt x="323248" y="8577"/>
                  </a:lnTo>
                  <a:lnTo>
                    <a:pt x="322946" y="8304"/>
                  </a:lnTo>
                  <a:lnTo>
                    <a:pt x="322600" y="8031"/>
                  </a:lnTo>
                  <a:lnTo>
                    <a:pt x="322233" y="7763"/>
                  </a:lnTo>
                  <a:lnTo>
                    <a:pt x="321844" y="7495"/>
                  </a:lnTo>
                  <a:lnTo>
                    <a:pt x="321434" y="7233"/>
                  </a:lnTo>
                  <a:lnTo>
                    <a:pt x="320980" y="6971"/>
                  </a:lnTo>
                  <a:lnTo>
                    <a:pt x="320527" y="6708"/>
                  </a:lnTo>
                  <a:lnTo>
                    <a:pt x="320030" y="6452"/>
                  </a:lnTo>
                  <a:lnTo>
                    <a:pt x="319511" y="6200"/>
                  </a:lnTo>
                  <a:lnTo>
                    <a:pt x="318950" y="5949"/>
                  </a:lnTo>
                  <a:lnTo>
                    <a:pt x="318388" y="5703"/>
                  </a:lnTo>
                  <a:lnTo>
                    <a:pt x="317783" y="5463"/>
                  </a:lnTo>
                  <a:lnTo>
                    <a:pt x="317179" y="5223"/>
                  </a:lnTo>
                  <a:lnTo>
                    <a:pt x="316531" y="4982"/>
                  </a:lnTo>
                  <a:lnTo>
                    <a:pt x="315861" y="4753"/>
                  </a:lnTo>
                  <a:lnTo>
                    <a:pt x="315170" y="4523"/>
                  </a:lnTo>
                  <a:lnTo>
                    <a:pt x="314457" y="4294"/>
                  </a:lnTo>
                  <a:lnTo>
                    <a:pt x="313722" y="4075"/>
                  </a:lnTo>
                  <a:lnTo>
                    <a:pt x="312966" y="3857"/>
                  </a:lnTo>
                  <a:lnTo>
                    <a:pt x="312167" y="3644"/>
                  </a:lnTo>
                  <a:lnTo>
                    <a:pt x="311368" y="3431"/>
                  </a:lnTo>
                  <a:lnTo>
                    <a:pt x="310526" y="3229"/>
                  </a:lnTo>
                  <a:lnTo>
                    <a:pt x="309683" y="3032"/>
                  </a:lnTo>
                  <a:lnTo>
                    <a:pt x="308819" y="2835"/>
                  </a:lnTo>
                  <a:lnTo>
                    <a:pt x="307955" y="2650"/>
                  </a:lnTo>
                  <a:lnTo>
                    <a:pt x="307048" y="2469"/>
                  </a:lnTo>
                  <a:lnTo>
                    <a:pt x="306141" y="2294"/>
                  </a:lnTo>
                  <a:lnTo>
                    <a:pt x="305234" y="2125"/>
                  </a:lnTo>
                  <a:lnTo>
                    <a:pt x="304305" y="1961"/>
                  </a:lnTo>
                  <a:lnTo>
                    <a:pt x="303354" y="1808"/>
                  </a:lnTo>
                  <a:lnTo>
                    <a:pt x="302382" y="1655"/>
                  </a:lnTo>
                  <a:lnTo>
                    <a:pt x="301410" y="1513"/>
                  </a:lnTo>
                  <a:lnTo>
                    <a:pt x="300417" y="1377"/>
                  </a:lnTo>
                  <a:lnTo>
                    <a:pt x="299423" y="1246"/>
                  </a:lnTo>
                  <a:lnTo>
                    <a:pt x="298408" y="1120"/>
                  </a:lnTo>
                  <a:lnTo>
                    <a:pt x="297371" y="1000"/>
                  </a:lnTo>
                  <a:lnTo>
                    <a:pt x="296356" y="885"/>
                  </a:lnTo>
                  <a:lnTo>
                    <a:pt x="295297" y="781"/>
                  </a:lnTo>
                  <a:lnTo>
                    <a:pt x="294239" y="683"/>
                  </a:lnTo>
                  <a:lnTo>
                    <a:pt x="293181" y="590"/>
                  </a:lnTo>
                  <a:lnTo>
                    <a:pt x="292101" y="503"/>
                  </a:lnTo>
                  <a:lnTo>
                    <a:pt x="291021" y="426"/>
                  </a:lnTo>
                  <a:lnTo>
                    <a:pt x="289919" y="350"/>
                  </a:lnTo>
                  <a:lnTo>
                    <a:pt x="288817" y="284"/>
                  </a:lnTo>
                  <a:lnTo>
                    <a:pt x="287716" y="224"/>
                  </a:lnTo>
                  <a:lnTo>
                    <a:pt x="286593" y="175"/>
                  </a:lnTo>
                  <a:lnTo>
                    <a:pt x="285469" y="131"/>
                  </a:lnTo>
                  <a:lnTo>
                    <a:pt x="284346" y="87"/>
                  </a:lnTo>
                  <a:lnTo>
                    <a:pt x="283223" y="60"/>
                  </a:lnTo>
                  <a:lnTo>
                    <a:pt x="282078" y="33"/>
                  </a:lnTo>
                  <a:lnTo>
                    <a:pt x="280912" y="16"/>
                  </a:lnTo>
                  <a:lnTo>
                    <a:pt x="279767" y="5"/>
                  </a:lnTo>
                  <a:lnTo>
                    <a:pt x="278622"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35"/>
            <p:cNvSpPr/>
            <p:nvPr/>
          </p:nvSpPr>
          <p:spPr>
            <a:xfrm flipH="1">
              <a:off x="7356588" y="726986"/>
              <a:ext cx="729812" cy="181980"/>
            </a:xfrm>
            <a:custGeom>
              <a:rect b="b" l="l" r="r" t="t"/>
              <a:pathLst>
                <a:path extrusionOk="0" fill="none" h="19176" w="285038">
                  <a:moveTo>
                    <a:pt x="285038" y="9588"/>
                  </a:moveTo>
                  <a:lnTo>
                    <a:pt x="285038" y="9588"/>
                  </a:lnTo>
                  <a:lnTo>
                    <a:pt x="285016" y="9834"/>
                  </a:lnTo>
                  <a:lnTo>
                    <a:pt x="284973" y="10080"/>
                  </a:lnTo>
                  <a:lnTo>
                    <a:pt x="284908" y="10320"/>
                  </a:lnTo>
                  <a:lnTo>
                    <a:pt x="284822" y="10566"/>
                  </a:lnTo>
                  <a:lnTo>
                    <a:pt x="284714" y="10806"/>
                  </a:lnTo>
                  <a:lnTo>
                    <a:pt x="284584" y="11047"/>
                  </a:lnTo>
                  <a:lnTo>
                    <a:pt x="284433" y="11282"/>
                  </a:lnTo>
                  <a:lnTo>
                    <a:pt x="284260" y="11516"/>
                  </a:lnTo>
                  <a:lnTo>
                    <a:pt x="284065" y="11751"/>
                  </a:lnTo>
                  <a:lnTo>
                    <a:pt x="283828" y="11981"/>
                  </a:lnTo>
                  <a:lnTo>
                    <a:pt x="283590" y="12210"/>
                  </a:lnTo>
                  <a:lnTo>
                    <a:pt x="283331" y="12434"/>
                  </a:lnTo>
                  <a:lnTo>
                    <a:pt x="283029" y="12658"/>
                  </a:lnTo>
                  <a:lnTo>
                    <a:pt x="282726" y="12882"/>
                  </a:lnTo>
                  <a:lnTo>
                    <a:pt x="282402" y="13101"/>
                  </a:lnTo>
                  <a:lnTo>
                    <a:pt x="282035" y="13314"/>
                  </a:lnTo>
                  <a:lnTo>
                    <a:pt x="281668" y="13527"/>
                  </a:lnTo>
                  <a:lnTo>
                    <a:pt x="281279" y="13740"/>
                  </a:lnTo>
                  <a:lnTo>
                    <a:pt x="280869" y="13947"/>
                  </a:lnTo>
                  <a:lnTo>
                    <a:pt x="280437" y="14155"/>
                  </a:lnTo>
                  <a:lnTo>
                    <a:pt x="280005"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6" y="16684"/>
                  </a:lnTo>
                  <a:lnTo>
                    <a:pt x="271905" y="16837"/>
                  </a:lnTo>
                  <a:lnTo>
                    <a:pt x="271213" y="16985"/>
                  </a:lnTo>
                  <a:lnTo>
                    <a:pt x="270501" y="17127"/>
                  </a:lnTo>
                  <a:lnTo>
                    <a:pt x="269788" y="17269"/>
                  </a:lnTo>
                  <a:lnTo>
                    <a:pt x="269053" y="17405"/>
                  </a:lnTo>
                  <a:lnTo>
                    <a:pt x="268297" y="17537"/>
                  </a:lnTo>
                  <a:lnTo>
                    <a:pt x="267541" y="17662"/>
                  </a:lnTo>
                  <a:lnTo>
                    <a:pt x="266764"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6" y="18815"/>
                  </a:lnTo>
                  <a:lnTo>
                    <a:pt x="256590" y="18875"/>
                  </a:lnTo>
                  <a:lnTo>
                    <a:pt x="255661" y="18930"/>
                  </a:lnTo>
                  <a:lnTo>
                    <a:pt x="254754" y="18984"/>
                  </a:lnTo>
                  <a:lnTo>
                    <a:pt x="253825" y="19028"/>
                  </a:lnTo>
                  <a:lnTo>
                    <a:pt x="252875" y="19066"/>
                  </a:lnTo>
                  <a:lnTo>
                    <a:pt x="251946" y="19099"/>
                  </a:lnTo>
                  <a:lnTo>
                    <a:pt x="250995" y="19126"/>
                  </a:lnTo>
                  <a:lnTo>
                    <a:pt x="250023" y="19148"/>
                  </a:lnTo>
                  <a:lnTo>
                    <a:pt x="249073" y="19165"/>
                  </a:lnTo>
                  <a:lnTo>
                    <a:pt x="248101" y="19175"/>
                  </a:lnTo>
                  <a:lnTo>
                    <a:pt x="247129" y="19175"/>
                  </a:lnTo>
                  <a:lnTo>
                    <a:pt x="244019" y="19175"/>
                  </a:lnTo>
                  <a:lnTo>
                    <a:pt x="244019" y="8960"/>
                  </a:lnTo>
                  <a:lnTo>
                    <a:pt x="13198" y="8960"/>
                  </a:lnTo>
                  <a:lnTo>
                    <a:pt x="13198" y="19175"/>
                  </a:lnTo>
                  <a:lnTo>
                    <a:pt x="0" y="19175"/>
                  </a:lnTo>
                  <a:lnTo>
                    <a:pt x="0" y="1"/>
                  </a:lnTo>
                  <a:lnTo>
                    <a:pt x="247129" y="1"/>
                  </a:lnTo>
                  <a:lnTo>
                    <a:pt x="247129" y="1"/>
                  </a:lnTo>
                  <a:lnTo>
                    <a:pt x="248058" y="1"/>
                  </a:lnTo>
                  <a:lnTo>
                    <a:pt x="249008" y="11"/>
                  </a:lnTo>
                  <a:lnTo>
                    <a:pt x="249959"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3" y="2475"/>
                  </a:lnTo>
                  <a:lnTo>
                    <a:pt x="273244"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1" y="4666"/>
                  </a:lnTo>
                  <a:lnTo>
                    <a:pt x="280134" y="4868"/>
                  </a:lnTo>
                  <a:lnTo>
                    <a:pt x="280588" y="5076"/>
                  </a:lnTo>
                  <a:lnTo>
                    <a:pt x="281020" y="5278"/>
                  </a:lnTo>
                  <a:lnTo>
                    <a:pt x="281409" y="5491"/>
                  </a:lnTo>
                  <a:lnTo>
                    <a:pt x="281797" y="5704"/>
                  </a:lnTo>
                  <a:lnTo>
                    <a:pt x="282165" y="5917"/>
                  </a:lnTo>
                  <a:lnTo>
                    <a:pt x="282510" y="6130"/>
                  </a:lnTo>
                  <a:lnTo>
                    <a:pt x="282834" y="6348"/>
                  </a:lnTo>
                  <a:lnTo>
                    <a:pt x="283115" y="6572"/>
                  </a:lnTo>
                  <a:lnTo>
                    <a:pt x="283396" y="6791"/>
                  </a:lnTo>
                  <a:lnTo>
                    <a:pt x="283655" y="7020"/>
                  </a:lnTo>
                  <a:lnTo>
                    <a:pt x="283893" y="7244"/>
                  </a:lnTo>
                  <a:lnTo>
                    <a:pt x="284109" y="7474"/>
                  </a:lnTo>
                  <a:lnTo>
                    <a:pt x="284303" y="7703"/>
                  </a:lnTo>
                  <a:lnTo>
                    <a:pt x="284476" y="7933"/>
                  </a:lnTo>
                  <a:lnTo>
                    <a:pt x="284627" y="8162"/>
                  </a:lnTo>
                  <a:lnTo>
                    <a:pt x="284735" y="8397"/>
                  </a:lnTo>
                  <a:lnTo>
                    <a:pt x="284843" y="8632"/>
                  </a:lnTo>
                  <a:lnTo>
                    <a:pt x="284930" y="8872"/>
                  </a:lnTo>
                  <a:lnTo>
                    <a:pt x="284973" y="9107"/>
                  </a:lnTo>
                  <a:lnTo>
                    <a:pt x="285016" y="9348"/>
                  </a:lnTo>
                  <a:lnTo>
                    <a:pt x="285038" y="9588"/>
                  </a:lnTo>
                  <a:lnTo>
                    <a:pt x="285038" y="958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35"/>
            <p:cNvSpPr/>
            <p:nvPr/>
          </p:nvSpPr>
          <p:spPr>
            <a:xfrm flipH="1">
              <a:off x="7356588" y="881787"/>
              <a:ext cx="788934" cy="842721"/>
            </a:xfrm>
            <a:custGeom>
              <a:rect b="b" l="l" r="r" t="t"/>
              <a:pathLst>
                <a:path extrusionOk="0" fill="none" h="88801" w="308129">
                  <a:moveTo>
                    <a:pt x="308129" y="8315"/>
                  </a:moveTo>
                  <a:lnTo>
                    <a:pt x="308129" y="8315"/>
                  </a:lnTo>
                  <a:lnTo>
                    <a:pt x="307697" y="8365"/>
                  </a:lnTo>
                  <a:lnTo>
                    <a:pt x="307264" y="8419"/>
                  </a:lnTo>
                  <a:lnTo>
                    <a:pt x="306444" y="8539"/>
                  </a:lnTo>
                  <a:lnTo>
                    <a:pt x="305623" y="8671"/>
                  </a:lnTo>
                  <a:lnTo>
                    <a:pt x="304845" y="8813"/>
                  </a:lnTo>
                  <a:lnTo>
                    <a:pt x="304068" y="8966"/>
                  </a:lnTo>
                  <a:lnTo>
                    <a:pt x="303312" y="9129"/>
                  </a:lnTo>
                  <a:lnTo>
                    <a:pt x="302577" y="9304"/>
                  </a:lnTo>
                  <a:lnTo>
                    <a:pt x="301864" y="9490"/>
                  </a:lnTo>
                  <a:lnTo>
                    <a:pt x="301173" y="9687"/>
                  </a:lnTo>
                  <a:lnTo>
                    <a:pt x="300504" y="9894"/>
                  </a:lnTo>
                  <a:lnTo>
                    <a:pt x="299856" y="10113"/>
                  </a:lnTo>
                  <a:lnTo>
                    <a:pt x="299229" y="10337"/>
                  </a:lnTo>
                  <a:lnTo>
                    <a:pt x="298624" y="10572"/>
                  </a:lnTo>
                  <a:lnTo>
                    <a:pt x="298041" y="10817"/>
                  </a:lnTo>
                  <a:lnTo>
                    <a:pt x="297501" y="11069"/>
                  </a:lnTo>
                  <a:lnTo>
                    <a:pt x="296983" y="11331"/>
                  </a:lnTo>
                  <a:lnTo>
                    <a:pt x="296486" y="11604"/>
                  </a:lnTo>
                  <a:lnTo>
                    <a:pt x="296011" y="11877"/>
                  </a:lnTo>
                  <a:lnTo>
                    <a:pt x="295557" y="12167"/>
                  </a:lnTo>
                  <a:lnTo>
                    <a:pt x="295147" y="12456"/>
                  </a:lnTo>
                  <a:lnTo>
                    <a:pt x="294780" y="12757"/>
                  </a:lnTo>
                  <a:lnTo>
                    <a:pt x="294412" y="13063"/>
                  </a:lnTo>
                  <a:lnTo>
                    <a:pt x="294088" y="13374"/>
                  </a:lnTo>
                  <a:lnTo>
                    <a:pt x="293808" y="13691"/>
                  </a:lnTo>
                  <a:lnTo>
                    <a:pt x="293548" y="14019"/>
                  </a:lnTo>
                  <a:lnTo>
                    <a:pt x="293311" y="14347"/>
                  </a:lnTo>
                  <a:lnTo>
                    <a:pt x="293116" y="14680"/>
                  </a:lnTo>
                  <a:lnTo>
                    <a:pt x="292965" y="15024"/>
                  </a:lnTo>
                  <a:lnTo>
                    <a:pt x="292836" y="15368"/>
                  </a:lnTo>
                  <a:lnTo>
                    <a:pt x="292749" y="15718"/>
                  </a:lnTo>
                  <a:lnTo>
                    <a:pt x="292684" y="16067"/>
                  </a:lnTo>
                  <a:lnTo>
                    <a:pt x="292663" y="16428"/>
                  </a:lnTo>
                  <a:lnTo>
                    <a:pt x="292663" y="16428"/>
                  </a:lnTo>
                  <a:lnTo>
                    <a:pt x="292684" y="16783"/>
                  </a:lnTo>
                  <a:lnTo>
                    <a:pt x="292749" y="17138"/>
                  </a:lnTo>
                  <a:lnTo>
                    <a:pt x="292836" y="17482"/>
                  </a:lnTo>
                  <a:lnTo>
                    <a:pt x="292965" y="17832"/>
                  </a:lnTo>
                  <a:lnTo>
                    <a:pt x="293116" y="18171"/>
                  </a:lnTo>
                  <a:lnTo>
                    <a:pt x="293311" y="18504"/>
                  </a:lnTo>
                  <a:lnTo>
                    <a:pt x="293548" y="18837"/>
                  </a:lnTo>
                  <a:lnTo>
                    <a:pt x="293808" y="19159"/>
                  </a:lnTo>
                  <a:lnTo>
                    <a:pt x="294088" y="19476"/>
                  </a:lnTo>
                  <a:lnTo>
                    <a:pt x="294412" y="19788"/>
                  </a:lnTo>
                  <a:lnTo>
                    <a:pt x="294780" y="20099"/>
                  </a:lnTo>
                  <a:lnTo>
                    <a:pt x="295147" y="20394"/>
                  </a:lnTo>
                  <a:lnTo>
                    <a:pt x="295557" y="20689"/>
                  </a:lnTo>
                  <a:lnTo>
                    <a:pt x="296011" y="20973"/>
                  </a:lnTo>
                  <a:lnTo>
                    <a:pt x="296486" y="21252"/>
                  </a:lnTo>
                  <a:lnTo>
                    <a:pt x="296983" y="21519"/>
                  </a:lnTo>
                  <a:lnTo>
                    <a:pt x="297501" y="21782"/>
                  </a:lnTo>
                  <a:lnTo>
                    <a:pt x="298041" y="22038"/>
                  </a:lnTo>
                  <a:lnTo>
                    <a:pt x="298624" y="22284"/>
                  </a:lnTo>
                  <a:lnTo>
                    <a:pt x="299229" y="22519"/>
                  </a:lnTo>
                  <a:lnTo>
                    <a:pt x="299856" y="22743"/>
                  </a:lnTo>
                  <a:lnTo>
                    <a:pt x="300504" y="22962"/>
                  </a:lnTo>
                  <a:lnTo>
                    <a:pt x="301173" y="23169"/>
                  </a:lnTo>
                  <a:lnTo>
                    <a:pt x="301864" y="23366"/>
                  </a:lnTo>
                  <a:lnTo>
                    <a:pt x="302577" y="23552"/>
                  </a:lnTo>
                  <a:lnTo>
                    <a:pt x="303312" y="23726"/>
                  </a:lnTo>
                  <a:lnTo>
                    <a:pt x="304068" y="23890"/>
                  </a:lnTo>
                  <a:lnTo>
                    <a:pt x="304845" y="24043"/>
                  </a:lnTo>
                  <a:lnTo>
                    <a:pt x="305623" y="24185"/>
                  </a:lnTo>
                  <a:lnTo>
                    <a:pt x="306444" y="24316"/>
                  </a:lnTo>
                  <a:lnTo>
                    <a:pt x="307264" y="24437"/>
                  </a:lnTo>
                  <a:lnTo>
                    <a:pt x="307697" y="24491"/>
                  </a:lnTo>
                  <a:lnTo>
                    <a:pt x="308129" y="24540"/>
                  </a:lnTo>
                  <a:lnTo>
                    <a:pt x="308129" y="30255"/>
                  </a:lnTo>
                  <a:lnTo>
                    <a:pt x="294218" y="32210"/>
                  </a:lnTo>
                  <a:lnTo>
                    <a:pt x="294218" y="75264"/>
                  </a:lnTo>
                  <a:lnTo>
                    <a:pt x="308129" y="73313"/>
                  </a:lnTo>
                  <a:lnTo>
                    <a:pt x="308129" y="79405"/>
                  </a:lnTo>
                  <a:lnTo>
                    <a:pt x="308129" y="79405"/>
                  </a:lnTo>
                  <a:lnTo>
                    <a:pt x="308107" y="79645"/>
                  </a:lnTo>
                  <a:lnTo>
                    <a:pt x="308064" y="79885"/>
                  </a:lnTo>
                  <a:lnTo>
                    <a:pt x="308021" y="80126"/>
                  </a:lnTo>
                  <a:lnTo>
                    <a:pt x="307934" y="80366"/>
                  </a:lnTo>
                  <a:lnTo>
                    <a:pt x="307826" y="80601"/>
                  </a:lnTo>
                  <a:lnTo>
                    <a:pt x="307697" y="80836"/>
                  </a:lnTo>
                  <a:lnTo>
                    <a:pt x="307545" y="81065"/>
                  </a:lnTo>
                  <a:lnTo>
                    <a:pt x="307373" y="81295"/>
                  </a:lnTo>
                  <a:lnTo>
                    <a:pt x="307156" y="81524"/>
                  </a:lnTo>
                  <a:lnTo>
                    <a:pt x="306940" y="81748"/>
                  </a:lnTo>
                  <a:lnTo>
                    <a:pt x="306703" y="81972"/>
                  </a:lnTo>
                  <a:lnTo>
                    <a:pt x="306444" y="82196"/>
                  </a:lnTo>
                  <a:lnTo>
                    <a:pt x="306163" y="82415"/>
                  </a:lnTo>
                  <a:lnTo>
                    <a:pt x="305860" y="82633"/>
                  </a:lnTo>
                  <a:lnTo>
                    <a:pt x="305536" y="82846"/>
                  </a:lnTo>
                  <a:lnTo>
                    <a:pt x="305191" y="83059"/>
                  </a:lnTo>
                  <a:lnTo>
                    <a:pt x="304824" y="83267"/>
                  </a:lnTo>
                  <a:lnTo>
                    <a:pt x="304456" y="83475"/>
                  </a:lnTo>
                  <a:lnTo>
                    <a:pt x="304046" y="83677"/>
                  </a:lnTo>
                  <a:lnTo>
                    <a:pt x="303636" y="83879"/>
                  </a:lnTo>
                  <a:lnTo>
                    <a:pt x="303182" y="84075"/>
                  </a:lnTo>
                  <a:lnTo>
                    <a:pt x="302728" y="84272"/>
                  </a:lnTo>
                  <a:lnTo>
                    <a:pt x="302253" y="84463"/>
                  </a:lnTo>
                  <a:lnTo>
                    <a:pt x="301778" y="84655"/>
                  </a:lnTo>
                  <a:lnTo>
                    <a:pt x="301260" y="84840"/>
                  </a:lnTo>
                  <a:lnTo>
                    <a:pt x="300741" y="85021"/>
                  </a:lnTo>
                  <a:lnTo>
                    <a:pt x="300180" y="85201"/>
                  </a:lnTo>
                  <a:lnTo>
                    <a:pt x="299618" y="85376"/>
                  </a:lnTo>
                  <a:lnTo>
                    <a:pt x="299056" y="85550"/>
                  </a:lnTo>
                  <a:lnTo>
                    <a:pt x="298452"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7" y="87665"/>
                  </a:lnTo>
                  <a:lnTo>
                    <a:pt x="287867" y="87768"/>
                  </a:lnTo>
                  <a:lnTo>
                    <a:pt x="287068" y="87872"/>
                  </a:lnTo>
                  <a:lnTo>
                    <a:pt x="286247" y="87971"/>
                  </a:lnTo>
                  <a:lnTo>
                    <a:pt x="285427" y="88058"/>
                  </a:lnTo>
                  <a:lnTo>
                    <a:pt x="284584" y="88145"/>
                  </a:lnTo>
                  <a:lnTo>
                    <a:pt x="283742" y="88227"/>
                  </a:lnTo>
                  <a:lnTo>
                    <a:pt x="282878" y="88304"/>
                  </a:lnTo>
                  <a:lnTo>
                    <a:pt x="282014" y="88375"/>
                  </a:lnTo>
                  <a:lnTo>
                    <a:pt x="281128" y="88440"/>
                  </a:lnTo>
                  <a:lnTo>
                    <a:pt x="280243" y="88500"/>
                  </a:lnTo>
                  <a:lnTo>
                    <a:pt x="279357" y="88561"/>
                  </a:lnTo>
                  <a:lnTo>
                    <a:pt x="278450" y="88610"/>
                  </a:lnTo>
                  <a:lnTo>
                    <a:pt x="277543" y="88653"/>
                  </a:lnTo>
                  <a:lnTo>
                    <a:pt x="276635" y="88692"/>
                  </a:lnTo>
                  <a:lnTo>
                    <a:pt x="275707" y="88724"/>
                  </a:lnTo>
                  <a:lnTo>
                    <a:pt x="274778" y="88752"/>
                  </a:lnTo>
                  <a:lnTo>
                    <a:pt x="273827" y="88774"/>
                  </a:lnTo>
                  <a:lnTo>
                    <a:pt x="272898" y="88785"/>
                  </a:lnTo>
                  <a:lnTo>
                    <a:pt x="271948" y="88795"/>
                  </a:lnTo>
                  <a:lnTo>
                    <a:pt x="270976" y="88801"/>
                  </a:lnTo>
                  <a:lnTo>
                    <a:pt x="1" y="88801"/>
                  </a:lnTo>
                  <a:lnTo>
                    <a:pt x="1" y="4994"/>
                  </a:lnTo>
                  <a:lnTo>
                    <a:pt x="270220" y="4994"/>
                  </a:lnTo>
                  <a:lnTo>
                    <a:pt x="270220" y="4994"/>
                  </a:lnTo>
                  <a:lnTo>
                    <a:pt x="271667" y="4989"/>
                  </a:lnTo>
                  <a:lnTo>
                    <a:pt x="273114" y="4972"/>
                  </a:lnTo>
                  <a:lnTo>
                    <a:pt x="274562"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3" y="3934"/>
                  </a:lnTo>
                  <a:lnTo>
                    <a:pt x="290675" y="3787"/>
                  </a:lnTo>
                  <a:lnTo>
                    <a:pt x="291885" y="3628"/>
                  </a:lnTo>
                  <a:lnTo>
                    <a:pt x="293095" y="3459"/>
                  </a:lnTo>
                  <a:lnTo>
                    <a:pt x="294283" y="3284"/>
                  </a:lnTo>
                  <a:lnTo>
                    <a:pt x="295428" y="3098"/>
                  </a:lnTo>
                  <a:lnTo>
                    <a:pt x="296572" y="2907"/>
                  </a:lnTo>
                  <a:lnTo>
                    <a:pt x="297674" y="2705"/>
                  </a:lnTo>
                  <a:lnTo>
                    <a:pt x="298776" y="2497"/>
                  </a:lnTo>
                  <a:lnTo>
                    <a:pt x="299834" y="2279"/>
                  </a:lnTo>
                  <a:lnTo>
                    <a:pt x="300871" y="2055"/>
                  </a:lnTo>
                  <a:lnTo>
                    <a:pt x="301864" y="1820"/>
                  </a:lnTo>
                  <a:lnTo>
                    <a:pt x="302858" y="1580"/>
                  </a:lnTo>
                  <a:lnTo>
                    <a:pt x="303808" y="1334"/>
                  </a:lnTo>
                  <a:lnTo>
                    <a:pt x="304716" y="1083"/>
                  </a:lnTo>
                  <a:lnTo>
                    <a:pt x="305623" y="820"/>
                  </a:lnTo>
                  <a:lnTo>
                    <a:pt x="306487" y="553"/>
                  </a:lnTo>
                  <a:lnTo>
                    <a:pt x="307308" y="279"/>
                  </a:lnTo>
                  <a:lnTo>
                    <a:pt x="308129" y="1"/>
                  </a:lnTo>
                  <a:lnTo>
                    <a:pt x="308129" y="831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35"/>
            <p:cNvSpPr/>
            <p:nvPr/>
          </p:nvSpPr>
          <p:spPr>
            <a:xfrm flipH="1">
              <a:off x="7335076" y="706773"/>
              <a:ext cx="831959" cy="1037902"/>
            </a:xfrm>
            <a:custGeom>
              <a:rect b="b" l="l" r="r" t="t"/>
              <a:pathLst>
                <a:path extrusionOk="0" fill="none" h="109368" w="324933">
                  <a:moveTo>
                    <a:pt x="0" y="21305"/>
                  </a:moveTo>
                  <a:lnTo>
                    <a:pt x="0" y="109368"/>
                  </a:lnTo>
                  <a:lnTo>
                    <a:pt x="279378" y="109368"/>
                  </a:lnTo>
                  <a:lnTo>
                    <a:pt x="279378" y="109368"/>
                  </a:lnTo>
                  <a:lnTo>
                    <a:pt x="280566" y="109363"/>
                  </a:lnTo>
                  <a:lnTo>
                    <a:pt x="281732" y="109352"/>
                  </a:lnTo>
                  <a:lnTo>
                    <a:pt x="282877" y="109335"/>
                  </a:lnTo>
                  <a:lnTo>
                    <a:pt x="284044" y="109308"/>
                  </a:lnTo>
                  <a:lnTo>
                    <a:pt x="285189" y="109275"/>
                  </a:lnTo>
                  <a:lnTo>
                    <a:pt x="286312" y="109237"/>
                  </a:lnTo>
                  <a:lnTo>
                    <a:pt x="287435" y="109188"/>
                  </a:lnTo>
                  <a:lnTo>
                    <a:pt x="288558" y="109133"/>
                  </a:lnTo>
                  <a:lnTo>
                    <a:pt x="289660" y="109073"/>
                  </a:lnTo>
                  <a:lnTo>
                    <a:pt x="290761" y="109002"/>
                  </a:lnTo>
                  <a:lnTo>
                    <a:pt x="291841" y="108931"/>
                  </a:lnTo>
                  <a:lnTo>
                    <a:pt x="292921" y="108849"/>
                  </a:lnTo>
                  <a:lnTo>
                    <a:pt x="293980" y="108762"/>
                  </a:lnTo>
                  <a:lnTo>
                    <a:pt x="295038" y="108669"/>
                  </a:lnTo>
                  <a:lnTo>
                    <a:pt x="296075" y="108565"/>
                  </a:lnTo>
                  <a:lnTo>
                    <a:pt x="297090" y="108461"/>
                  </a:lnTo>
                  <a:lnTo>
                    <a:pt x="298105" y="108346"/>
                  </a:lnTo>
                  <a:lnTo>
                    <a:pt x="299121" y="108232"/>
                  </a:lnTo>
                  <a:lnTo>
                    <a:pt x="300114" y="108106"/>
                  </a:lnTo>
                  <a:lnTo>
                    <a:pt x="301086" y="107975"/>
                  </a:lnTo>
                  <a:lnTo>
                    <a:pt x="302037" y="107838"/>
                  </a:lnTo>
                  <a:lnTo>
                    <a:pt x="302987" y="107696"/>
                  </a:lnTo>
                  <a:lnTo>
                    <a:pt x="303916" y="107549"/>
                  </a:lnTo>
                  <a:lnTo>
                    <a:pt x="304845" y="107396"/>
                  </a:lnTo>
                  <a:lnTo>
                    <a:pt x="305730" y="107237"/>
                  </a:lnTo>
                  <a:lnTo>
                    <a:pt x="306616" y="107074"/>
                  </a:lnTo>
                  <a:lnTo>
                    <a:pt x="307480" y="106910"/>
                  </a:lnTo>
                  <a:lnTo>
                    <a:pt x="308344" y="106735"/>
                  </a:lnTo>
                  <a:lnTo>
                    <a:pt x="309186" y="106555"/>
                  </a:lnTo>
                  <a:lnTo>
                    <a:pt x="309986" y="106369"/>
                  </a:lnTo>
                  <a:lnTo>
                    <a:pt x="310785" y="106183"/>
                  </a:lnTo>
                  <a:lnTo>
                    <a:pt x="311584" y="105992"/>
                  </a:lnTo>
                  <a:lnTo>
                    <a:pt x="312340" y="105790"/>
                  </a:lnTo>
                  <a:lnTo>
                    <a:pt x="313096" y="105588"/>
                  </a:lnTo>
                  <a:lnTo>
                    <a:pt x="313809" y="105380"/>
                  </a:lnTo>
                  <a:lnTo>
                    <a:pt x="314522" y="105172"/>
                  </a:lnTo>
                  <a:lnTo>
                    <a:pt x="315213" y="104954"/>
                  </a:lnTo>
                  <a:lnTo>
                    <a:pt x="315861" y="104735"/>
                  </a:lnTo>
                  <a:lnTo>
                    <a:pt x="316509" y="104511"/>
                  </a:lnTo>
                  <a:lnTo>
                    <a:pt x="317135" y="104282"/>
                  </a:lnTo>
                  <a:lnTo>
                    <a:pt x="317740" y="104053"/>
                  </a:lnTo>
                  <a:lnTo>
                    <a:pt x="318323" y="103818"/>
                  </a:lnTo>
                  <a:lnTo>
                    <a:pt x="318885" y="103577"/>
                  </a:lnTo>
                  <a:lnTo>
                    <a:pt x="319425" y="103331"/>
                  </a:lnTo>
                  <a:lnTo>
                    <a:pt x="319943" y="103086"/>
                  </a:lnTo>
                  <a:lnTo>
                    <a:pt x="320440" y="102834"/>
                  </a:lnTo>
                  <a:lnTo>
                    <a:pt x="320894" y="102583"/>
                  </a:lnTo>
                  <a:lnTo>
                    <a:pt x="321347" y="102326"/>
                  </a:lnTo>
                  <a:lnTo>
                    <a:pt x="321758" y="102070"/>
                  </a:lnTo>
                  <a:lnTo>
                    <a:pt x="322168" y="101802"/>
                  </a:lnTo>
                  <a:lnTo>
                    <a:pt x="322535" y="101540"/>
                  </a:lnTo>
                  <a:lnTo>
                    <a:pt x="322881" y="101266"/>
                  </a:lnTo>
                  <a:lnTo>
                    <a:pt x="323205" y="100999"/>
                  </a:lnTo>
                  <a:lnTo>
                    <a:pt x="323486" y="100720"/>
                  </a:lnTo>
                  <a:lnTo>
                    <a:pt x="323767" y="100447"/>
                  </a:lnTo>
                  <a:lnTo>
                    <a:pt x="324004" y="100163"/>
                  </a:lnTo>
                  <a:lnTo>
                    <a:pt x="324220" y="99884"/>
                  </a:lnTo>
                  <a:lnTo>
                    <a:pt x="324415" y="99600"/>
                  </a:lnTo>
                  <a:lnTo>
                    <a:pt x="324566" y="99311"/>
                  </a:lnTo>
                  <a:lnTo>
                    <a:pt x="324695" y="99021"/>
                  </a:lnTo>
                  <a:lnTo>
                    <a:pt x="324803" y="98732"/>
                  </a:lnTo>
                  <a:lnTo>
                    <a:pt x="324868" y="98437"/>
                  </a:lnTo>
                  <a:lnTo>
                    <a:pt x="324911" y="98142"/>
                  </a:lnTo>
                  <a:lnTo>
                    <a:pt x="324933" y="97847"/>
                  </a:lnTo>
                  <a:lnTo>
                    <a:pt x="324933" y="11718"/>
                  </a:lnTo>
                  <a:lnTo>
                    <a:pt x="324933" y="11718"/>
                  </a:lnTo>
                  <a:lnTo>
                    <a:pt x="324911" y="11423"/>
                  </a:lnTo>
                  <a:lnTo>
                    <a:pt x="324868" y="11133"/>
                  </a:lnTo>
                  <a:lnTo>
                    <a:pt x="324803" y="10838"/>
                  </a:lnTo>
                  <a:lnTo>
                    <a:pt x="324695" y="10554"/>
                  </a:lnTo>
                  <a:lnTo>
                    <a:pt x="324587" y="10265"/>
                  </a:lnTo>
                  <a:lnTo>
                    <a:pt x="324436" y="9981"/>
                  </a:lnTo>
                  <a:lnTo>
                    <a:pt x="324242" y="9697"/>
                  </a:lnTo>
                  <a:lnTo>
                    <a:pt x="324047" y="9413"/>
                  </a:lnTo>
                  <a:lnTo>
                    <a:pt x="323810" y="9134"/>
                  </a:lnTo>
                  <a:lnTo>
                    <a:pt x="323551" y="8855"/>
                  </a:lnTo>
                  <a:lnTo>
                    <a:pt x="323248" y="8577"/>
                  </a:lnTo>
                  <a:lnTo>
                    <a:pt x="322946" y="8304"/>
                  </a:lnTo>
                  <a:lnTo>
                    <a:pt x="322600" y="8031"/>
                  </a:lnTo>
                  <a:lnTo>
                    <a:pt x="322233" y="7763"/>
                  </a:lnTo>
                  <a:lnTo>
                    <a:pt x="321844" y="7495"/>
                  </a:lnTo>
                  <a:lnTo>
                    <a:pt x="321434" y="7233"/>
                  </a:lnTo>
                  <a:lnTo>
                    <a:pt x="320980" y="6971"/>
                  </a:lnTo>
                  <a:lnTo>
                    <a:pt x="320527" y="6708"/>
                  </a:lnTo>
                  <a:lnTo>
                    <a:pt x="320030" y="6452"/>
                  </a:lnTo>
                  <a:lnTo>
                    <a:pt x="319511" y="6200"/>
                  </a:lnTo>
                  <a:lnTo>
                    <a:pt x="318950" y="5949"/>
                  </a:lnTo>
                  <a:lnTo>
                    <a:pt x="318388" y="5703"/>
                  </a:lnTo>
                  <a:lnTo>
                    <a:pt x="317783" y="5463"/>
                  </a:lnTo>
                  <a:lnTo>
                    <a:pt x="317179" y="5223"/>
                  </a:lnTo>
                  <a:lnTo>
                    <a:pt x="316531" y="4982"/>
                  </a:lnTo>
                  <a:lnTo>
                    <a:pt x="315861" y="4753"/>
                  </a:lnTo>
                  <a:lnTo>
                    <a:pt x="315170" y="4523"/>
                  </a:lnTo>
                  <a:lnTo>
                    <a:pt x="314457" y="4294"/>
                  </a:lnTo>
                  <a:lnTo>
                    <a:pt x="313722" y="4075"/>
                  </a:lnTo>
                  <a:lnTo>
                    <a:pt x="312966" y="3857"/>
                  </a:lnTo>
                  <a:lnTo>
                    <a:pt x="312167" y="3644"/>
                  </a:lnTo>
                  <a:lnTo>
                    <a:pt x="311368" y="3431"/>
                  </a:lnTo>
                  <a:lnTo>
                    <a:pt x="311368" y="3431"/>
                  </a:lnTo>
                  <a:lnTo>
                    <a:pt x="310526" y="3229"/>
                  </a:lnTo>
                  <a:lnTo>
                    <a:pt x="309683" y="3032"/>
                  </a:lnTo>
                  <a:lnTo>
                    <a:pt x="308819" y="2835"/>
                  </a:lnTo>
                  <a:lnTo>
                    <a:pt x="307955" y="2650"/>
                  </a:lnTo>
                  <a:lnTo>
                    <a:pt x="307048" y="2469"/>
                  </a:lnTo>
                  <a:lnTo>
                    <a:pt x="306141" y="2294"/>
                  </a:lnTo>
                  <a:lnTo>
                    <a:pt x="305234" y="2125"/>
                  </a:lnTo>
                  <a:lnTo>
                    <a:pt x="304305" y="1961"/>
                  </a:lnTo>
                  <a:lnTo>
                    <a:pt x="303354" y="1808"/>
                  </a:lnTo>
                  <a:lnTo>
                    <a:pt x="302382" y="1655"/>
                  </a:lnTo>
                  <a:lnTo>
                    <a:pt x="301410" y="1513"/>
                  </a:lnTo>
                  <a:lnTo>
                    <a:pt x="300417" y="1377"/>
                  </a:lnTo>
                  <a:lnTo>
                    <a:pt x="299423" y="1246"/>
                  </a:lnTo>
                  <a:lnTo>
                    <a:pt x="298408" y="1120"/>
                  </a:lnTo>
                  <a:lnTo>
                    <a:pt x="297371" y="1000"/>
                  </a:lnTo>
                  <a:lnTo>
                    <a:pt x="296356" y="885"/>
                  </a:lnTo>
                  <a:lnTo>
                    <a:pt x="295297" y="781"/>
                  </a:lnTo>
                  <a:lnTo>
                    <a:pt x="294239" y="683"/>
                  </a:lnTo>
                  <a:lnTo>
                    <a:pt x="293181" y="590"/>
                  </a:lnTo>
                  <a:lnTo>
                    <a:pt x="292101" y="503"/>
                  </a:lnTo>
                  <a:lnTo>
                    <a:pt x="291021" y="426"/>
                  </a:lnTo>
                  <a:lnTo>
                    <a:pt x="289919" y="350"/>
                  </a:lnTo>
                  <a:lnTo>
                    <a:pt x="288817" y="284"/>
                  </a:lnTo>
                  <a:lnTo>
                    <a:pt x="287716" y="224"/>
                  </a:lnTo>
                  <a:lnTo>
                    <a:pt x="286593" y="175"/>
                  </a:lnTo>
                  <a:lnTo>
                    <a:pt x="285469" y="131"/>
                  </a:lnTo>
                  <a:lnTo>
                    <a:pt x="284346" y="87"/>
                  </a:lnTo>
                  <a:lnTo>
                    <a:pt x="283223" y="60"/>
                  </a:lnTo>
                  <a:lnTo>
                    <a:pt x="282078" y="33"/>
                  </a:lnTo>
                  <a:lnTo>
                    <a:pt x="280912" y="16"/>
                  </a:lnTo>
                  <a:lnTo>
                    <a:pt x="279767" y="5"/>
                  </a:lnTo>
                  <a:lnTo>
                    <a:pt x="278622" y="0"/>
                  </a:lnTo>
                  <a:lnTo>
                    <a:pt x="23069" y="0"/>
                  </a:lnTo>
                  <a:lnTo>
                    <a:pt x="23069" y="21305"/>
                  </a:lnTo>
                  <a:lnTo>
                    <a:pt x="0" y="2130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35"/>
            <p:cNvSpPr/>
            <p:nvPr/>
          </p:nvSpPr>
          <p:spPr>
            <a:xfrm flipH="1">
              <a:off x="7483126" y="898955"/>
              <a:ext cx="547970" cy="10012"/>
            </a:xfrm>
            <a:custGeom>
              <a:rect b="b" l="l" r="r" t="t"/>
              <a:pathLst>
                <a:path extrusionOk="0" fill="none" h="1055" w="214017">
                  <a:moveTo>
                    <a:pt x="1" y="1054"/>
                  </a:moveTo>
                  <a:lnTo>
                    <a:pt x="1" y="0"/>
                  </a:lnTo>
                  <a:lnTo>
                    <a:pt x="214016" y="0"/>
                  </a:lnTo>
                  <a:lnTo>
                    <a:pt x="214016" y="1054"/>
                  </a:lnTo>
                  <a:lnTo>
                    <a:pt x="1" y="1054"/>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35"/>
            <p:cNvSpPr/>
            <p:nvPr/>
          </p:nvSpPr>
          <p:spPr>
            <a:xfrm flipH="1">
              <a:off x="7483126" y="864316"/>
              <a:ext cx="547970" cy="14425"/>
            </a:xfrm>
            <a:custGeom>
              <a:rect b="b" l="l" r="r" t="t"/>
              <a:pathLst>
                <a:path extrusionOk="0" fill="none" h="1520" w="214017">
                  <a:moveTo>
                    <a:pt x="1" y="1520"/>
                  </a:moveTo>
                  <a:lnTo>
                    <a:pt x="1" y="1"/>
                  </a:lnTo>
                  <a:lnTo>
                    <a:pt x="214016" y="1"/>
                  </a:lnTo>
                  <a:lnTo>
                    <a:pt x="214016" y="1520"/>
                  </a:lnTo>
                  <a:lnTo>
                    <a:pt x="1" y="152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35"/>
            <p:cNvSpPr/>
            <p:nvPr/>
          </p:nvSpPr>
          <p:spPr>
            <a:xfrm flipH="1">
              <a:off x="7356588" y="985323"/>
              <a:ext cx="18033" cy="104732"/>
            </a:xfrm>
            <a:custGeom>
              <a:rect b="b" l="l" r="r" t="t"/>
              <a:pathLst>
                <a:path extrusionOk="0" fill="none" h="11036" w="7043">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50" y="1863"/>
                  </a:lnTo>
                  <a:lnTo>
                    <a:pt x="2809" y="1699"/>
                  </a:lnTo>
                  <a:lnTo>
                    <a:pt x="3090" y="1541"/>
                  </a:lnTo>
                  <a:lnTo>
                    <a:pt x="3370" y="1388"/>
                  </a:lnTo>
                  <a:lnTo>
                    <a:pt x="3673" y="1235"/>
                  </a:lnTo>
                  <a:lnTo>
                    <a:pt x="3975" y="1093"/>
                  </a:lnTo>
                  <a:lnTo>
                    <a:pt x="4278" y="951"/>
                  </a:lnTo>
                  <a:lnTo>
                    <a:pt x="4602" y="814"/>
                  </a:lnTo>
                  <a:lnTo>
                    <a:pt x="4926"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6" y="10353"/>
                  </a:lnTo>
                  <a:lnTo>
                    <a:pt x="4602" y="10222"/>
                  </a:lnTo>
                  <a:lnTo>
                    <a:pt x="4278" y="10085"/>
                  </a:lnTo>
                  <a:lnTo>
                    <a:pt x="3975" y="9943"/>
                  </a:lnTo>
                  <a:lnTo>
                    <a:pt x="3673" y="9795"/>
                  </a:lnTo>
                  <a:lnTo>
                    <a:pt x="3370" y="9648"/>
                  </a:lnTo>
                  <a:lnTo>
                    <a:pt x="3090" y="9489"/>
                  </a:lnTo>
                  <a:lnTo>
                    <a:pt x="2809" y="9331"/>
                  </a:lnTo>
                  <a:lnTo>
                    <a:pt x="2550"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35"/>
            <p:cNvSpPr/>
            <p:nvPr/>
          </p:nvSpPr>
          <p:spPr>
            <a:xfrm flipH="1">
              <a:off x="7356588" y="1191968"/>
              <a:ext cx="14049" cy="369759"/>
            </a:xfrm>
            <a:custGeom>
              <a:rect b="b" l="l" r="r" t="t"/>
              <a:pathLst>
                <a:path extrusionOk="0" fill="none" h="38963" w="5487">
                  <a:moveTo>
                    <a:pt x="0" y="38962"/>
                  </a:moveTo>
                  <a:lnTo>
                    <a:pt x="0" y="771"/>
                  </a:lnTo>
                  <a:lnTo>
                    <a:pt x="5486" y="1"/>
                  </a:lnTo>
                  <a:lnTo>
                    <a:pt x="5486" y="38192"/>
                  </a:lnTo>
                  <a:lnTo>
                    <a:pt x="0" y="3896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35"/>
            <p:cNvSpPr/>
            <p:nvPr/>
          </p:nvSpPr>
          <p:spPr>
            <a:xfrm flipH="1">
              <a:off x="7370634" y="1561717"/>
              <a:ext cx="3" cy="9"/>
            </a:xfrm>
            <a:custGeom>
              <a:rect b="b" l="l" r="r" t="t"/>
              <a:pathLst>
                <a:path extrusionOk="0" fill="none" h="1" w="1">
                  <a:moveTo>
                    <a:pt x="0" y="0"/>
                  </a:move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35"/>
            <p:cNvSpPr/>
            <p:nvPr/>
          </p:nvSpPr>
          <p:spPr>
            <a:xfrm flipH="1">
              <a:off x="7356588" y="1191968"/>
              <a:ext cx="14049" cy="369759"/>
            </a:xfrm>
            <a:custGeom>
              <a:rect b="b" l="l" r="r" t="t"/>
              <a:pathLst>
                <a:path extrusionOk="0" h="38963" w="5487">
                  <a:moveTo>
                    <a:pt x="5486" y="1"/>
                  </a:moveTo>
                  <a:lnTo>
                    <a:pt x="0" y="771"/>
                  </a:lnTo>
                  <a:lnTo>
                    <a:pt x="0" y="38962"/>
                  </a:lnTo>
                  <a:lnTo>
                    <a:pt x="5486" y="38192"/>
                  </a:lnTo>
                  <a:lnTo>
                    <a:pt x="548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35"/>
            <p:cNvSpPr/>
            <p:nvPr/>
          </p:nvSpPr>
          <p:spPr>
            <a:xfrm flipH="1">
              <a:off x="7356588" y="1191968"/>
              <a:ext cx="14049" cy="369759"/>
            </a:xfrm>
            <a:custGeom>
              <a:rect b="b" l="l" r="r" t="t"/>
              <a:pathLst>
                <a:path extrusionOk="0" fill="none" h="38963" w="5487">
                  <a:moveTo>
                    <a:pt x="0" y="771"/>
                  </a:moveTo>
                  <a:lnTo>
                    <a:pt x="0" y="38962"/>
                  </a:lnTo>
                  <a:lnTo>
                    <a:pt x="5486" y="38192"/>
                  </a:lnTo>
                  <a:lnTo>
                    <a:pt x="5486" y="1"/>
                  </a:lnTo>
                  <a:lnTo>
                    <a:pt x="0" y="77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35"/>
            <p:cNvSpPr/>
            <p:nvPr/>
          </p:nvSpPr>
          <p:spPr>
            <a:xfrm flipH="1">
              <a:off x="7370634" y="1199275"/>
              <a:ext cx="3" cy="9"/>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35"/>
            <p:cNvSpPr/>
            <p:nvPr/>
          </p:nvSpPr>
          <p:spPr>
            <a:xfrm flipH="1">
              <a:off x="7356588" y="985323"/>
              <a:ext cx="18033" cy="104732"/>
            </a:xfrm>
            <a:custGeom>
              <a:rect b="b" l="l" r="r" t="t"/>
              <a:pathLst>
                <a:path extrusionOk="0" h="11036" w="7043">
                  <a:moveTo>
                    <a:pt x="7042" y="0"/>
                  </a:moveTo>
                  <a:lnTo>
                    <a:pt x="6675" y="99"/>
                  </a:lnTo>
                  <a:lnTo>
                    <a:pt x="6308" y="208"/>
                  </a:lnTo>
                  <a:lnTo>
                    <a:pt x="5962" y="317"/>
                  </a:lnTo>
                  <a:lnTo>
                    <a:pt x="5595" y="432"/>
                  </a:lnTo>
                  <a:lnTo>
                    <a:pt x="5271" y="558"/>
                  </a:lnTo>
                  <a:lnTo>
                    <a:pt x="4926" y="683"/>
                  </a:lnTo>
                  <a:lnTo>
                    <a:pt x="4602" y="814"/>
                  </a:lnTo>
                  <a:lnTo>
                    <a:pt x="4278" y="951"/>
                  </a:lnTo>
                  <a:lnTo>
                    <a:pt x="3975" y="1093"/>
                  </a:lnTo>
                  <a:lnTo>
                    <a:pt x="3673" y="1235"/>
                  </a:lnTo>
                  <a:lnTo>
                    <a:pt x="3370" y="1388"/>
                  </a:lnTo>
                  <a:lnTo>
                    <a:pt x="3090" y="1541"/>
                  </a:lnTo>
                  <a:lnTo>
                    <a:pt x="2809" y="1699"/>
                  </a:lnTo>
                  <a:lnTo>
                    <a:pt x="2550"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50" y="9167"/>
                  </a:lnTo>
                  <a:lnTo>
                    <a:pt x="2809" y="9331"/>
                  </a:lnTo>
                  <a:lnTo>
                    <a:pt x="3090" y="9489"/>
                  </a:lnTo>
                  <a:lnTo>
                    <a:pt x="3370" y="9648"/>
                  </a:lnTo>
                  <a:lnTo>
                    <a:pt x="3673" y="9795"/>
                  </a:lnTo>
                  <a:lnTo>
                    <a:pt x="3975" y="9943"/>
                  </a:lnTo>
                  <a:lnTo>
                    <a:pt x="4278" y="10085"/>
                  </a:lnTo>
                  <a:lnTo>
                    <a:pt x="4602" y="10222"/>
                  </a:lnTo>
                  <a:lnTo>
                    <a:pt x="4926"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35"/>
            <p:cNvSpPr/>
            <p:nvPr/>
          </p:nvSpPr>
          <p:spPr>
            <a:xfrm flipH="1">
              <a:off x="7356588" y="985323"/>
              <a:ext cx="18033" cy="104732"/>
            </a:xfrm>
            <a:custGeom>
              <a:rect b="b" l="l" r="r" t="t"/>
              <a:pathLst>
                <a:path extrusionOk="0" fill="none" h="11036" w="7043">
                  <a:moveTo>
                    <a:pt x="7042" y="0"/>
                  </a:moveTo>
                  <a:lnTo>
                    <a:pt x="7042" y="0"/>
                  </a:lnTo>
                  <a:lnTo>
                    <a:pt x="6675" y="99"/>
                  </a:lnTo>
                  <a:lnTo>
                    <a:pt x="6308" y="208"/>
                  </a:lnTo>
                  <a:lnTo>
                    <a:pt x="5962" y="317"/>
                  </a:lnTo>
                  <a:lnTo>
                    <a:pt x="5595" y="432"/>
                  </a:lnTo>
                  <a:lnTo>
                    <a:pt x="5271" y="558"/>
                  </a:lnTo>
                  <a:lnTo>
                    <a:pt x="4926" y="683"/>
                  </a:lnTo>
                  <a:lnTo>
                    <a:pt x="4602" y="814"/>
                  </a:lnTo>
                  <a:lnTo>
                    <a:pt x="4278" y="951"/>
                  </a:lnTo>
                  <a:lnTo>
                    <a:pt x="3975" y="1093"/>
                  </a:lnTo>
                  <a:lnTo>
                    <a:pt x="3673" y="1235"/>
                  </a:lnTo>
                  <a:lnTo>
                    <a:pt x="3370" y="1388"/>
                  </a:lnTo>
                  <a:lnTo>
                    <a:pt x="3090" y="1541"/>
                  </a:lnTo>
                  <a:lnTo>
                    <a:pt x="2809" y="1699"/>
                  </a:lnTo>
                  <a:lnTo>
                    <a:pt x="2550"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50" y="9167"/>
                  </a:lnTo>
                  <a:lnTo>
                    <a:pt x="2809" y="9331"/>
                  </a:lnTo>
                  <a:lnTo>
                    <a:pt x="3090" y="9489"/>
                  </a:lnTo>
                  <a:lnTo>
                    <a:pt x="3370" y="9648"/>
                  </a:lnTo>
                  <a:lnTo>
                    <a:pt x="3673" y="9795"/>
                  </a:lnTo>
                  <a:lnTo>
                    <a:pt x="3975" y="9943"/>
                  </a:lnTo>
                  <a:lnTo>
                    <a:pt x="4278" y="10085"/>
                  </a:lnTo>
                  <a:lnTo>
                    <a:pt x="4602" y="10222"/>
                  </a:lnTo>
                  <a:lnTo>
                    <a:pt x="4926" y="10353"/>
                  </a:lnTo>
                  <a:lnTo>
                    <a:pt x="5271" y="10478"/>
                  </a:lnTo>
                  <a:lnTo>
                    <a:pt x="5595" y="10598"/>
                  </a:lnTo>
                  <a:lnTo>
                    <a:pt x="5962" y="10719"/>
                  </a:lnTo>
                  <a:lnTo>
                    <a:pt x="6308" y="10828"/>
                  </a:lnTo>
                  <a:lnTo>
                    <a:pt x="6675" y="10932"/>
                  </a:lnTo>
                  <a:lnTo>
                    <a:pt x="7042" y="11035"/>
                  </a:lnTo>
                  <a:lnTo>
                    <a:pt x="7042"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35"/>
            <p:cNvSpPr/>
            <p:nvPr/>
          </p:nvSpPr>
          <p:spPr>
            <a:xfrm flipH="1">
              <a:off x="7356588" y="985323"/>
              <a:ext cx="3" cy="9"/>
            </a:xfrm>
            <a:custGeom>
              <a:rect b="b" l="l" r="r" t="t"/>
              <a:pathLst>
                <a:path extrusionOk="0" fill="none" h="1" w="1">
                  <a:moveTo>
                    <a:pt x="0" y="0"/>
                  </a:move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35"/>
            <p:cNvSpPr/>
            <p:nvPr/>
          </p:nvSpPr>
          <p:spPr>
            <a:xfrm flipH="1">
              <a:off x="7483126" y="832175"/>
              <a:ext cx="547974" cy="14428"/>
            </a:xfrm>
            <a:custGeom>
              <a:rect b="b" l="l" r="r" t="t"/>
              <a:pathLst>
                <a:path extrusionOk="0" h="6075" w="158374">
                  <a:moveTo>
                    <a:pt x="0" y="0"/>
                  </a:moveTo>
                  <a:lnTo>
                    <a:pt x="0" y="6075"/>
                  </a:lnTo>
                  <a:lnTo>
                    <a:pt x="158373" y="6075"/>
                  </a:lnTo>
                  <a:lnTo>
                    <a:pt x="1583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35"/>
            <p:cNvSpPr/>
            <p:nvPr/>
          </p:nvSpPr>
          <p:spPr>
            <a:xfrm flipH="1">
              <a:off x="7483126" y="865563"/>
              <a:ext cx="547974" cy="14428"/>
            </a:xfrm>
            <a:custGeom>
              <a:rect b="b" l="l" r="r" t="t"/>
              <a:pathLst>
                <a:path extrusionOk="0" h="6075" w="158374">
                  <a:moveTo>
                    <a:pt x="0" y="0"/>
                  </a:moveTo>
                  <a:lnTo>
                    <a:pt x="0" y="6075"/>
                  </a:lnTo>
                  <a:lnTo>
                    <a:pt x="158373" y="6075"/>
                  </a:lnTo>
                  <a:lnTo>
                    <a:pt x="1583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35"/>
            <p:cNvSpPr/>
            <p:nvPr/>
          </p:nvSpPr>
          <p:spPr>
            <a:xfrm flipH="1">
              <a:off x="7483126" y="896463"/>
              <a:ext cx="547974" cy="14428"/>
            </a:xfrm>
            <a:custGeom>
              <a:rect b="b" l="l" r="r" t="t"/>
              <a:pathLst>
                <a:path extrusionOk="0" h="6075" w="158374">
                  <a:moveTo>
                    <a:pt x="0" y="0"/>
                  </a:moveTo>
                  <a:lnTo>
                    <a:pt x="0" y="6075"/>
                  </a:lnTo>
                  <a:lnTo>
                    <a:pt x="158373" y="6075"/>
                  </a:lnTo>
                  <a:lnTo>
                    <a:pt x="1583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0" name="Google Shape;2110;p35"/>
          <p:cNvGrpSpPr/>
          <p:nvPr/>
        </p:nvGrpSpPr>
        <p:grpSpPr>
          <a:xfrm>
            <a:off x="7352329" y="3398827"/>
            <a:ext cx="831962" cy="1037902"/>
            <a:chOff x="7352329" y="3398827"/>
            <a:chExt cx="831962" cy="1037902"/>
          </a:xfrm>
        </p:grpSpPr>
        <p:grpSp>
          <p:nvGrpSpPr>
            <p:cNvPr id="2111" name="Google Shape;2111;p35"/>
            <p:cNvGrpSpPr/>
            <p:nvPr/>
          </p:nvGrpSpPr>
          <p:grpSpPr>
            <a:xfrm>
              <a:off x="7352329" y="3398827"/>
              <a:ext cx="831962" cy="1037902"/>
              <a:chOff x="2714557" y="1357050"/>
              <a:chExt cx="2191680" cy="2734200"/>
            </a:xfrm>
          </p:grpSpPr>
          <p:sp>
            <p:nvSpPr>
              <p:cNvPr id="2112" name="Google Shape;2112;p35"/>
              <p:cNvSpPr/>
              <p:nvPr/>
            </p:nvSpPr>
            <p:spPr>
              <a:xfrm flipH="1">
                <a:off x="2771228" y="1410300"/>
                <a:ext cx="1922581" cy="479400"/>
              </a:xfrm>
              <a:custGeom>
                <a:rect b="b" l="l" r="r" t="t"/>
                <a:pathLst>
                  <a:path extrusionOk="0" h="19176" w="285038">
                    <a:moveTo>
                      <a:pt x="0" y="1"/>
                    </a:moveTo>
                    <a:lnTo>
                      <a:pt x="0" y="19175"/>
                    </a:lnTo>
                    <a:lnTo>
                      <a:pt x="13198" y="19175"/>
                    </a:lnTo>
                    <a:lnTo>
                      <a:pt x="13198" y="8960"/>
                    </a:lnTo>
                    <a:lnTo>
                      <a:pt x="244018" y="8960"/>
                    </a:lnTo>
                    <a:lnTo>
                      <a:pt x="244018"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35"/>
              <p:cNvSpPr/>
              <p:nvPr/>
            </p:nvSpPr>
            <p:spPr>
              <a:xfrm flipH="1">
                <a:off x="2771228" y="1410300"/>
                <a:ext cx="1922581" cy="479400"/>
              </a:xfrm>
              <a:custGeom>
                <a:rect b="b" l="l" r="r" t="t"/>
                <a:pathLst>
                  <a:path extrusionOk="0" fill="none" h="19176" w="285038">
                    <a:moveTo>
                      <a:pt x="0" y="1"/>
                    </a:moveTo>
                    <a:lnTo>
                      <a:pt x="0" y="19175"/>
                    </a:lnTo>
                    <a:lnTo>
                      <a:pt x="13198" y="19175"/>
                    </a:lnTo>
                    <a:lnTo>
                      <a:pt x="13198" y="8960"/>
                    </a:lnTo>
                    <a:lnTo>
                      <a:pt x="244018" y="8960"/>
                    </a:lnTo>
                    <a:lnTo>
                      <a:pt x="244018" y="19175"/>
                    </a:lnTo>
                    <a:lnTo>
                      <a:pt x="247107" y="19175"/>
                    </a:lnTo>
                    <a:lnTo>
                      <a:pt x="247107"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lnTo>
                      <a:pt x="247107" y="1"/>
                    </a:ln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35"/>
              <p:cNvSpPr/>
              <p:nvPr/>
            </p:nvSpPr>
            <p:spPr>
              <a:xfrm flipH="1">
                <a:off x="4693803" y="1410300"/>
                <a:ext cx="7" cy="25"/>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35"/>
              <p:cNvSpPr/>
              <p:nvPr/>
            </p:nvSpPr>
            <p:spPr>
              <a:xfrm flipH="1">
                <a:off x="3402082" y="2309625"/>
                <a:ext cx="1181879" cy="258300"/>
              </a:xfrm>
              <a:custGeom>
                <a:rect b="b" l="l" r="r" t="t"/>
                <a:pathLst>
                  <a:path extrusionOk="0" h="10332" w="175223">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35"/>
              <p:cNvSpPr/>
              <p:nvPr/>
            </p:nvSpPr>
            <p:spPr>
              <a:xfrm flipH="1">
                <a:off x="3402082" y="2309625"/>
                <a:ext cx="1181879" cy="258300"/>
              </a:xfrm>
              <a:custGeom>
                <a:rect b="b" l="l" r="r" t="t"/>
                <a:pathLst>
                  <a:path extrusionOk="0" fill="none" h="10332" w="175223">
                    <a:moveTo>
                      <a:pt x="1" y="1"/>
                    </a:moveTo>
                    <a:lnTo>
                      <a:pt x="1" y="10331"/>
                    </a:lnTo>
                    <a:lnTo>
                      <a:pt x="175222" y="10331"/>
                    </a:lnTo>
                    <a:lnTo>
                      <a:pt x="175222" y="1"/>
                    </a:ln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35"/>
              <p:cNvSpPr/>
              <p:nvPr/>
            </p:nvSpPr>
            <p:spPr>
              <a:xfrm flipH="1">
                <a:off x="3458908" y="2362775"/>
                <a:ext cx="1068233" cy="151875"/>
              </a:xfrm>
              <a:custGeom>
                <a:rect b="b" l="l" r="r" t="t"/>
                <a:pathLst>
                  <a:path extrusionOk="0" fill="none" h="6075" w="158374">
                    <a:moveTo>
                      <a:pt x="1" y="6075"/>
                    </a:moveTo>
                    <a:lnTo>
                      <a:pt x="1" y="0"/>
                    </a:lnTo>
                    <a:lnTo>
                      <a:pt x="158374" y="0"/>
                    </a:lnTo>
                    <a:lnTo>
                      <a:pt x="158374" y="6075"/>
                    </a:lnTo>
                    <a:lnTo>
                      <a:pt x="1" y="607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35"/>
              <p:cNvSpPr/>
              <p:nvPr/>
            </p:nvSpPr>
            <p:spPr>
              <a:xfrm flipH="1">
                <a:off x="4527134" y="2514625"/>
                <a:ext cx="7" cy="25"/>
              </a:xfrm>
              <a:custGeom>
                <a:rect b="b" l="l" r="r" t="t"/>
                <a:pathLst>
                  <a:path extrusionOk="0" fill="none" h="1" w="1">
                    <a:moveTo>
                      <a:pt x="1" y="1"/>
                    </a:move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35"/>
              <p:cNvSpPr/>
              <p:nvPr/>
            </p:nvSpPr>
            <p:spPr>
              <a:xfrm flipH="1">
                <a:off x="3104580" y="1863325"/>
                <a:ext cx="1443538" cy="26375"/>
              </a:xfrm>
              <a:custGeom>
                <a:rect b="b" l="l" r="r" t="t"/>
                <a:pathLst>
                  <a:path extrusionOk="0" h="1055" w="214016">
                    <a:moveTo>
                      <a:pt x="0" y="0"/>
                    </a:moveTo>
                    <a:lnTo>
                      <a:pt x="0" y="1054"/>
                    </a:lnTo>
                    <a:lnTo>
                      <a:pt x="214016" y="1054"/>
                    </a:lnTo>
                    <a:lnTo>
                      <a:pt x="214016" y="0"/>
                    </a:lnTo>
                    <a:close/>
                  </a:path>
                </a:pathLst>
              </a:custGeom>
              <a:solidFill>
                <a:srgbClr val="FFCC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35"/>
              <p:cNvSpPr/>
              <p:nvPr/>
            </p:nvSpPr>
            <p:spPr>
              <a:xfrm flipH="1">
                <a:off x="3104580" y="1772075"/>
                <a:ext cx="1443538" cy="38000"/>
              </a:xfrm>
              <a:custGeom>
                <a:rect b="b" l="l" r="r" t="t"/>
                <a:pathLst>
                  <a:path extrusionOk="0" h="1520" w="214016">
                    <a:moveTo>
                      <a:pt x="0" y="1"/>
                    </a:moveTo>
                    <a:lnTo>
                      <a:pt x="0" y="1520"/>
                    </a:lnTo>
                    <a:lnTo>
                      <a:pt x="214016" y="1520"/>
                    </a:lnTo>
                    <a:lnTo>
                      <a:pt x="21401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35"/>
              <p:cNvSpPr/>
              <p:nvPr/>
            </p:nvSpPr>
            <p:spPr>
              <a:xfrm flipH="1">
                <a:off x="3104580" y="1687400"/>
                <a:ext cx="1443538" cy="31575"/>
              </a:xfrm>
              <a:custGeom>
                <a:rect b="b" l="l" r="r" t="t"/>
                <a:pathLst>
                  <a:path extrusionOk="0" h="1263" w="214016">
                    <a:moveTo>
                      <a:pt x="0" y="1"/>
                    </a:moveTo>
                    <a:lnTo>
                      <a:pt x="0" y="1263"/>
                    </a:lnTo>
                    <a:lnTo>
                      <a:pt x="214016" y="1263"/>
                    </a:lnTo>
                    <a:lnTo>
                      <a:pt x="21401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35"/>
              <p:cNvSpPr/>
              <p:nvPr/>
            </p:nvSpPr>
            <p:spPr>
              <a:xfrm flipH="1">
                <a:off x="3458908" y="2362775"/>
                <a:ext cx="1068233" cy="151875"/>
              </a:xfrm>
              <a:custGeom>
                <a:rect b="b" l="l" r="r" t="t"/>
                <a:pathLst>
                  <a:path extrusionOk="0" h="6075" w="158374">
                    <a:moveTo>
                      <a:pt x="1" y="0"/>
                    </a:moveTo>
                    <a:lnTo>
                      <a:pt x="1" y="6075"/>
                    </a:lnTo>
                    <a:lnTo>
                      <a:pt x="158374" y="6075"/>
                    </a:lnTo>
                    <a:lnTo>
                      <a:pt x="1583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35"/>
              <p:cNvSpPr/>
              <p:nvPr/>
            </p:nvSpPr>
            <p:spPr>
              <a:xfrm flipH="1">
                <a:off x="2771228" y="1818100"/>
                <a:ext cx="2078330" cy="2220025"/>
              </a:xfrm>
              <a:custGeom>
                <a:rect b="b" l="l" r="r" t="t"/>
                <a:pathLst>
                  <a:path extrusionOk="0" h="88801" w="308129">
                    <a:moveTo>
                      <a:pt x="214599" y="19662"/>
                    </a:moveTo>
                    <a:lnTo>
                      <a:pt x="214599" y="29992"/>
                    </a:lnTo>
                    <a:lnTo>
                      <a:pt x="39378" y="29992"/>
                    </a:lnTo>
                    <a:lnTo>
                      <a:pt x="39378" y="19662"/>
                    </a:lnTo>
                    <a:close/>
                    <a:moveTo>
                      <a:pt x="308128" y="1"/>
                    </a:move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35"/>
              <p:cNvSpPr/>
              <p:nvPr/>
            </p:nvSpPr>
            <p:spPr>
              <a:xfrm flipH="1">
                <a:off x="2771228" y="1818100"/>
                <a:ext cx="2078330" cy="2220025"/>
              </a:xfrm>
              <a:custGeom>
                <a:rect b="b" l="l" r="r" t="t"/>
                <a:pathLst>
                  <a:path extrusionOk="0" fill="none" h="88801" w="308129">
                    <a:moveTo>
                      <a:pt x="308128" y="1"/>
                    </a:moveTo>
                    <a:lnTo>
                      <a:pt x="308128" y="1"/>
                    </a:ln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35"/>
              <p:cNvSpPr/>
              <p:nvPr/>
            </p:nvSpPr>
            <p:spPr>
              <a:xfrm flipH="1">
                <a:off x="3402082" y="2309625"/>
                <a:ext cx="1181879" cy="258300"/>
              </a:xfrm>
              <a:custGeom>
                <a:rect b="b" l="l" r="r" t="t"/>
                <a:pathLst>
                  <a:path extrusionOk="0" fill="none" h="10332" w="175223">
                    <a:moveTo>
                      <a:pt x="1" y="10331"/>
                    </a:moveTo>
                    <a:lnTo>
                      <a:pt x="1" y="1"/>
                    </a:lnTo>
                    <a:lnTo>
                      <a:pt x="175222" y="1"/>
                    </a:lnTo>
                    <a:lnTo>
                      <a:pt x="175222" y="10331"/>
                    </a:lnTo>
                    <a:lnTo>
                      <a:pt x="1" y="1033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35"/>
              <p:cNvSpPr/>
              <p:nvPr/>
            </p:nvSpPr>
            <p:spPr>
              <a:xfrm flipH="1">
                <a:off x="4583954" y="2567900"/>
                <a:ext cx="7" cy="25"/>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35"/>
              <p:cNvSpPr/>
              <p:nvPr/>
            </p:nvSpPr>
            <p:spPr>
              <a:xfrm flipH="1">
                <a:off x="2714557" y="1357050"/>
                <a:ext cx="2191680" cy="2734200"/>
              </a:xfrm>
              <a:custGeom>
                <a:rect b="b" l="l" r="r" t="t"/>
                <a:pathLst>
                  <a:path extrusionOk="0" h="109368" w="324934">
                    <a:moveTo>
                      <a:pt x="267110" y="13215"/>
                    </a:moveTo>
                    <a:lnTo>
                      <a:pt x="267110" y="14477"/>
                    </a:lnTo>
                    <a:lnTo>
                      <a:pt x="53094" y="14477"/>
                    </a:lnTo>
                    <a:lnTo>
                      <a:pt x="53094" y="13215"/>
                    </a:lnTo>
                    <a:close/>
                    <a:moveTo>
                      <a:pt x="267110" y="16602"/>
                    </a:moveTo>
                    <a:lnTo>
                      <a:pt x="267110" y="18121"/>
                    </a:lnTo>
                    <a:lnTo>
                      <a:pt x="53094" y="18121"/>
                    </a:lnTo>
                    <a:lnTo>
                      <a:pt x="53094" y="16602"/>
                    </a:lnTo>
                    <a:close/>
                    <a:moveTo>
                      <a:pt x="267110" y="20251"/>
                    </a:moveTo>
                    <a:lnTo>
                      <a:pt x="267110" y="21305"/>
                    </a:lnTo>
                    <a:lnTo>
                      <a:pt x="53094" y="21305"/>
                    </a:lnTo>
                    <a:lnTo>
                      <a:pt x="53094" y="20251"/>
                    </a:lnTo>
                    <a:close/>
                    <a:moveTo>
                      <a:pt x="279552" y="2131"/>
                    </a:moveTo>
                    <a:lnTo>
                      <a:pt x="280502" y="2141"/>
                    </a:lnTo>
                    <a:lnTo>
                      <a:pt x="281452" y="2152"/>
                    </a:lnTo>
                    <a:lnTo>
                      <a:pt x="282381" y="2174"/>
                    </a:lnTo>
                    <a:lnTo>
                      <a:pt x="283310" y="2202"/>
                    </a:lnTo>
                    <a:lnTo>
                      <a:pt x="284239" y="2234"/>
                    </a:lnTo>
                    <a:lnTo>
                      <a:pt x="285146" y="2267"/>
                    </a:lnTo>
                    <a:lnTo>
                      <a:pt x="286075" y="2311"/>
                    </a:lnTo>
                    <a:lnTo>
                      <a:pt x="286982" y="2360"/>
                    </a:lnTo>
                    <a:lnTo>
                      <a:pt x="287868" y="2415"/>
                    </a:lnTo>
                    <a:lnTo>
                      <a:pt x="288775" y="2475"/>
                    </a:lnTo>
                    <a:lnTo>
                      <a:pt x="289661" y="2540"/>
                    </a:lnTo>
                    <a:lnTo>
                      <a:pt x="290546" y="2611"/>
                    </a:lnTo>
                    <a:lnTo>
                      <a:pt x="291410" y="2688"/>
                    </a:lnTo>
                    <a:lnTo>
                      <a:pt x="292274" y="2764"/>
                    </a:lnTo>
                    <a:lnTo>
                      <a:pt x="293138" y="2852"/>
                    </a:lnTo>
                    <a:lnTo>
                      <a:pt x="293981" y="2945"/>
                    </a:lnTo>
                    <a:lnTo>
                      <a:pt x="294823" y="3043"/>
                    </a:lnTo>
                    <a:lnTo>
                      <a:pt x="295644" y="3147"/>
                    </a:lnTo>
                    <a:lnTo>
                      <a:pt x="296465" y="3250"/>
                    </a:lnTo>
                    <a:lnTo>
                      <a:pt x="297264" y="3365"/>
                    </a:lnTo>
                    <a:lnTo>
                      <a:pt x="298063" y="3485"/>
                    </a:lnTo>
                    <a:lnTo>
                      <a:pt x="298862" y="3606"/>
                    </a:lnTo>
                    <a:lnTo>
                      <a:pt x="299640" y="3731"/>
                    </a:lnTo>
                    <a:lnTo>
                      <a:pt x="300396" y="3868"/>
                    </a:lnTo>
                    <a:lnTo>
                      <a:pt x="301152" y="4004"/>
                    </a:lnTo>
                    <a:lnTo>
                      <a:pt x="301908" y="4146"/>
                    </a:lnTo>
                    <a:lnTo>
                      <a:pt x="302621" y="4294"/>
                    </a:lnTo>
                    <a:lnTo>
                      <a:pt x="303355" y="4447"/>
                    </a:lnTo>
                    <a:lnTo>
                      <a:pt x="304046" y="4605"/>
                    </a:lnTo>
                    <a:lnTo>
                      <a:pt x="304737" y="4769"/>
                    </a:lnTo>
                    <a:lnTo>
                      <a:pt x="305429" y="4938"/>
                    </a:lnTo>
                    <a:lnTo>
                      <a:pt x="306077" y="5108"/>
                    </a:lnTo>
                    <a:lnTo>
                      <a:pt x="306725" y="5283"/>
                    </a:lnTo>
                    <a:lnTo>
                      <a:pt x="307351" y="5463"/>
                    </a:lnTo>
                    <a:lnTo>
                      <a:pt x="307956" y="5643"/>
                    </a:lnTo>
                    <a:lnTo>
                      <a:pt x="308539" y="5829"/>
                    </a:lnTo>
                    <a:lnTo>
                      <a:pt x="309101" y="6015"/>
                    </a:lnTo>
                    <a:lnTo>
                      <a:pt x="309641" y="6206"/>
                    </a:lnTo>
                    <a:lnTo>
                      <a:pt x="310181" y="6403"/>
                    </a:lnTo>
                    <a:lnTo>
                      <a:pt x="310678" y="6599"/>
                    </a:lnTo>
                    <a:lnTo>
                      <a:pt x="311174" y="6796"/>
                    </a:lnTo>
                    <a:lnTo>
                      <a:pt x="311628" y="6998"/>
                    </a:lnTo>
                    <a:lnTo>
                      <a:pt x="312082" y="7206"/>
                    </a:lnTo>
                    <a:lnTo>
                      <a:pt x="312514" y="7408"/>
                    </a:lnTo>
                    <a:lnTo>
                      <a:pt x="312902" y="7621"/>
                    </a:lnTo>
                    <a:lnTo>
                      <a:pt x="313291" y="7834"/>
                    </a:lnTo>
                    <a:lnTo>
                      <a:pt x="313658" y="8047"/>
                    </a:lnTo>
                    <a:lnTo>
                      <a:pt x="314004" y="8260"/>
                    </a:lnTo>
                    <a:lnTo>
                      <a:pt x="314328" y="8478"/>
                    </a:lnTo>
                    <a:lnTo>
                      <a:pt x="314609" y="8702"/>
                    </a:lnTo>
                    <a:lnTo>
                      <a:pt x="314890" y="8926"/>
                    </a:lnTo>
                    <a:lnTo>
                      <a:pt x="315149" y="9150"/>
                    </a:lnTo>
                    <a:lnTo>
                      <a:pt x="315386" y="9374"/>
                    </a:lnTo>
                    <a:lnTo>
                      <a:pt x="315602" y="9604"/>
                    </a:lnTo>
                    <a:lnTo>
                      <a:pt x="315797" y="9833"/>
                    </a:lnTo>
                    <a:lnTo>
                      <a:pt x="315970" y="10063"/>
                    </a:lnTo>
                    <a:lnTo>
                      <a:pt x="316121" y="10298"/>
                    </a:lnTo>
                    <a:lnTo>
                      <a:pt x="316229" y="10527"/>
                    </a:lnTo>
                    <a:lnTo>
                      <a:pt x="316337" y="10762"/>
                    </a:lnTo>
                    <a:lnTo>
                      <a:pt x="316423" y="11002"/>
                    </a:lnTo>
                    <a:lnTo>
                      <a:pt x="316466" y="11237"/>
                    </a:lnTo>
                    <a:lnTo>
                      <a:pt x="316510" y="11478"/>
                    </a:lnTo>
                    <a:lnTo>
                      <a:pt x="316531" y="11718"/>
                    </a:lnTo>
                    <a:lnTo>
                      <a:pt x="316510" y="11964"/>
                    </a:lnTo>
                    <a:lnTo>
                      <a:pt x="316466" y="12210"/>
                    </a:lnTo>
                    <a:lnTo>
                      <a:pt x="316402" y="12450"/>
                    </a:lnTo>
                    <a:lnTo>
                      <a:pt x="316315" y="12696"/>
                    </a:lnTo>
                    <a:lnTo>
                      <a:pt x="316207" y="12936"/>
                    </a:lnTo>
                    <a:lnTo>
                      <a:pt x="316078" y="13177"/>
                    </a:lnTo>
                    <a:lnTo>
                      <a:pt x="315926" y="13412"/>
                    </a:lnTo>
                    <a:lnTo>
                      <a:pt x="315754" y="13646"/>
                    </a:lnTo>
                    <a:lnTo>
                      <a:pt x="315559" y="13881"/>
                    </a:lnTo>
                    <a:lnTo>
                      <a:pt x="315322" y="14111"/>
                    </a:lnTo>
                    <a:lnTo>
                      <a:pt x="315084" y="14340"/>
                    </a:lnTo>
                    <a:lnTo>
                      <a:pt x="314803" y="14564"/>
                    </a:lnTo>
                    <a:lnTo>
                      <a:pt x="314522" y="14788"/>
                    </a:lnTo>
                    <a:lnTo>
                      <a:pt x="314220" y="15012"/>
                    </a:lnTo>
                    <a:lnTo>
                      <a:pt x="313896" y="15231"/>
                    </a:lnTo>
                    <a:lnTo>
                      <a:pt x="313529" y="15444"/>
                    </a:lnTo>
                    <a:lnTo>
                      <a:pt x="313162" y="15657"/>
                    </a:lnTo>
                    <a:lnTo>
                      <a:pt x="312773" y="15870"/>
                    </a:lnTo>
                    <a:lnTo>
                      <a:pt x="312362" y="16077"/>
                    </a:lnTo>
                    <a:lnTo>
                      <a:pt x="311930" y="16285"/>
                    </a:lnTo>
                    <a:lnTo>
                      <a:pt x="311498" y="16487"/>
                    </a:lnTo>
                    <a:lnTo>
                      <a:pt x="311023" y="16684"/>
                    </a:lnTo>
                    <a:lnTo>
                      <a:pt x="310548" y="16880"/>
                    </a:lnTo>
                    <a:lnTo>
                      <a:pt x="310030" y="17077"/>
                    </a:lnTo>
                    <a:lnTo>
                      <a:pt x="309511" y="17263"/>
                    </a:lnTo>
                    <a:lnTo>
                      <a:pt x="308971" y="17449"/>
                    </a:lnTo>
                    <a:lnTo>
                      <a:pt x="308431" y="17634"/>
                    </a:lnTo>
                    <a:lnTo>
                      <a:pt x="307848" y="17815"/>
                    </a:lnTo>
                    <a:lnTo>
                      <a:pt x="307265" y="17989"/>
                    </a:lnTo>
                    <a:lnTo>
                      <a:pt x="306660" y="18164"/>
                    </a:lnTo>
                    <a:lnTo>
                      <a:pt x="306034" y="18328"/>
                    </a:lnTo>
                    <a:lnTo>
                      <a:pt x="305407" y="18498"/>
                    </a:lnTo>
                    <a:lnTo>
                      <a:pt x="304759" y="18656"/>
                    </a:lnTo>
                    <a:lnTo>
                      <a:pt x="304089" y="18814"/>
                    </a:lnTo>
                    <a:lnTo>
                      <a:pt x="303398" y="18967"/>
                    </a:lnTo>
                    <a:lnTo>
                      <a:pt x="302707" y="19115"/>
                    </a:lnTo>
                    <a:lnTo>
                      <a:pt x="301994" y="19257"/>
                    </a:lnTo>
                    <a:lnTo>
                      <a:pt x="301281" y="19399"/>
                    </a:lnTo>
                    <a:lnTo>
                      <a:pt x="300547" y="19535"/>
                    </a:lnTo>
                    <a:lnTo>
                      <a:pt x="299791" y="19667"/>
                    </a:lnTo>
                    <a:lnTo>
                      <a:pt x="299035" y="19792"/>
                    </a:lnTo>
                    <a:lnTo>
                      <a:pt x="298257" y="19918"/>
                    </a:lnTo>
                    <a:lnTo>
                      <a:pt x="297458" y="20033"/>
                    </a:lnTo>
                    <a:lnTo>
                      <a:pt x="296659" y="20147"/>
                    </a:lnTo>
                    <a:lnTo>
                      <a:pt x="295860" y="20257"/>
                    </a:lnTo>
                    <a:lnTo>
                      <a:pt x="295039" y="20360"/>
                    </a:lnTo>
                    <a:lnTo>
                      <a:pt x="294197" y="20459"/>
                    </a:lnTo>
                    <a:lnTo>
                      <a:pt x="293354" y="20552"/>
                    </a:lnTo>
                    <a:lnTo>
                      <a:pt x="292490" y="20639"/>
                    </a:lnTo>
                    <a:lnTo>
                      <a:pt x="291626" y="20726"/>
                    </a:lnTo>
                    <a:lnTo>
                      <a:pt x="290762" y="20803"/>
                    </a:lnTo>
                    <a:lnTo>
                      <a:pt x="289877" y="20874"/>
                    </a:lnTo>
                    <a:lnTo>
                      <a:pt x="288969" y="20945"/>
                    </a:lnTo>
                    <a:lnTo>
                      <a:pt x="288084" y="21005"/>
                    </a:lnTo>
                    <a:lnTo>
                      <a:pt x="287155" y="21060"/>
                    </a:lnTo>
                    <a:lnTo>
                      <a:pt x="286248" y="21114"/>
                    </a:lnTo>
                    <a:lnTo>
                      <a:pt x="285319" y="21158"/>
                    </a:lnTo>
                    <a:lnTo>
                      <a:pt x="284368" y="21196"/>
                    </a:lnTo>
                    <a:lnTo>
                      <a:pt x="283440" y="21229"/>
                    </a:lnTo>
                    <a:lnTo>
                      <a:pt x="282489" y="21256"/>
                    </a:lnTo>
                    <a:lnTo>
                      <a:pt x="281517" y="21278"/>
                    </a:lnTo>
                    <a:lnTo>
                      <a:pt x="280567" y="21295"/>
                    </a:lnTo>
                    <a:lnTo>
                      <a:pt x="279595" y="21305"/>
                    </a:lnTo>
                    <a:lnTo>
                      <a:pt x="275512" y="21305"/>
                    </a:lnTo>
                    <a:lnTo>
                      <a:pt x="275512" y="11090"/>
                    </a:lnTo>
                    <a:lnTo>
                      <a:pt x="44692" y="11090"/>
                    </a:lnTo>
                    <a:lnTo>
                      <a:pt x="44692" y="21305"/>
                    </a:lnTo>
                    <a:lnTo>
                      <a:pt x="31494" y="21305"/>
                    </a:lnTo>
                    <a:lnTo>
                      <a:pt x="31494" y="2131"/>
                    </a:lnTo>
                    <a:close/>
                    <a:moveTo>
                      <a:pt x="316531" y="29352"/>
                    </a:moveTo>
                    <a:lnTo>
                      <a:pt x="316531" y="40387"/>
                    </a:lnTo>
                    <a:lnTo>
                      <a:pt x="316164" y="40284"/>
                    </a:lnTo>
                    <a:lnTo>
                      <a:pt x="315797" y="40180"/>
                    </a:lnTo>
                    <a:lnTo>
                      <a:pt x="315451" y="40071"/>
                    </a:lnTo>
                    <a:lnTo>
                      <a:pt x="315084" y="39950"/>
                    </a:lnTo>
                    <a:lnTo>
                      <a:pt x="314760" y="39830"/>
                    </a:lnTo>
                    <a:lnTo>
                      <a:pt x="314414" y="39705"/>
                    </a:lnTo>
                    <a:lnTo>
                      <a:pt x="314090" y="39574"/>
                    </a:lnTo>
                    <a:lnTo>
                      <a:pt x="313766" y="39437"/>
                    </a:lnTo>
                    <a:lnTo>
                      <a:pt x="313464" y="39295"/>
                    </a:lnTo>
                    <a:lnTo>
                      <a:pt x="313140" y="39147"/>
                    </a:lnTo>
                    <a:lnTo>
                      <a:pt x="312859" y="39000"/>
                    </a:lnTo>
                    <a:lnTo>
                      <a:pt x="312578" y="38841"/>
                    </a:lnTo>
                    <a:lnTo>
                      <a:pt x="312298" y="38683"/>
                    </a:lnTo>
                    <a:lnTo>
                      <a:pt x="312038" y="38519"/>
                    </a:lnTo>
                    <a:lnTo>
                      <a:pt x="311779" y="38350"/>
                    </a:lnTo>
                    <a:lnTo>
                      <a:pt x="311542" y="38180"/>
                    </a:lnTo>
                    <a:lnTo>
                      <a:pt x="311304" y="38000"/>
                    </a:lnTo>
                    <a:lnTo>
                      <a:pt x="311088" y="37820"/>
                    </a:lnTo>
                    <a:lnTo>
                      <a:pt x="310872" y="37634"/>
                    </a:lnTo>
                    <a:lnTo>
                      <a:pt x="310678" y="37443"/>
                    </a:lnTo>
                    <a:lnTo>
                      <a:pt x="310505" y="37252"/>
                    </a:lnTo>
                    <a:lnTo>
                      <a:pt x="310332" y="37050"/>
                    </a:lnTo>
                    <a:lnTo>
                      <a:pt x="310181" y="36848"/>
                    </a:lnTo>
                    <a:lnTo>
                      <a:pt x="310030" y="36645"/>
                    </a:lnTo>
                    <a:lnTo>
                      <a:pt x="309900" y="36432"/>
                    </a:lnTo>
                    <a:lnTo>
                      <a:pt x="309792" y="36219"/>
                    </a:lnTo>
                    <a:lnTo>
                      <a:pt x="309706" y="36006"/>
                    </a:lnTo>
                    <a:lnTo>
                      <a:pt x="309619" y="35782"/>
                    </a:lnTo>
                    <a:lnTo>
                      <a:pt x="309576" y="35558"/>
                    </a:lnTo>
                    <a:lnTo>
                      <a:pt x="309511" y="35334"/>
                    </a:lnTo>
                    <a:lnTo>
                      <a:pt x="309490" y="35099"/>
                    </a:lnTo>
                    <a:lnTo>
                      <a:pt x="309490" y="34870"/>
                    </a:lnTo>
                    <a:lnTo>
                      <a:pt x="309490" y="34635"/>
                    </a:lnTo>
                    <a:lnTo>
                      <a:pt x="309511" y="34406"/>
                    </a:lnTo>
                    <a:lnTo>
                      <a:pt x="309576" y="34176"/>
                    </a:lnTo>
                    <a:lnTo>
                      <a:pt x="309619" y="33952"/>
                    </a:lnTo>
                    <a:lnTo>
                      <a:pt x="309706" y="33734"/>
                    </a:lnTo>
                    <a:lnTo>
                      <a:pt x="309792" y="33515"/>
                    </a:lnTo>
                    <a:lnTo>
                      <a:pt x="309900" y="33302"/>
                    </a:lnTo>
                    <a:lnTo>
                      <a:pt x="310030" y="33094"/>
                    </a:lnTo>
                    <a:lnTo>
                      <a:pt x="310181" y="32887"/>
                    </a:lnTo>
                    <a:lnTo>
                      <a:pt x="310332" y="32685"/>
                    </a:lnTo>
                    <a:lnTo>
                      <a:pt x="310505" y="32488"/>
                    </a:lnTo>
                    <a:lnTo>
                      <a:pt x="310678" y="32291"/>
                    </a:lnTo>
                    <a:lnTo>
                      <a:pt x="310872" y="32106"/>
                    </a:lnTo>
                    <a:lnTo>
                      <a:pt x="311088" y="31920"/>
                    </a:lnTo>
                    <a:lnTo>
                      <a:pt x="311304" y="31734"/>
                    </a:lnTo>
                    <a:lnTo>
                      <a:pt x="311542" y="31559"/>
                    </a:lnTo>
                    <a:lnTo>
                      <a:pt x="311779" y="31385"/>
                    </a:lnTo>
                    <a:lnTo>
                      <a:pt x="312038" y="31215"/>
                    </a:lnTo>
                    <a:lnTo>
                      <a:pt x="312298" y="31051"/>
                    </a:lnTo>
                    <a:lnTo>
                      <a:pt x="312578" y="30893"/>
                    </a:lnTo>
                    <a:lnTo>
                      <a:pt x="312859" y="30740"/>
                    </a:lnTo>
                    <a:lnTo>
                      <a:pt x="313140" y="30587"/>
                    </a:lnTo>
                    <a:lnTo>
                      <a:pt x="313464" y="30445"/>
                    </a:lnTo>
                    <a:lnTo>
                      <a:pt x="313766" y="30303"/>
                    </a:lnTo>
                    <a:lnTo>
                      <a:pt x="314090" y="30166"/>
                    </a:lnTo>
                    <a:lnTo>
                      <a:pt x="314414" y="30035"/>
                    </a:lnTo>
                    <a:lnTo>
                      <a:pt x="314760" y="29910"/>
                    </a:lnTo>
                    <a:lnTo>
                      <a:pt x="315084" y="29784"/>
                    </a:lnTo>
                    <a:lnTo>
                      <a:pt x="315451" y="29669"/>
                    </a:lnTo>
                    <a:lnTo>
                      <a:pt x="315797" y="29560"/>
                    </a:lnTo>
                    <a:lnTo>
                      <a:pt x="316164" y="29451"/>
                    </a:lnTo>
                    <a:lnTo>
                      <a:pt x="316531" y="29352"/>
                    </a:lnTo>
                    <a:close/>
                    <a:moveTo>
                      <a:pt x="316531" y="51128"/>
                    </a:moveTo>
                    <a:lnTo>
                      <a:pt x="316531" y="89319"/>
                    </a:lnTo>
                    <a:lnTo>
                      <a:pt x="311045" y="90089"/>
                    </a:lnTo>
                    <a:lnTo>
                      <a:pt x="311045" y="51898"/>
                    </a:lnTo>
                    <a:lnTo>
                      <a:pt x="316531" y="51128"/>
                    </a:lnTo>
                    <a:close/>
                    <a:moveTo>
                      <a:pt x="316531" y="18443"/>
                    </a:moveTo>
                    <a:lnTo>
                      <a:pt x="316531" y="26757"/>
                    </a:lnTo>
                    <a:lnTo>
                      <a:pt x="316099" y="26807"/>
                    </a:lnTo>
                    <a:lnTo>
                      <a:pt x="315667" y="26861"/>
                    </a:lnTo>
                    <a:lnTo>
                      <a:pt x="314846" y="26981"/>
                    </a:lnTo>
                    <a:lnTo>
                      <a:pt x="314026" y="27113"/>
                    </a:lnTo>
                    <a:lnTo>
                      <a:pt x="313248" y="27255"/>
                    </a:lnTo>
                    <a:lnTo>
                      <a:pt x="312470" y="27408"/>
                    </a:lnTo>
                    <a:lnTo>
                      <a:pt x="311714" y="27571"/>
                    </a:lnTo>
                    <a:lnTo>
                      <a:pt x="310980" y="27746"/>
                    </a:lnTo>
                    <a:lnTo>
                      <a:pt x="310267" y="27932"/>
                    </a:lnTo>
                    <a:lnTo>
                      <a:pt x="309576" y="28129"/>
                    </a:lnTo>
                    <a:lnTo>
                      <a:pt x="308906" y="28336"/>
                    </a:lnTo>
                    <a:lnTo>
                      <a:pt x="308258" y="28555"/>
                    </a:lnTo>
                    <a:lnTo>
                      <a:pt x="307632" y="28779"/>
                    </a:lnTo>
                    <a:lnTo>
                      <a:pt x="307027" y="29014"/>
                    </a:lnTo>
                    <a:lnTo>
                      <a:pt x="306444" y="29259"/>
                    </a:lnTo>
                    <a:lnTo>
                      <a:pt x="305904" y="29511"/>
                    </a:lnTo>
                    <a:lnTo>
                      <a:pt x="305385" y="29773"/>
                    </a:lnTo>
                    <a:lnTo>
                      <a:pt x="304889" y="30046"/>
                    </a:lnTo>
                    <a:lnTo>
                      <a:pt x="304413" y="30319"/>
                    </a:lnTo>
                    <a:lnTo>
                      <a:pt x="303960" y="30609"/>
                    </a:lnTo>
                    <a:lnTo>
                      <a:pt x="303549" y="30898"/>
                    </a:lnTo>
                    <a:lnTo>
                      <a:pt x="303182" y="31199"/>
                    </a:lnTo>
                    <a:lnTo>
                      <a:pt x="302815" y="31505"/>
                    </a:lnTo>
                    <a:lnTo>
                      <a:pt x="302491" y="31816"/>
                    </a:lnTo>
                    <a:lnTo>
                      <a:pt x="302210" y="32133"/>
                    </a:lnTo>
                    <a:lnTo>
                      <a:pt x="301951" y="32461"/>
                    </a:lnTo>
                    <a:lnTo>
                      <a:pt x="301713" y="32789"/>
                    </a:lnTo>
                    <a:lnTo>
                      <a:pt x="301519" y="33122"/>
                    </a:lnTo>
                    <a:lnTo>
                      <a:pt x="301368" y="33466"/>
                    </a:lnTo>
                    <a:lnTo>
                      <a:pt x="301238" y="33810"/>
                    </a:lnTo>
                    <a:lnTo>
                      <a:pt x="301152" y="34160"/>
                    </a:lnTo>
                    <a:lnTo>
                      <a:pt x="301087" y="34509"/>
                    </a:lnTo>
                    <a:lnTo>
                      <a:pt x="301065" y="34870"/>
                    </a:lnTo>
                    <a:lnTo>
                      <a:pt x="301087" y="35225"/>
                    </a:lnTo>
                    <a:lnTo>
                      <a:pt x="301152" y="35580"/>
                    </a:lnTo>
                    <a:lnTo>
                      <a:pt x="301238" y="35924"/>
                    </a:lnTo>
                    <a:lnTo>
                      <a:pt x="301368" y="36274"/>
                    </a:lnTo>
                    <a:lnTo>
                      <a:pt x="301519" y="36613"/>
                    </a:lnTo>
                    <a:lnTo>
                      <a:pt x="301713" y="36946"/>
                    </a:lnTo>
                    <a:lnTo>
                      <a:pt x="301951" y="37279"/>
                    </a:lnTo>
                    <a:lnTo>
                      <a:pt x="302210" y="37601"/>
                    </a:lnTo>
                    <a:lnTo>
                      <a:pt x="302491" y="37918"/>
                    </a:lnTo>
                    <a:lnTo>
                      <a:pt x="302815" y="38235"/>
                    </a:lnTo>
                    <a:lnTo>
                      <a:pt x="303182" y="38541"/>
                    </a:lnTo>
                    <a:lnTo>
                      <a:pt x="303549" y="38836"/>
                    </a:lnTo>
                    <a:lnTo>
                      <a:pt x="303960" y="39131"/>
                    </a:lnTo>
                    <a:lnTo>
                      <a:pt x="304413" y="39415"/>
                    </a:lnTo>
                    <a:lnTo>
                      <a:pt x="304889" y="39694"/>
                    </a:lnTo>
                    <a:lnTo>
                      <a:pt x="305385" y="39961"/>
                    </a:lnTo>
                    <a:lnTo>
                      <a:pt x="305904" y="40224"/>
                    </a:lnTo>
                    <a:lnTo>
                      <a:pt x="306444" y="40480"/>
                    </a:lnTo>
                    <a:lnTo>
                      <a:pt x="307027" y="40726"/>
                    </a:lnTo>
                    <a:lnTo>
                      <a:pt x="307632" y="40961"/>
                    </a:lnTo>
                    <a:lnTo>
                      <a:pt x="308258" y="41185"/>
                    </a:lnTo>
                    <a:lnTo>
                      <a:pt x="308906" y="41404"/>
                    </a:lnTo>
                    <a:lnTo>
                      <a:pt x="309576" y="41611"/>
                    </a:lnTo>
                    <a:lnTo>
                      <a:pt x="310267" y="41808"/>
                    </a:lnTo>
                    <a:lnTo>
                      <a:pt x="310980" y="41994"/>
                    </a:lnTo>
                    <a:lnTo>
                      <a:pt x="311714" y="42168"/>
                    </a:lnTo>
                    <a:lnTo>
                      <a:pt x="312470" y="42332"/>
                    </a:lnTo>
                    <a:lnTo>
                      <a:pt x="313248" y="42485"/>
                    </a:lnTo>
                    <a:lnTo>
                      <a:pt x="314026" y="42627"/>
                    </a:lnTo>
                    <a:lnTo>
                      <a:pt x="314846" y="42758"/>
                    </a:lnTo>
                    <a:lnTo>
                      <a:pt x="315667" y="42879"/>
                    </a:lnTo>
                    <a:lnTo>
                      <a:pt x="316099" y="42933"/>
                    </a:lnTo>
                    <a:lnTo>
                      <a:pt x="316531" y="42982"/>
                    </a:lnTo>
                    <a:lnTo>
                      <a:pt x="316531" y="48697"/>
                    </a:lnTo>
                    <a:lnTo>
                      <a:pt x="302621" y="50652"/>
                    </a:lnTo>
                    <a:lnTo>
                      <a:pt x="302621" y="93706"/>
                    </a:lnTo>
                    <a:lnTo>
                      <a:pt x="316531" y="91755"/>
                    </a:lnTo>
                    <a:lnTo>
                      <a:pt x="316531" y="97847"/>
                    </a:lnTo>
                    <a:lnTo>
                      <a:pt x="316510" y="98087"/>
                    </a:lnTo>
                    <a:lnTo>
                      <a:pt x="316466" y="98327"/>
                    </a:lnTo>
                    <a:lnTo>
                      <a:pt x="316423" y="98568"/>
                    </a:lnTo>
                    <a:lnTo>
                      <a:pt x="316337" y="98808"/>
                    </a:lnTo>
                    <a:lnTo>
                      <a:pt x="316229" y="99043"/>
                    </a:lnTo>
                    <a:lnTo>
                      <a:pt x="316099" y="99278"/>
                    </a:lnTo>
                    <a:lnTo>
                      <a:pt x="315948" y="99507"/>
                    </a:lnTo>
                    <a:lnTo>
                      <a:pt x="315775" y="99737"/>
                    </a:lnTo>
                    <a:lnTo>
                      <a:pt x="315559" y="99966"/>
                    </a:lnTo>
                    <a:lnTo>
                      <a:pt x="315343" y="100190"/>
                    </a:lnTo>
                    <a:lnTo>
                      <a:pt x="315106" y="100414"/>
                    </a:lnTo>
                    <a:lnTo>
                      <a:pt x="314846" y="100638"/>
                    </a:lnTo>
                    <a:lnTo>
                      <a:pt x="314566" y="100857"/>
                    </a:lnTo>
                    <a:lnTo>
                      <a:pt x="314263" y="101075"/>
                    </a:lnTo>
                    <a:lnTo>
                      <a:pt x="313939" y="101288"/>
                    </a:lnTo>
                    <a:lnTo>
                      <a:pt x="313594" y="101501"/>
                    </a:lnTo>
                    <a:lnTo>
                      <a:pt x="313226" y="101709"/>
                    </a:lnTo>
                    <a:lnTo>
                      <a:pt x="312859" y="101917"/>
                    </a:lnTo>
                    <a:lnTo>
                      <a:pt x="312449" y="102119"/>
                    </a:lnTo>
                    <a:lnTo>
                      <a:pt x="312038" y="102321"/>
                    </a:lnTo>
                    <a:lnTo>
                      <a:pt x="311585" y="102517"/>
                    </a:lnTo>
                    <a:lnTo>
                      <a:pt x="311131" y="102714"/>
                    </a:lnTo>
                    <a:lnTo>
                      <a:pt x="310656" y="102905"/>
                    </a:lnTo>
                    <a:lnTo>
                      <a:pt x="310159" y="103097"/>
                    </a:lnTo>
                    <a:lnTo>
                      <a:pt x="309662" y="103282"/>
                    </a:lnTo>
                    <a:lnTo>
                      <a:pt x="309122" y="103463"/>
                    </a:lnTo>
                    <a:lnTo>
                      <a:pt x="308582" y="103643"/>
                    </a:lnTo>
                    <a:lnTo>
                      <a:pt x="308021" y="103818"/>
                    </a:lnTo>
                    <a:lnTo>
                      <a:pt x="307459" y="103992"/>
                    </a:lnTo>
                    <a:lnTo>
                      <a:pt x="306854" y="104162"/>
                    </a:lnTo>
                    <a:lnTo>
                      <a:pt x="306250" y="104326"/>
                    </a:lnTo>
                    <a:lnTo>
                      <a:pt x="305623" y="104490"/>
                    </a:lnTo>
                    <a:lnTo>
                      <a:pt x="304997" y="104643"/>
                    </a:lnTo>
                    <a:lnTo>
                      <a:pt x="304349" y="104796"/>
                    </a:lnTo>
                    <a:lnTo>
                      <a:pt x="303679" y="104948"/>
                    </a:lnTo>
                    <a:lnTo>
                      <a:pt x="302988" y="105096"/>
                    </a:lnTo>
                    <a:lnTo>
                      <a:pt x="302297" y="105233"/>
                    </a:lnTo>
                    <a:lnTo>
                      <a:pt x="301584" y="105375"/>
                    </a:lnTo>
                    <a:lnTo>
                      <a:pt x="300871" y="105506"/>
                    </a:lnTo>
                    <a:lnTo>
                      <a:pt x="300137" y="105637"/>
                    </a:lnTo>
                    <a:lnTo>
                      <a:pt x="299381" y="105757"/>
                    </a:lnTo>
                    <a:lnTo>
                      <a:pt x="298625" y="105877"/>
                    </a:lnTo>
                    <a:lnTo>
                      <a:pt x="297847" y="105997"/>
                    </a:lnTo>
                    <a:lnTo>
                      <a:pt x="297069" y="106107"/>
                    </a:lnTo>
                    <a:lnTo>
                      <a:pt x="296270" y="106210"/>
                    </a:lnTo>
                    <a:lnTo>
                      <a:pt x="295471" y="106314"/>
                    </a:lnTo>
                    <a:lnTo>
                      <a:pt x="294650" y="106413"/>
                    </a:lnTo>
                    <a:lnTo>
                      <a:pt x="293829" y="106500"/>
                    </a:lnTo>
                    <a:lnTo>
                      <a:pt x="292987" y="106587"/>
                    </a:lnTo>
                    <a:lnTo>
                      <a:pt x="292145" y="106669"/>
                    </a:lnTo>
                    <a:lnTo>
                      <a:pt x="291281" y="106746"/>
                    </a:lnTo>
                    <a:lnTo>
                      <a:pt x="290417" y="106817"/>
                    </a:lnTo>
                    <a:lnTo>
                      <a:pt x="289531" y="106882"/>
                    </a:lnTo>
                    <a:lnTo>
                      <a:pt x="288645" y="106942"/>
                    </a:lnTo>
                    <a:lnTo>
                      <a:pt x="287760" y="107003"/>
                    </a:lnTo>
                    <a:lnTo>
                      <a:pt x="286852" y="107052"/>
                    </a:lnTo>
                    <a:lnTo>
                      <a:pt x="285945" y="107095"/>
                    </a:lnTo>
                    <a:lnTo>
                      <a:pt x="285038" y="107134"/>
                    </a:lnTo>
                    <a:lnTo>
                      <a:pt x="284109" y="107166"/>
                    </a:lnTo>
                    <a:lnTo>
                      <a:pt x="283180" y="107194"/>
                    </a:lnTo>
                    <a:lnTo>
                      <a:pt x="282230" y="107216"/>
                    </a:lnTo>
                    <a:lnTo>
                      <a:pt x="281301" y="107227"/>
                    </a:lnTo>
                    <a:lnTo>
                      <a:pt x="280351" y="107237"/>
                    </a:lnTo>
                    <a:lnTo>
                      <a:pt x="279379" y="107243"/>
                    </a:lnTo>
                    <a:lnTo>
                      <a:pt x="8403" y="107243"/>
                    </a:lnTo>
                    <a:lnTo>
                      <a:pt x="8403" y="23436"/>
                    </a:lnTo>
                    <a:lnTo>
                      <a:pt x="278601" y="23436"/>
                    </a:lnTo>
                    <a:lnTo>
                      <a:pt x="280070" y="23431"/>
                    </a:lnTo>
                    <a:lnTo>
                      <a:pt x="281517" y="23414"/>
                    </a:lnTo>
                    <a:lnTo>
                      <a:pt x="282964" y="23381"/>
                    </a:lnTo>
                    <a:lnTo>
                      <a:pt x="284390" y="23343"/>
                    </a:lnTo>
                    <a:lnTo>
                      <a:pt x="285816" y="23294"/>
                    </a:lnTo>
                    <a:lnTo>
                      <a:pt x="287198" y="23234"/>
                    </a:lnTo>
                    <a:lnTo>
                      <a:pt x="288602" y="23163"/>
                    </a:lnTo>
                    <a:lnTo>
                      <a:pt x="289963" y="23081"/>
                    </a:lnTo>
                    <a:lnTo>
                      <a:pt x="291324" y="22988"/>
                    </a:lnTo>
                    <a:lnTo>
                      <a:pt x="292663" y="22884"/>
                    </a:lnTo>
                    <a:lnTo>
                      <a:pt x="293981" y="22775"/>
                    </a:lnTo>
                    <a:lnTo>
                      <a:pt x="295277" y="22649"/>
                    </a:lnTo>
                    <a:lnTo>
                      <a:pt x="296573" y="22518"/>
                    </a:lnTo>
                    <a:lnTo>
                      <a:pt x="297825" y="22376"/>
                    </a:lnTo>
                    <a:lnTo>
                      <a:pt x="299078" y="22229"/>
                    </a:lnTo>
                    <a:lnTo>
                      <a:pt x="300288" y="22070"/>
                    </a:lnTo>
                    <a:lnTo>
                      <a:pt x="301497" y="21901"/>
                    </a:lnTo>
                    <a:lnTo>
                      <a:pt x="302685" y="21726"/>
                    </a:lnTo>
                    <a:lnTo>
                      <a:pt x="303830" y="21540"/>
                    </a:lnTo>
                    <a:lnTo>
                      <a:pt x="304975" y="21349"/>
                    </a:lnTo>
                    <a:lnTo>
                      <a:pt x="306077" y="21147"/>
                    </a:lnTo>
                    <a:lnTo>
                      <a:pt x="307178" y="20939"/>
                    </a:lnTo>
                    <a:lnTo>
                      <a:pt x="308237" y="20721"/>
                    </a:lnTo>
                    <a:lnTo>
                      <a:pt x="309274" y="20497"/>
                    </a:lnTo>
                    <a:lnTo>
                      <a:pt x="310267" y="20262"/>
                    </a:lnTo>
                    <a:lnTo>
                      <a:pt x="311261" y="20022"/>
                    </a:lnTo>
                    <a:lnTo>
                      <a:pt x="312211" y="19776"/>
                    </a:lnTo>
                    <a:lnTo>
                      <a:pt x="313118" y="19525"/>
                    </a:lnTo>
                    <a:lnTo>
                      <a:pt x="314026" y="19262"/>
                    </a:lnTo>
                    <a:lnTo>
                      <a:pt x="314890" y="18995"/>
                    </a:lnTo>
                    <a:lnTo>
                      <a:pt x="315710" y="18721"/>
                    </a:lnTo>
                    <a:lnTo>
                      <a:pt x="316531" y="18443"/>
                    </a:lnTo>
                    <a:close/>
                    <a:moveTo>
                      <a:pt x="23070" y="0"/>
                    </a:moveTo>
                    <a:lnTo>
                      <a:pt x="23070" y="21305"/>
                    </a:lnTo>
                    <a:lnTo>
                      <a:pt x="1" y="21305"/>
                    </a:lnTo>
                    <a:lnTo>
                      <a:pt x="1"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35"/>
              <p:cNvSpPr/>
              <p:nvPr/>
            </p:nvSpPr>
            <p:spPr>
              <a:xfrm flipH="1">
                <a:off x="2771228" y="1410300"/>
                <a:ext cx="1922581" cy="479400"/>
              </a:xfrm>
              <a:custGeom>
                <a:rect b="b" l="l" r="r" t="t"/>
                <a:pathLst>
                  <a:path extrusionOk="0" fill="none" h="19176" w="285038">
                    <a:moveTo>
                      <a:pt x="285037" y="9588"/>
                    </a:moveTo>
                    <a:lnTo>
                      <a:pt x="285037" y="9588"/>
                    </a:lnTo>
                    <a:lnTo>
                      <a:pt x="285016" y="9834"/>
                    </a:lnTo>
                    <a:lnTo>
                      <a:pt x="284972" y="10080"/>
                    </a:lnTo>
                    <a:lnTo>
                      <a:pt x="284908" y="10320"/>
                    </a:lnTo>
                    <a:lnTo>
                      <a:pt x="284821" y="10566"/>
                    </a:lnTo>
                    <a:lnTo>
                      <a:pt x="284713" y="10806"/>
                    </a:lnTo>
                    <a:lnTo>
                      <a:pt x="284584" y="11047"/>
                    </a:lnTo>
                    <a:lnTo>
                      <a:pt x="284432" y="11282"/>
                    </a:lnTo>
                    <a:lnTo>
                      <a:pt x="284260" y="11516"/>
                    </a:lnTo>
                    <a:lnTo>
                      <a:pt x="284065" y="11751"/>
                    </a:lnTo>
                    <a:lnTo>
                      <a:pt x="283828" y="11981"/>
                    </a:lnTo>
                    <a:lnTo>
                      <a:pt x="283590" y="12210"/>
                    </a:lnTo>
                    <a:lnTo>
                      <a:pt x="283309" y="12434"/>
                    </a:lnTo>
                    <a:lnTo>
                      <a:pt x="283028" y="12658"/>
                    </a:lnTo>
                    <a:lnTo>
                      <a:pt x="282726" y="12882"/>
                    </a:lnTo>
                    <a:lnTo>
                      <a:pt x="282402" y="13101"/>
                    </a:lnTo>
                    <a:lnTo>
                      <a:pt x="282035" y="13314"/>
                    </a:lnTo>
                    <a:lnTo>
                      <a:pt x="281668" y="13527"/>
                    </a:lnTo>
                    <a:lnTo>
                      <a:pt x="281279" y="13740"/>
                    </a:lnTo>
                    <a:lnTo>
                      <a:pt x="280868" y="13947"/>
                    </a:lnTo>
                    <a:lnTo>
                      <a:pt x="280436" y="14155"/>
                    </a:lnTo>
                    <a:lnTo>
                      <a:pt x="280004"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5" y="16684"/>
                    </a:lnTo>
                    <a:lnTo>
                      <a:pt x="271904" y="16837"/>
                    </a:lnTo>
                    <a:lnTo>
                      <a:pt x="271213" y="16985"/>
                    </a:lnTo>
                    <a:lnTo>
                      <a:pt x="270500" y="17127"/>
                    </a:lnTo>
                    <a:lnTo>
                      <a:pt x="269787" y="17269"/>
                    </a:lnTo>
                    <a:lnTo>
                      <a:pt x="269053" y="17405"/>
                    </a:lnTo>
                    <a:lnTo>
                      <a:pt x="268297" y="17537"/>
                    </a:lnTo>
                    <a:lnTo>
                      <a:pt x="267541" y="17662"/>
                    </a:lnTo>
                    <a:lnTo>
                      <a:pt x="266763"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5" y="18815"/>
                    </a:lnTo>
                    <a:lnTo>
                      <a:pt x="256590" y="18875"/>
                    </a:lnTo>
                    <a:lnTo>
                      <a:pt x="255661" y="18930"/>
                    </a:lnTo>
                    <a:lnTo>
                      <a:pt x="254754" y="18984"/>
                    </a:lnTo>
                    <a:lnTo>
                      <a:pt x="253825" y="19028"/>
                    </a:lnTo>
                    <a:lnTo>
                      <a:pt x="252874" y="19066"/>
                    </a:lnTo>
                    <a:lnTo>
                      <a:pt x="251946" y="19099"/>
                    </a:lnTo>
                    <a:lnTo>
                      <a:pt x="250995" y="19126"/>
                    </a:lnTo>
                    <a:lnTo>
                      <a:pt x="250023" y="19148"/>
                    </a:lnTo>
                    <a:lnTo>
                      <a:pt x="249073" y="19165"/>
                    </a:lnTo>
                    <a:lnTo>
                      <a:pt x="248101" y="19175"/>
                    </a:lnTo>
                    <a:lnTo>
                      <a:pt x="247107" y="19175"/>
                    </a:lnTo>
                    <a:lnTo>
                      <a:pt x="244018" y="19175"/>
                    </a:lnTo>
                    <a:lnTo>
                      <a:pt x="244018" y="8960"/>
                    </a:lnTo>
                    <a:lnTo>
                      <a:pt x="13198" y="8960"/>
                    </a:lnTo>
                    <a:lnTo>
                      <a:pt x="13198" y="19175"/>
                    </a:lnTo>
                    <a:lnTo>
                      <a:pt x="0" y="19175"/>
                    </a:lnTo>
                    <a:lnTo>
                      <a:pt x="0" y="1"/>
                    </a:lnTo>
                    <a:lnTo>
                      <a:pt x="247107" y="1"/>
                    </a:lnTo>
                    <a:lnTo>
                      <a:pt x="247107" y="1"/>
                    </a:lnTo>
                    <a:lnTo>
                      <a:pt x="248058" y="1"/>
                    </a:lnTo>
                    <a:lnTo>
                      <a:pt x="249008" y="11"/>
                    </a:lnTo>
                    <a:lnTo>
                      <a:pt x="249958"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2" y="2475"/>
                    </a:lnTo>
                    <a:lnTo>
                      <a:pt x="273243"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0" y="4666"/>
                    </a:lnTo>
                    <a:lnTo>
                      <a:pt x="280134" y="4868"/>
                    </a:lnTo>
                    <a:lnTo>
                      <a:pt x="280588" y="5076"/>
                    </a:lnTo>
                    <a:lnTo>
                      <a:pt x="281020" y="5278"/>
                    </a:lnTo>
                    <a:lnTo>
                      <a:pt x="281408" y="5491"/>
                    </a:lnTo>
                    <a:lnTo>
                      <a:pt x="281797" y="5704"/>
                    </a:lnTo>
                    <a:lnTo>
                      <a:pt x="282164" y="5917"/>
                    </a:lnTo>
                    <a:lnTo>
                      <a:pt x="282510" y="6130"/>
                    </a:lnTo>
                    <a:lnTo>
                      <a:pt x="282834" y="6348"/>
                    </a:lnTo>
                    <a:lnTo>
                      <a:pt x="283115" y="6572"/>
                    </a:lnTo>
                    <a:lnTo>
                      <a:pt x="283396" y="6796"/>
                    </a:lnTo>
                    <a:lnTo>
                      <a:pt x="283655" y="7020"/>
                    </a:lnTo>
                    <a:lnTo>
                      <a:pt x="283892" y="7244"/>
                    </a:lnTo>
                    <a:lnTo>
                      <a:pt x="284108" y="7474"/>
                    </a:lnTo>
                    <a:lnTo>
                      <a:pt x="284303" y="7703"/>
                    </a:lnTo>
                    <a:lnTo>
                      <a:pt x="284476" y="7933"/>
                    </a:lnTo>
                    <a:lnTo>
                      <a:pt x="284627" y="8168"/>
                    </a:lnTo>
                    <a:lnTo>
                      <a:pt x="284735" y="8397"/>
                    </a:lnTo>
                    <a:lnTo>
                      <a:pt x="284843" y="8632"/>
                    </a:lnTo>
                    <a:lnTo>
                      <a:pt x="284929" y="8872"/>
                    </a:lnTo>
                    <a:lnTo>
                      <a:pt x="284972" y="9107"/>
                    </a:lnTo>
                    <a:lnTo>
                      <a:pt x="285016" y="9348"/>
                    </a:lnTo>
                    <a:lnTo>
                      <a:pt x="285037" y="9588"/>
                    </a:lnTo>
                    <a:lnTo>
                      <a:pt x="285037" y="958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35"/>
              <p:cNvSpPr/>
              <p:nvPr/>
            </p:nvSpPr>
            <p:spPr>
              <a:xfrm flipH="1">
                <a:off x="2771228" y="1818100"/>
                <a:ext cx="2078330" cy="2220025"/>
              </a:xfrm>
              <a:custGeom>
                <a:rect b="b" l="l" r="r" t="t"/>
                <a:pathLst>
                  <a:path extrusionOk="0" fill="none" h="88801" w="308129">
                    <a:moveTo>
                      <a:pt x="308128" y="8315"/>
                    </a:moveTo>
                    <a:lnTo>
                      <a:pt x="308128" y="8315"/>
                    </a:lnTo>
                    <a:lnTo>
                      <a:pt x="307696" y="8365"/>
                    </a:lnTo>
                    <a:lnTo>
                      <a:pt x="307264" y="8419"/>
                    </a:lnTo>
                    <a:lnTo>
                      <a:pt x="306443" y="8539"/>
                    </a:lnTo>
                    <a:lnTo>
                      <a:pt x="305623" y="8671"/>
                    </a:lnTo>
                    <a:lnTo>
                      <a:pt x="304845" y="8813"/>
                    </a:lnTo>
                    <a:lnTo>
                      <a:pt x="304067" y="8966"/>
                    </a:lnTo>
                    <a:lnTo>
                      <a:pt x="303311" y="9129"/>
                    </a:lnTo>
                    <a:lnTo>
                      <a:pt x="302577" y="9304"/>
                    </a:lnTo>
                    <a:lnTo>
                      <a:pt x="301864" y="9490"/>
                    </a:lnTo>
                    <a:lnTo>
                      <a:pt x="301173" y="9687"/>
                    </a:lnTo>
                    <a:lnTo>
                      <a:pt x="300503" y="9894"/>
                    </a:lnTo>
                    <a:lnTo>
                      <a:pt x="299855" y="10113"/>
                    </a:lnTo>
                    <a:lnTo>
                      <a:pt x="299229" y="10337"/>
                    </a:lnTo>
                    <a:lnTo>
                      <a:pt x="298624" y="10572"/>
                    </a:lnTo>
                    <a:lnTo>
                      <a:pt x="298041" y="10817"/>
                    </a:lnTo>
                    <a:lnTo>
                      <a:pt x="297501" y="11069"/>
                    </a:lnTo>
                    <a:lnTo>
                      <a:pt x="296982" y="11331"/>
                    </a:lnTo>
                    <a:lnTo>
                      <a:pt x="296486" y="11604"/>
                    </a:lnTo>
                    <a:lnTo>
                      <a:pt x="296010" y="11877"/>
                    </a:lnTo>
                    <a:lnTo>
                      <a:pt x="295557" y="12167"/>
                    </a:lnTo>
                    <a:lnTo>
                      <a:pt x="295146" y="12456"/>
                    </a:lnTo>
                    <a:lnTo>
                      <a:pt x="294779" y="12757"/>
                    </a:lnTo>
                    <a:lnTo>
                      <a:pt x="294412" y="13063"/>
                    </a:lnTo>
                    <a:lnTo>
                      <a:pt x="294088" y="13374"/>
                    </a:lnTo>
                    <a:lnTo>
                      <a:pt x="293807" y="13691"/>
                    </a:lnTo>
                    <a:lnTo>
                      <a:pt x="293548" y="14019"/>
                    </a:lnTo>
                    <a:lnTo>
                      <a:pt x="293310" y="14347"/>
                    </a:lnTo>
                    <a:lnTo>
                      <a:pt x="293116" y="14680"/>
                    </a:lnTo>
                    <a:lnTo>
                      <a:pt x="292965" y="15024"/>
                    </a:lnTo>
                    <a:lnTo>
                      <a:pt x="292835" y="15368"/>
                    </a:lnTo>
                    <a:lnTo>
                      <a:pt x="292749" y="15718"/>
                    </a:lnTo>
                    <a:lnTo>
                      <a:pt x="292684" y="16067"/>
                    </a:lnTo>
                    <a:lnTo>
                      <a:pt x="292662" y="16428"/>
                    </a:lnTo>
                    <a:lnTo>
                      <a:pt x="292662" y="16428"/>
                    </a:lnTo>
                    <a:lnTo>
                      <a:pt x="292684" y="16783"/>
                    </a:lnTo>
                    <a:lnTo>
                      <a:pt x="292749" y="17138"/>
                    </a:lnTo>
                    <a:lnTo>
                      <a:pt x="292835" y="17482"/>
                    </a:lnTo>
                    <a:lnTo>
                      <a:pt x="292965" y="17832"/>
                    </a:lnTo>
                    <a:lnTo>
                      <a:pt x="293116" y="18171"/>
                    </a:lnTo>
                    <a:lnTo>
                      <a:pt x="293310" y="18504"/>
                    </a:lnTo>
                    <a:lnTo>
                      <a:pt x="293548" y="18837"/>
                    </a:lnTo>
                    <a:lnTo>
                      <a:pt x="293807" y="19159"/>
                    </a:lnTo>
                    <a:lnTo>
                      <a:pt x="294088" y="19476"/>
                    </a:lnTo>
                    <a:lnTo>
                      <a:pt x="294412" y="19793"/>
                    </a:lnTo>
                    <a:lnTo>
                      <a:pt x="294779" y="20099"/>
                    </a:lnTo>
                    <a:lnTo>
                      <a:pt x="295146" y="20394"/>
                    </a:lnTo>
                    <a:lnTo>
                      <a:pt x="295557" y="20689"/>
                    </a:lnTo>
                    <a:lnTo>
                      <a:pt x="296010" y="20973"/>
                    </a:lnTo>
                    <a:lnTo>
                      <a:pt x="296486" y="21252"/>
                    </a:lnTo>
                    <a:lnTo>
                      <a:pt x="296982" y="21519"/>
                    </a:lnTo>
                    <a:lnTo>
                      <a:pt x="297501" y="21782"/>
                    </a:lnTo>
                    <a:lnTo>
                      <a:pt x="298041" y="22038"/>
                    </a:lnTo>
                    <a:lnTo>
                      <a:pt x="298624" y="22284"/>
                    </a:lnTo>
                    <a:lnTo>
                      <a:pt x="299229" y="22519"/>
                    </a:lnTo>
                    <a:lnTo>
                      <a:pt x="299855" y="22743"/>
                    </a:lnTo>
                    <a:lnTo>
                      <a:pt x="300503" y="22962"/>
                    </a:lnTo>
                    <a:lnTo>
                      <a:pt x="301173" y="23169"/>
                    </a:lnTo>
                    <a:lnTo>
                      <a:pt x="301864" y="23366"/>
                    </a:lnTo>
                    <a:lnTo>
                      <a:pt x="302577" y="23552"/>
                    </a:lnTo>
                    <a:lnTo>
                      <a:pt x="303311" y="23726"/>
                    </a:lnTo>
                    <a:lnTo>
                      <a:pt x="304067" y="23890"/>
                    </a:lnTo>
                    <a:lnTo>
                      <a:pt x="304845" y="24043"/>
                    </a:lnTo>
                    <a:lnTo>
                      <a:pt x="305623" y="24185"/>
                    </a:lnTo>
                    <a:lnTo>
                      <a:pt x="306443" y="24316"/>
                    </a:lnTo>
                    <a:lnTo>
                      <a:pt x="307264" y="24437"/>
                    </a:lnTo>
                    <a:lnTo>
                      <a:pt x="307696" y="24491"/>
                    </a:lnTo>
                    <a:lnTo>
                      <a:pt x="308128" y="24540"/>
                    </a:lnTo>
                    <a:lnTo>
                      <a:pt x="308128" y="30255"/>
                    </a:lnTo>
                    <a:lnTo>
                      <a:pt x="294218" y="32210"/>
                    </a:lnTo>
                    <a:lnTo>
                      <a:pt x="294218" y="75264"/>
                    </a:lnTo>
                    <a:lnTo>
                      <a:pt x="308128" y="73313"/>
                    </a:lnTo>
                    <a:lnTo>
                      <a:pt x="308128" y="79405"/>
                    </a:lnTo>
                    <a:lnTo>
                      <a:pt x="308128" y="79405"/>
                    </a:lnTo>
                    <a:lnTo>
                      <a:pt x="308107" y="79645"/>
                    </a:lnTo>
                    <a:lnTo>
                      <a:pt x="308063" y="79885"/>
                    </a:lnTo>
                    <a:lnTo>
                      <a:pt x="308020" y="80126"/>
                    </a:lnTo>
                    <a:lnTo>
                      <a:pt x="307934" y="80366"/>
                    </a:lnTo>
                    <a:lnTo>
                      <a:pt x="307826" y="80601"/>
                    </a:lnTo>
                    <a:lnTo>
                      <a:pt x="307696" y="80836"/>
                    </a:lnTo>
                    <a:lnTo>
                      <a:pt x="307545" y="81065"/>
                    </a:lnTo>
                    <a:lnTo>
                      <a:pt x="307372" y="81295"/>
                    </a:lnTo>
                    <a:lnTo>
                      <a:pt x="307156" y="81524"/>
                    </a:lnTo>
                    <a:lnTo>
                      <a:pt x="306940" y="81748"/>
                    </a:lnTo>
                    <a:lnTo>
                      <a:pt x="306703" y="81972"/>
                    </a:lnTo>
                    <a:lnTo>
                      <a:pt x="306443" y="82196"/>
                    </a:lnTo>
                    <a:lnTo>
                      <a:pt x="306163" y="82415"/>
                    </a:lnTo>
                    <a:lnTo>
                      <a:pt x="305860" y="82633"/>
                    </a:lnTo>
                    <a:lnTo>
                      <a:pt x="305536" y="82846"/>
                    </a:lnTo>
                    <a:lnTo>
                      <a:pt x="305191" y="83059"/>
                    </a:lnTo>
                    <a:lnTo>
                      <a:pt x="304823" y="83267"/>
                    </a:lnTo>
                    <a:lnTo>
                      <a:pt x="304456" y="83475"/>
                    </a:lnTo>
                    <a:lnTo>
                      <a:pt x="304046" y="83677"/>
                    </a:lnTo>
                    <a:lnTo>
                      <a:pt x="303635" y="83879"/>
                    </a:lnTo>
                    <a:lnTo>
                      <a:pt x="303182" y="84075"/>
                    </a:lnTo>
                    <a:lnTo>
                      <a:pt x="302728" y="84272"/>
                    </a:lnTo>
                    <a:lnTo>
                      <a:pt x="302253" y="84463"/>
                    </a:lnTo>
                    <a:lnTo>
                      <a:pt x="301756" y="84655"/>
                    </a:lnTo>
                    <a:lnTo>
                      <a:pt x="301259" y="84840"/>
                    </a:lnTo>
                    <a:lnTo>
                      <a:pt x="300719" y="85021"/>
                    </a:lnTo>
                    <a:lnTo>
                      <a:pt x="300179" y="85201"/>
                    </a:lnTo>
                    <a:lnTo>
                      <a:pt x="299618" y="85376"/>
                    </a:lnTo>
                    <a:lnTo>
                      <a:pt x="299056" y="85550"/>
                    </a:lnTo>
                    <a:lnTo>
                      <a:pt x="298451"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6" y="87665"/>
                    </a:lnTo>
                    <a:lnTo>
                      <a:pt x="287867" y="87768"/>
                    </a:lnTo>
                    <a:lnTo>
                      <a:pt x="287068" y="87872"/>
                    </a:lnTo>
                    <a:lnTo>
                      <a:pt x="286247" y="87971"/>
                    </a:lnTo>
                    <a:lnTo>
                      <a:pt x="285426" y="88058"/>
                    </a:lnTo>
                    <a:lnTo>
                      <a:pt x="284584" y="88145"/>
                    </a:lnTo>
                    <a:lnTo>
                      <a:pt x="283742" y="88227"/>
                    </a:lnTo>
                    <a:lnTo>
                      <a:pt x="282878" y="88304"/>
                    </a:lnTo>
                    <a:lnTo>
                      <a:pt x="282014" y="88375"/>
                    </a:lnTo>
                    <a:lnTo>
                      <a:pt x="281128" y="88440"/>
                    </a:lnTo>
                    <a:lnTo>
                      <a:pt x="280242" y="88500"/>
                    </a:lnTo>
                    <a:lnTo>
                      <a:pt x="279357" y="88561"/>
                    </a:lnTo>
                    <a:lnTo>
                      <a:pt x="278449" y="88610"/>
                    </a:lnTo>
                    <a:lnTo>
                      <a:pt x="277542" y="88653"/>
                    </a:lnTo>
                    <a:lnTo>
                      <a:pt x="276635" y="88692"/>
                    </a:lnTo>
                    <a:lnTo>
                      <a:pt x="275706" y="88724"/>
                    </a:lnTo>
                    <a:lnTo>
                      <a:pt x="274777" y="88752"/>
                    </a:lnTo>
                    <a:lnTo>
                      <a:pt x="273827" y="88774"/>
                    </a:lnTo>
                    <a:lnTo>
                      <a:pt x="272898" y="88785"/>
                    </a:lnTo>
                    <a:lnTo>
                      <a:pt x="271948" y="88795"/>
                    </a:lnTo>
                    <a:lnTo>
                      <a:pt x="270976" y="88801"/>
                    </a:lnTo>
                    <a:lnTo>
                      <a:pt x="0" y="88801"/>
                    </a:lnTo>
                    <a:lnTo>
                      <a:pt x="0" y="4994"/>
                    </a:lnTo>
                    <a:lnTo>
                      <a:pt x="270198" y="4994"/>
                    </a:lnTo>
                    <a:lnTo>
                      <a:pt x="270198" y="4994"/>
                    </a:lnTo>
                    <a:lnTo>
                      <a:pt x="271667" y="4989"/>
                    </a:lnTo>
                    <a:lnTo>
                      <a:pt x="273114" y="4972"/>
                    </a:lnTo>
                    <a:lnTo>
                      <a:pt x="274561"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2" y="3934"/>
                    </a:lnTo>
                    <a:lnTo>
                      <a:pt x="290675" y="3787"/>
                    </a:lnTo>
                    <a:lnTo>
                      <a:pt x="291885" y="3628"/>
                    </a:lnTo>
                    <a:lnTo>
                      <a:pt x="293094" y="3459"/>
                    </a:lnTo>
                    <a:lnTo>
                      <a:pt x="294282" y="3284"/>
                    </a:lnTo>
                    <a:lnTo>
                      <a:pt x="295427" y="3098"/>
                    </a:lnTo>
                    <a:lnTo>
                      <a:pt x="296572" y="2907"/>
                    </a:lnTo>
                    <a:lnTo>
                      <a:pt x="297674" y="2705"/>
                    </a:lnTo>
                    <a:lnTo>
                      <a:pt x="298775" y="2497"/>
                    </a:lnTo>
                    <a:lnTo>
                      <a:pt x="299834" y="2279"/>
                    </a:lnTo>
                    <a:lnTo>
                      <a:pt x="300871" y="2055"/>
                    </a:lnTo>
                    <a:lnTo>
                      <a:pt x="301864" y="1820"/>
                    </a:lnTo>
                    <a:lnTo>
                      <a:pt x="302858" y="1580"/>
                    </a:lnTo>
                    <a:lnTo>
                      <a:pt x="303808" y="1334"/>
                    </a:lnTo>
                    <a:lnTo>
                      <a:pt x="304715" y="1083"/>
                    </a:lnTo>
                    <a:lnTo>
                      <a:pt x="305623" y="820"/>
                    </a:lnTo>
                    <a:lnTo>
                      <a:pt x="306487" y="553"/>
                    </a:lnTo>
                    <a:lnTo>
                      <a:pt x="307307" y="279"/>
                    </a:lnTo>
                    <a:lnTo>
                      <a:pt x="308128" y="1"/>
                    </a:lnTo>
                    <a:lnTo>
                      <a:pt x="308128" y="831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35"/>
              <p:cNvSpPr/>
              <p:nvPr/>
            </p:nvSpPr>
            <p:spPr>
              <a:xfrm flipH="1">
                <a:off x="2714557" y="1357050"/>
                <a:ext cx="2191680" cy="2734200"/>
              </a:xfrm>
              <a:custGeom>
                <a:rect b="b" l="l" r="r" t="t"/>
                <a:pathLst>
                  <a:path extrusionOk="0" fill="none" h="109368" w="324934">
                    <a:moveTo>
                      <a:pt x="1" y="21305"/>
                    </a:moveTo>
                    <a:lnTo>
                      <a:pt x="1" y="109368"/>
                    </a:lnTo>
                    <a:lnTo>
                      <a:pt x="279379"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lnTo>
                      <a:pt x="23070" y="0"/>
                    </a:lnTo>
                    <a:lnTo>
                      <a:pt x="23070" y="21305"/>
                    </a:lnTo>
                    <a:lnTo>
                      <a:pt x="1" y="21305"/>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35"/>
              <p:cNvSpPr/>
              <p:nvPr/>
            </p:nvSpPr>
            <p:spPr>
              <a:xfrm flipH="1">
                <a:off x="3104580" y="1772075"/>
                <a:ext cx="1443538" cy="38000"/>
              </a:xfrm>
              <a:custGeom>
                <a:rect b="b" l="l" r="r" t="t"/>
                <a:pathLst>
                  <a:path extrusionOk="0" fill="none" h="1520" w="214016">
                    <a:moveTo>
                      <a:pt x="0" y="1520"/>
                    </a:moveTo>
                    <a:lnTo>
                      <a:pt x="0" y="1"/>
                    </a:lnTo>
                    <a:lnTo>
                      <a:pt x="214016" y="1"/>
                    </a:lnTo>
                    <a:lnTo>
                      <a:pt x="214016" y="1520"/>
                    </a:lnTo>
                    <a:lnTo>
                      <a:pt x="0" y="1520"/>
                    </a:lnTo>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35"/>
              <p:cNvSpPr/>
              <p:nvPr/>
            </p:nvSpPr>
            <p:spPr>
              <a:xfrm flipH="1">
                <a:off x="3104580" y="1687400"/>
                <a:ext cx="1443538" cy="31575"/>
              </a:xfrm>
              <a:custGeom>
                <a:rect b="b" l="l" r="r" t="t"/>
                <a:pathLst>
                  <a:path extrusionOk="0" fill="none" h="1263" w="214016">
                    <a:moveTo>
                      <a:pt x="0" y="1263"/>
                    </a:moveTo>
                    <a:lnTo>
                      <a:pt x="0" y="1"/>
                    </a:lnTo>
                    <a:lnTo>
                      <a:pt x="214016" y="1"/>
                    </a:lnTo>
                    <a:lnTo>
                      <a:pt x="214016" y="1263"/>
                    </a:lnTo>
                    <a:lnTo>
                      <a:pt x="0" y="1263"/>
                    </a:lnTo>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35"/>
              <p:cNvSpPr/>
              <p:nvPr/>
            </p:nvSpPr>
            <p:spPr>
              <a:xfrm flipH="1">
                <a:off x="2771228" y="2090850"/>
                <a:ext cx="47505" cy="275900"/>
              </a:xfrm>
              <a:custGeom>
                <a:rect b="b" l="l" r="r" t="t"/>
                <a:pathLst>
                  <a:path extrusionOk="0" fill="none" h="11036" w="7043">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49" y="1863"/>
                    </a:lnTo>
                    <a:lnTo>
                      <a:pt x="2809" y="1699"/>
                    </a:lnTo>
                    <a:lnTo>
                      <a:pt x="3089" y="1541"/>
                    </a:lnTo>
                    <a:lnTo>
                      <a:pt x="3370" y="1388"/>
                    </a:lnTo>
                    <a:lnTo>
                      <a:pt x="3651" y="1235"/>
                    </a:lnTo>
                    <a:lnTo>
                      <a:pt x="3975" y="1093"/>
                    </a:lnTo>
                    <a:lnTo>
                      <a:pt x="4277" y="951"/>
                    </a:lnTo>
                    <a:lnTo>
                      <a:pt x="4601" y="814"/>
                    </a:lnTo>
                    <a:lnTo>
                      <a:pt x="4925"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5" y="10353"/>
                    </a:lnTo>
                    <a:lnTo>
                      <a:pt x="4601" y="10222"/>
                    </a:lnTo>
                    <a:lnTo>
                      <a:pt x="4277" y="10085"/>
                    </a:lnTo>
                    <a:lnTo>
                      <a:pt x="3975" y="9943"/>
                    </a:lnTo>
                    <a:lnTo>
                      <a:pt x="3651" y="9795"/>
                    </a:lnTo>
                    <a:lnTo>
                      <a:pt x="3370" y="9648"/>
                    </a:lnTo>
                    <a:lnTo>
                      <a:pt x="3089" y="9489"/>
                    </a:lnTo>
                    <a:lnTo>
                      <a:pt x="2809" y="9331"/>
                    </a:lnTo>
                    <a:lnTo>
                      <a:pt x="2549"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35"/>
              <p:cNvSpPr/>
              <p:nvPr/>
            </p:nvSpPr>
            <p:spPr>
              <a:xfrm flipH="1">
                <a:off x="2771228" y="2635225"/>
                <a:ext cx="37017" cy="974075"/>
              </a:xfrm>
              <a:custGeom>
                <a:rect b="b" l="l" r="r" t="t"/>
                <a:pathLst>
                  <a:path extrusionOk="0" fill="none" h="38963" w="5488">
                    <a:moveTo>
                      <a:pt x="1" y="38962"/>
                    </a:moveTo>
                    <a:lnTo>
                      <a:pt x="1" y="771"/>
                    </a:lnTo>
                    <a:lnTo>
                      <a:pt x="5487" y="1"/>
                    </a:lnTo>
                    <a:lnTo>
                      <a:pt x="5487" y="38192"/>
                    </a:lnTo>
                    <a:lnTo>
                      <a:pt x="1" y="38962"/>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35"/>
              <p:cNvSpPr/>
              <p:nvPr/>
            </p:nvSpPr>
            <p:spPr>
              <a:xfrm flipH="1">
                <a:off x="2808238" y="3609275"/>
                <a:ext cx="7" cy="25"/>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35"/>
              <p:cNvSpPr/>
              <p:nvPr/>
            </p:nvSpPr>
            <p:spPr>
              <a:xfrm flipH="1">
                <a:off x="2771228" y="2635225"/>
                <a:ext cx="37017" cy="974075"/>
              </a:xfrm>
              <a:custGeom>
                <a:rect b="b" l="l" r="r" t="t"/>
                <a:pathLst>
                  <a:path extrusionOk="0" h="38963" w="5488">
                    <a:moveTo>
                      <a:pt x="5487" y="1"/>
                    </a:moveTo>
                    <a:lnTo>
                      <a:pt x="1" y="771"/>
                    </a:lnTo>
                    <a:lnTo>
                      <a:pt x="1" y="38962"/>
                    </a:lnTo>
                    <a:lnTo>
                      <a:pt x="5487" y="38192"/>
                    </a:lnTo>
                    <a:lnTo>
                      <a:pt x="548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35"/>
              <p:cNvSpPr/>
              <p:nvPr/>
            </p:nvSpPr>
            <p:spPr>
              <a:xfrm flipH="1">
                <a:off x="2808238" y="2654475"/>
                <a:ext cx="7" cy="25"/>
              </a:xfrm>
              <a:custGeom>
                <a:rect b="b" l="l" r="r" t="t"/>
                <a:pathLst>
                  <a:path extrusionOk="0" fill="none" h="1" w="1">
                    <a:moveTo>
                      <a:pt x="1" y="1"/>
                    </a:moveTo>
                    <a:lnTo>
                      <a:pt x="1" y="1"/>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35"/>
              <p:cNvSpPr/>
              <p:nvPr/>
            </p:nvSpPr>
            <p:spPr>
              <a:xfrm flipH="1">
                <a:off x="2771228" y="2090850"/>
                <a:ext cx="47505" cy="275900"/>
              </a:xfrm>
              <a:custGeom>
                <a:rect b="b" l="l" r="r" t="t"/>
                <a:pathLst>
                  <a:path extrusionOk="0" h="11036" w="7043">
                    <a:moveTo>
                      <a:pt x="7042" y="0"/>
                    </a:moveTo>
                    <a:lnTo>
                      <a:pt x="6675" y="99"/>
                    </a:lnTo>
                    <a:lnTo>
                      <a:pt x="6308" y="208"/>
                    </a:lnTo>
                    <a:lnTo>
                      <a:pt x="5962" y="317"/>
                    </a:lnTo>
                    <a:lnTo>
                      <a:pt x="5595" y="432"/>
                    </a:lnTo>
                    <a:lnTo>
                      <a:pt x="5271" y="558"/>
                    </a:lnTo>
                    <a:lnTo>
                      <a:pt x="4925" y="683"/>
                    </a:lnTo>
                    <a:lnTo>
                      <a:pt x="4601" y="814"/>
                    </a:lnTo>
                    <a:lnTo>
                      <a:pt x="4277" y="951"/>
                    </a:lnTo>
                    <a:lnTo>
                      <a:pt x="3975" y="1093"/>
                    </a:lnTo>
                    <a:lnTo>
                      <a:pt x="3651" y="1235"/>
                    </a:lnTo>
                    <a:lnTo>
                      <a:pt x="3370" y="1388"/>
                    </a:lnTo>
                    <a:lnTo>
                      <a:pt x="3089" y="1541"/>
                    </a:lnTo>
                    <a:lnTo>
                      <a:pt x="2809" y="1699"/>
                    </a:lnTo>
                    <a:lnTo>
                      <a:pt x="2549"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49" y="9167"/>
                    </a:lnTo>
                    <a:lnTo>
                      <a:pt x="2809"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35"/>
              <p:cNvSpPr/>
              <p:nvPr/>
            </p:nvSpPr>
            <p:spPr>
              <a:xfrm flipH="1">
                <a:off x="2771228" y="2090850"/>
                <a:ext cx="7" cy="25"/>
              </a:xfrm>
              <a:custGeom>
                <a:rect b="b" l="l" r="r" t="t"/>
                <a:pathLst>
                  <a:path extrusionOk="0" fill="none" h="1" w="1">
                    <a:moveTo>
                      <a:pt x="0" y="0"/>
                    </a:moveTo>
                    <a:lnTo>
                      <a:pt x="0" y="0"/>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0" name="Google Shape;2140;p35"/>
            <p:cNvSpPr/>
            <p:nvPr/>
          </p:nvSpPr>
          <p:spPr>
            <a:xfrm flipH="1">
              <a:off x="7500468" y="3589027"/>
              <a:ext cx="547881" cy="11986"/>
            </a:xfrm>
            <a:custGeom>
              <a:rect b="b" l="l" r="r" t="t"/>
              <a:pathLst>
                <a:path extrusionOk="0" h="1263" w="214016">
                  <a:moveTo>
                    <a:pt x="0" y="1"/>
                  </a:moveTo>
                  <a:lnTo>
                    <a:pt x="0" y="1263"/>
                  </a:lnTo>
                  <a:lnTo>
                    <a:pt x="214016" y="1263"/>
                  </a:lnTo>
                  <a:lnTo>
                    <a:pt x="21401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1" name="Google Shape;2141;p35"/>
          <p:cNvSpPr txBox="1"/>
          <p:nvPr/>
        </p:nvSpPr>
        <p:spPr>
          <a:xfrm>
            <a:off x="718059" y="1675665"/>
            <a:ext cx="5267700" cy="2915700"/>
          </a:xfrm>
          <a:prstGeom prst="rect">
            <a:avLst/>
          </a:prstGeom>
          <a:noFill/>
          <a:ln>
            <a:noFill/>
          </a:ln>
        </p:spPr>
        <p:txBody>
          <a:bodyPr anchorCtr="0" anchor="ctr" bIns="91425" lIns="274300" spcFirstLastPara="1" rIns="91425" wrap="square" tIns="91425">
            <a:noAutofit/>
          </a:bodyPr>
          <a:lstStyle/>
          <a:p>
            <a:pPr indent="0" lvl="2" marL="0" marR="0" rtl="0" algn="just">
              <a:lnSpc>
                <a:spcPct val="115000"/>
              </a:lnSpc>
              <a:spcBef>
                <a:spcPts val="0"/>
              </a:spcBef>
              <a:spcAft>
                <a:spcPts val="0"/>
              </a:spcAft>
              <a:buNone/>
            </a:pPr>
            <a:r>
              <a:rPr i="0" lang="en-US" sz="1600" u="none" cap="none" strike="noStrike">
                <a:solidFill>
                  <a:srgbClr val="000000"/>
                </a:solidFill>
                <a:latin typeface="Montserrat"/>
                <a:ea typeface="Montserrat"/>
                <a:cs typeface="Montserrat"/>
                <a:sym typeface="Montserrat"/>
              </a:rPr>
              <a:t>Với cùng xuất phát điểm giải quyết và xử lý dữ liệu đó, nhóm quyết định chọn sử dụng phương pháp phân tích khám phá dữ liệu ( EDA ) để hiểu rõ hơn về dữ liệu, sử dụng Multiple Linear Regression, Decision Tree, Random Forest, SVM, K Mean Clustering để xây dựng các mô hình để từ đó có thể ứng dụng nó để dự đoán tầm giá từ các tính năng của điện thoại.</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5" name="Shape 2145"/>
        <p:cNvGrpSpPr/>
        <p:nvPr/>
      </p:nvGrpSpPr>
      <p:grpSpPr>
        <a:xfrm>
          <a:off x="0" y="0"/>
          <a:ext cx="0" cy="0"/>
          <a:chOff x="0" y="0"/>
          <a:chExt cx="0" cy="0"/>
        </a:xfrm>
      </p:grpSpPr>
      <p:sp>
        <p:nvSpPr>
          <p:cNvPr id="2146" name="Google Shape;2146;p36"/>
          <p:cNvSpPr txBox="1"/>
          <p:nvPr>
            <p:ph type="title"/>
          </p:nvPr>
        </p:nvSpPr>
        <p:spPr>
          <a:xfrm>
            <a:off x="746970" y="702700"/>
            <a:ext cx="2726700" cy="300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4000"/>
              <a:t>3.</a:t>
            </a:r>
            <a:br>
              <a:rPr lang="en-US" sz="4000"/>
            </a:br>
            <a:r>
              <a:rPr lang="en-US" sz="4000"/>
              <a:t>DỮ LIỆU (DATA)</a:t>
            </a:r>
            <a:endParaRPr/>
          </a:p>
        </p:txBody>
      </p:sp>
      <p:sp>
        <p:nvSpPr>
          <p:cNvPr id="2147" name="Google Shape;2147;p36"/>
          <p:cNvSpPr txBox="1"/>
          <p:nvPr>
            <p:ph idx="4294967295" type="title"/>
          </p:nvPr>
        </p:nvSpPr>
        <p:spPr>
          <a:xfrm>
            <a:off x="3504800" y="1189055"/>
            <a:ext cx="1002000" cy="359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US" sz="1600">
                <a:latin typeface="Montserrat"/>
                <a:ea typeface="Montserrat"/>
                <a:cs typeface="Montserrat"/>
                <a:sym typeface="Montserrat"/>
              </a:rPr>
              <a:t>Author:</a:t>
            </a:r>
            <a:endParaRPr sz="1600">
              <a:latin typeface="Montserrat"/>
              <a:ea typeface="Montserrat"/>
              <a:cs typeface="Montserrat"/>
              <a:sym typeface="Montserrat"/>
            </a:endParaRPr>
          </a:p>
        </p:txBody>
      </p:sp>
      <p:sp>
        <p:nvSpPr>
          <p:cNvPr id="2148" name="Google Shape;2148;p36"/>
          <p:cNvSpPr txBox="1"/>
          <p:nvPr>
            <p:ph idx="4294967295" type="subTitle"/>
          </p:nvPr>
        </p:nvSpPr>
        <p:spPr>
          <a:xfrm>
            <a:off x="4537935" y="1165538"/>
            <a:ext cx="3478200" cy="312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ntarell"/>
              <a:buNone/>
            </a:pPr>
            <a:r>
              <a:rPr b="1" i="0" lang="en-US" sz="1800" u="none" cap="none" strike="noStrike">
                <a:solidFill>
                  <a:schemeClr val="dk1"/>
                </a:solidFill>
                <a:latin typeface="Montserrat"/>
                <a:ea typeface="Montserrat"/>
                <a:cs typeface="Montserrat"/>
                <a:sym typeface="Montserrat"/>
              </a:rPr>
              <a:t>Abhishek Sharma</a:t>
            </a:r>
            <a:endParaRPr b="1">
              <a:latin typeface="Montserrat"/>
              <a:ea typeface="Montserrat"/>
              <a:cs typeface="Montserrat"/>
              <a:sym typeface="Montserrat"/>
            </a:endParaRPr>
          </a:p>
        </p:txBody>
      </p:sp>
      <p:cxnSp>
        <p:nvCxnSpPr>
          <p:cNvPr id="2149" name="Google Shape;2149;p36"/>
          <p:cNvCxnSpPr/>
          <p:nvPr/>
        </p:nvCxnSpPr>
        <p:spPr>
          <a:xfrm>
            <a:off x="4550535" y="1006880"/>
            <a:ext cx="3730500" cy="0"/>
          </a:xfrm>
          <a:prstGeom prst="straightConnector1">
            <a:avLst/>
          </a:prstGeom>
          <a:noFill/>
          <a:ln cap="flat" cmpd="sng" w="9525">
            <a:solidFill>
              <a:schemeClr val="dk1"/>
            </a:solidFill>
            <a:prstDash val="solid"/>
            <a:round/>
            <a:headEnd len="sm" w="sm" type="none"/>
            <a:tailEnd len="sm" w="sm" type="none"/>
          </a:ln>
        </p:spPr>
      </p:cxnSp>
      <p:sp>
        <p:nvSpPr>
          <p:cNvPr id="2150" name="Google Shape;2150;p36"/>
          <p:cNvSpPr txBox="1"/>
          <p:nvPr>
            <p:ph idx="4294967295" type="title"/>
          </p:nvPr>
        </p:nvSpPr>
        <p:spPr>
          <a:xfrm>
            <a:off x="3516800" y="687475"/>
            <a:ext cx="978000" cy="390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US" sz="1600">
                <a:latin typeface="Montserrat"/>
                <a:ea typeface="Montserrat"/>
                <a:cs typeface="Montserrat"/>
                <a:sym typeface="Montserrat"/>
              </a:rPr>
              <a:t>Name:</a:t>
            </a:r>
            <a:endParaRPr sz="1600">
              <a:latin typeface="Montserrat"/>
              <a:ea typeface="Montserrat"/>
              <a:cs typeface="Montserrat"/>
              <a:sym typeface="Montserrat"/>
            </a:endParaRPr>
          </a:p>
        </p:txBody>
      </p:sp>
      <p:sp>
        <p:nvSpPr>
          <p:cNvPr id="2151" name="Google Shape;2151;p36"/>
          <p:cNvSpPr txBox="1"/>
          <p:nvPr>
            <p:ph idx="4294967295" type="subTitle"/>
          </p:nvPr>
        </p:nvSpPr>
        <p:spPr>
          <a:xfrm>
            <a:off x="4358900" y="616575"/>
            <a:ext cx="3989400" cy="390300"/>
          </a:xfrm>
          <a:prstGeom prst="rect">
            <a:avLst/>
          </a:prstGeom>
          <a:noFill/>
          <a:ln>
            <a:noFill/>
          </a:ln>
        </p:spPr>
        <p:txBody>
          <a:bodyPr anchorCtr="0" anchor="ctr" bIns="91425" lIns="91425" spcFirstLastPara="1" rIns="91425" wrap="square" tIns="91425">
            <a:noAutofit/>
          </a:bodyPr>
          <a:lstStyle/>
          <a:p>
            <a:pPr indent="0" lvl="0" marL="114300" marR="0" rtl="0" algn="l">
              <a:lnSpc>
                <a:spcPct val="115000"/>
              </a:lnSpc>
              <a:spcBef>
                <a:spcPts val="0"/>
              </a:spcBef>
              <a:spcAft>
                <a:spcPts val="0"/>
              </a:spcAft>
              <a:buClr>
                <a:schemeClr val="dk1"/>
              </a:buClr>
              <a:buSzPts val="1800"/>
              <a:buFont typeface="Cantarell"/>
              <a:buNone/>
            </a:pPr>
            <a:r>
              <a:rPr b="1" i="0" lang="en-US" sz="2000" u="none" cap="none" strike="noStrike">
                <a:solidFill>
                  <a:srgbClr val="202124"/>
                </a:solidFill>
                <a:latin typeface="Montserrat"/>
                <a:ea typeface="Montserrat"/>
                <a:cs typeface="Montserrat"/>
                <a:sym typeface="Montserrat"/>
              </a:rPr>
              <a:t>Mobile Price Classification</a:t>
            </a:r>
            <a:endParaRPr b="1">
              <a:latin typeface="Montserrat"/>
              <a:ea typeface="Montserrat"/>
              <a:cs typeface="Montserrat"/>
              <a:sym typeface="Montserrat"/>
            </a:endParaRPr>
          </a:p>
        </p:txBody>
      </p:sp>
      <p:cxnSp>
        <p:nvCxnSpPr>
          <p:cNvPr id="2152" name="Google Shape;2152;p36"/>
          <p:cNvCxnSpPr/>
          <p:nvPr/>
        </p:nvCxnSpPr>
        <p:spPr>
          <a:xfrm>
            <a:off x="4550535" y="1483825"/>
            <a:ext cx="3730500" cy="0"/>
          </a:xfrm>
          <a:prstGeom prst="straightConnector1">
            <a:avLst/>
          </a:prstGeom>
          <a:noFill/>
          <a:ln cap="flat" cmpd="sng" w="9525">
            <a:solidFill>
              <a:schemeClr val="dk1"/>
            </a:solidFill>
            <a:prstDash val="solid"/>
            <a:round/>
            <a:headEnd len="sm" w="sm" type="none"/>
            <a:tailEnd len="sm" w="sm" type="none"/>
          </a:ln>
        </p:spPr>
      </p:cxnSp>
      <p:pic>
        <p:nvPicPr>
          <p:cNvPr descr="Kaggle logo - Social media &amp; Logos Icons" id="2153" name="Google Shape;2153;p36"/>
          <p:cNvPicPr preferRelativeResize="0"/>
          <p:nvPr/>
        </p:nvPicPr>
        <p:blipFill rotWithShape="1">
          <a:blip r:embed="rId3">
            <a:alphaModFix/>
          </a:blip>
          <a:srcRect b="0" l="0" r="0" t="0"/>
          <a:stretch/>
        </p:blipFill>
        <p:spPr>
          <a:xfrm>
            <a:off x="6069767" y="1882001"/>
            <a:ext cx="2119225" cy="1061452"/>
          </a:xfrm>
          <a:prstGeom prst="rect">
            <a:avLst/>
          </a:prstGeom>
          <a:noFill/>
          <a:ln>
            <a:noFill/>
          </a:ln>
        </p:spPr>
      </p:pic>
      <p:sp>
        <p:nvSpPr>
          <p:cNvPr id="2154" name="Google Shape;2154;p36"/>
          <p:cNvSpPr txBox="1"/>
          <p:nvPr/>
        </p:nvSpPr>
        <p:spPr>
          <a:xfrm>
            <a:off x="3673997" y="1730627"/>
            <a:ext cx="3080700" cy="2805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800"/>
              <a:buFont typeface="Cantarell"/>
              <a:buNone/>
            </a:pPr>
            <a:r>
              <a:rPr b="1" i="0" lang="en-US" sz="1300" u="none" cap="none" strike="noStrike">
                <a:solidFill>
                  <a:schemeClr val="dk1"/>
                </a:solidFill>
                <a:latin typeface="Montserrat"/>
                <a:ea typeface="Montserrat"/>
                <a:cs typeface="Montserrat"/>
                <a:sym typeface="Montserrat"/>
              </a:rPr>
              <a:t>Bộ dữ liệu bao gồm: </a:t>
            </a:r>
            <a:endParaRPr b="1" i="0" sz="1300" u="none" cap="none" strike="noStrike">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800"/>
              <a:buFont typeface="Cantarell"/>
              <a:buNone/>
            </a:pPr>
            <a:r>
              <a:t/>
            </a:r>
            <a:endParaRPr b="1" sz="13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800"/>
              <a:buFont typeface="Cantarell"/>
              <a:buNone/>
            </a:pPr>
            <a:r>
              <a:rPr b="1" i="0" lang="en-US" sz="1300" u="none" cap="none" strike="noStrike">
                <a:solidFill>
                  <a:schemeClr val="dk1"/>
                </a:solidFill>
                <a:latin typeface="Montserrat"/>
                <a:ea typeface="Montserrat"/>
                <a:cs typeface="Montserrat"/>
                <a:sym typeface="Montserrat"/>
              </a:rPr>
              <a:t>train.csv</a:t>
            </a:r>
            <a:endParaRPr b="1">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800"/>
              <a:buFont typeface="Cantarell"/>
              <a:buNone/>
            </a:pPr>
            <a:r>
              <a:rPr i="0" lang="en-US" u="none" cap="none" strike="noStrike">
                <a:solidFill>
                  <a:schemeClr val="dk1"/>
                </a:solidFill>
                <a:latin typeface="Montserrat"/>
                <a:ea typeface="Montserrat"/>
                <a:cs typeface="Montserrat"/>
                <a:sym typeface="Montserrat"/>
              </a:rPr>
              <a:t>-  2000 dòng dữ liệu</a:t>
            </a:r>
            <a:endParaRPr i="0" u="none" cap="none" strike="noStrike">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800"/>
              <a:buFont typeface="Cantarell"/>
              <a:buNone/>
            </a:pPr>
            <a:r>
              <a:rPr i="0" lang="en-US" u="none" cap="none" strike="noStrike">
                <a:solidFill>
                  <a:schemeClr val="dk1"/>
                </a:solidFill>
                <a:latin typeface="Montserrat"/>
                <a:ea typeface="Montserrat"/>
                <a:cs typeface="Montserrat"/>
                <a:sym typeface="Montserrat"/>
              </a:rPr>
              <a:t>- 21 cột thuộc tính</a:t>
            </a:r>
            <a:endParaRPr i="0" u="none" cap="none" strike="noStrike">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800"/>
              <a:buFont typeface="Cantarell"/>
              <a:buNone/>
            </a:pPr>
            <a:r>
              <a:rPr b="1" i="0" lang="en-US" sz="1300" u="none" cap="none" strike="noStrike">
                <a:solidFill>
                  <a:schemeClr val="dk1"/>
                </a:solidFill>
                <a:latin typeface="Montserrat"/>
                <a:ea typeface="Montserrat"/>
                <a:cs typeface="Montserrat"/>
                <a:sym typeface="Montserrat"/>
              </a:rPr>
              <a:t>test.csv</a:t>
            </a:r>
            <a:endParaRPr b="1">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800"/>
              <a:buFont typeface="Cantarell"/>
              <a:buNone/>
            </a:pPr>
            <a:r>
              <a:rPr i="0" lang="en-US" u="none" cap="none" strike="noStrike">
                <a:solidFill>
                  <a:schemeClr val="dk1"/>
                </a:solidFill>
                <a:latin typeface="Montserrat"/>
                <a:ea typeface="Montserrat"/>
                <a:cs typeface="Montserrat"/>
                <a:sym typeface="Montserrat"/>
              </a:rPr>
              <a:t>-  2000 dòng dữ liệu</a:t>
            </a:r>
            <a:endParaRPr i="0" u="none" cap="none" strike="noStrike">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800"/>
              <a:buFont typeface="Cantarell"/>
              <a:buNone/>
            </a:pPr>
            <a:r>
              <a:rPr i="0" lang="en-US" u="none" cap="none" strike="noStrike">
                <a:solidFill>
                  <a:schemeClr val="dk1"/>
                </a:solidFill>
                <a:latin typeface="Montserrat"/>
                <a:ea typeface="Montserrat"/>
                <a:cs typeface="Montserrat"/>
                <a:sym typeface="Montserrat"/>
              </a:rPr>
              <a:t>- 21 cột thuộc tính</a:t>
            </a:r>
            <a:endParaRPr i="0" u="none" cap="none" strike="noStrike">
              <a:solidFill>
                <a:schemeClr val="dk1"/>
              </a:solidFill>
              <a:latin typeface="Montserrat"/>
              <a:ea typeface="Montserrat"/>
              <a:cs typeface="Montserrat"/>
              <a:sym typeface="Montserrat"/>
            </a:endParaRPr>
          </a:p>
          <a:p>
            <a:pPr indent="0" lvl="0" marL="0" marR="0" rtl="0" algn="l">
              <a:lnSpc>
                <a:spcPct val="200000"/>
              </a:lnSpc>
              <a:spcBef>
                <a:spcPts val="0"/>
              </a:spcBef>
              <a:spcAft>
                <a:spcPts val="0"/>
              </a:spcAft>
              <a:buClr>
                <a:schemeClr val="dk1"/>
              </a:buClr>
              <a:buSzPts val="1800"/>
              <a:buFont typeface="Cantarell"/>
              <a:buNone/>
            </a:pPr>
            <a:r>
              <a:t/>
            </a:r>
            <a:endParaRPr b="1" i="0" sz="13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8" name="Shape 2158"/>
        <p:cNvGrpSpPr/>
        <p:nvPr/>
      </p:nvGrpSpPr>
      <p:grpSpPr>
        <a:xfrm>
          <a:off x="0" y="0"/>
          <a:ext cx="0" cy="0"/>
          <a:chOff x="0" y="0"/>
          <a:chExt cx="0" cy="0"/>
        </a:xfrm>
      </p:grpSpPr>
      <p:sp>
        <p:nvSpPr>
          <p:cNvPr id="2159" name="Google Shape;2159;p37"/>
          <p:cNvSpPr txBox="1"/>
          <p:nvPr>
            <p:ph type="title"/>
          </p:nvPr>
        </p:nvSpPr>
        <p:spPr>
          <a:xfrm>
            <a:off x="836847" y="721295"/>
            <a:ext cx="2283300" cy="866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SzPts val="2800"/>
              <a:buNone/>
            </a:pPr>
            <a:r>
              <a:rPr lang="en-US"/>
              <a:t>Dữ Liệu</a:t>
            </a:r>
            <a:endParaRPr/>
          </a:p>
        </p:txBody>
      </p:sp>
      <p:sp>
        <p:nvSpPr>
          <p:cNvPr id="2160" name="Google Shape;2160;p37"/>
          <p:cNvSpPr txBox="1"/>
          <p:nvPr/>
        </p:nvSpPr>
        <p:spPr>
          <a:xfrm>
            <a:off x="1760315" y="1989457"/>
            <a:ext cx="2531616" cy="2432748"/>
          </a:xfrm>
          <a:prstGeom prst="rect">
            <a:avLst/>
          </a:prstGeom>
          <a:noFill/>
          <a:ln>
            <a:noFill/>
          </a:ln>
        </p:spPr>
        <p:txBody>
          <a:bodyPr anchorCtr="0" anchor="t" bIns="91425" lIns="91425" spcFirstLastPara="1" rIns="91425" wrap="square" tIns="91425">
            <a:noAutofit/>
          </a:bodyPr>
          <a:lstStyle/>
          <a:p>
            <a:pPr indent="-342900" lvl="0" marL="342900" marR="0" rtl="0" algn="l">
              <a:lnSpc>
                <a:spcPct val="150000"/>
              </a:lnSpc>
              <a:spcBef>
                <a:spcPts val="0"/>
              </a:spcBef>
              <a:spcAft>
                <a:spcPts val="0"/>
              </a:spcAft>
              <a:buClr>
                <a:schemeClr val="dk1"/>
              </a:buClr>
              <a:buSzPts val="1800"/>
              <a:buFont typeface="Montserrat"/>
              <a:buAutoNum type="arabicPeriod"/>
            </a:pPr>
            <a:r>
              <a:rPr i="0" lang="en-US" sz="2000" u="none" cap="none" strike="noStrike">
                <a:solidFill>
                  <a:schemeClr val="dk1"/>
                </a:solidFill>
                <a:latin typeface="Montserrat"/>
                <a:ea typeface="Montserrat"/>
                <a:cs typeface="Montserrat"/>
                <a:sym typeface="Montserrat"/>
              </a:rPr>
              <a:t>battery_power</a:t>
            </a:r>
            <a:endParaRPr i="0" sz="2000" u="none" cap="none" strike="noStrike">
              <a:solidFill>
                <a:schemeClr val="dk1"/>
              </a:solidFill>
              <a:latin typeface="Montserrat"/>
              <a:ea typeface="Montserrat"/>
              <a:cs typeface="Montserrat"/>
              <a:sym typeface="Montserrat"/>
            </a:endParaRPr>
          </a:p>
          <a:p>
            <a:pPr indent="-342900" lvl="0" marL="342900" marR="0" rtl="0" algn="l">
              <a:lnSpc>
                <a:spcPct val="150000"/>
              </a:lnSpc>
              <a:spcBef>
                <a:spcPts val="0"/>
              </a:spcBef>
              <a:spcAft>
                <a:spcPts val="0"/>
              </a:spcAft>
              <a:buClr>
                <a:schemeClr val="dk1"/>
              </a:buClr>
              <a:buSzPts val="1800"/>
              <a:buFont typeface="Montserrat"/>
              <a:buAutoNum type="arabicPeriod"/>
            </a:pPr>
            <a:r>
              <a:rPr i="0" lang="en-US" sz="2000" u="none" cap="none" strike="noStrike">
                <a:solidFill>
                  <a:schemeClr val="dk1"/>
                </a:solidFill>
                <a:latin typeface="Montserrat"/>
                <a:ea typeface="Montserrat"/>
                <a:cs typeface="Montserrat"/>
                <a:sym typeface="Montserrat"/>
              </a:rPr>
              <a:t>blue</a:t>
            </a:r>
            <a:endParaRPr>
              <a:latin typeface="Montserrat"/>
              <a:ea typeface="Montserrat"/>
              <a:cs typeface="Montserrat"/>
              <a:sym typeface="Montserrat"/>
            </a:endParaRPr>
          </a:p>
          <a:p>
            <a:pPr indent="-342900" lvl="0" marL="342900" marR="0" rtl="0" algn="l">
              <a:lnSpc>
                <a:spcPct val="150000"/>
              </a:lnSpc>
              <a:spcBef>
                <a:spcPts val="0"/>
              </a:spcBef>
              <a:spcAft>
                <a:spcPts val="0"/>
              </a:spcAft>
              <a:buClr>
                <a:schemeClr val="dk1"/>
              </a:buClr>
              <a:buSzPts val="1800"/>
              <a:buFont typeface="Montserrat"/>
              <a:buAutoNum type="arabicPeriod"/>
            </a:pPr>
            <a:r>
              <a:rPr i="0" lang="en-US" sz="2000" u="none" cap="none" strike="noStrike">
                <a:solidFill>
                  <a:schemeClr val="dk1"/>
                </a:solidFill>
                <a:latin typeface="Montserrat"/>
                <a:ea typeface="Montserrat"/>
                <a:cs typeface="Montserrat"/>
                <a:sym typeface="Montserrat"/>
              </a:rPr>
              <a:t>clock_speed</a:t>
            </a:r>
            <a:endParaRPr i="0" sz="2000" u="none" cap="none" strike="noStrike">
              <a:solidFill>
                <a:schemeClr val="dk1"/>
              </a:solidFill>
              <a:latin typeface="Montserrat"/>
              <a:ea typeface="Montserrat"/>
              <a:cs typeface="Montserrat"/>
              <a:sym typeface="Montserrat"/>
            </a:endParaRPr>
          </a:p>
          <a:p>
            <a:pPr indent="-342900" lvl="0" marL="342900" marR="0" rtl="0" algn="l">
              <a:lnSpc>
                <a:spcPct val="150000"/>
              </a:lnSpc>
              <a:spcBef>
                <a:spcPts val="0"/>
              </a:spcBef>
              <a:spcAft>
                <a:spcPts val="0"/>
              </a:spcAft>
              <a:buClr>
                <a:schemeClr val="dk1"/>
              </a:buClr>
              <a:buSzPts val="1800"/>
              <a:buFont typeface="Montserrat"/>
              <a:buAutoNum type="arabicPeriod"/>
            </a:pPr>
            <a:r>
              <a:rPr i="0" lang="en-US" sz="2000" u="none" cap="none" strike="noStrike">
                <a:solidFill>
                  <a:schemeClr val="dk1"/>
                </a:solidFill>
                <a:latin typeface="Montserrat"/>
                <a:ea typeface="Montserrat"/>
                <a:cs typeface="Montserrat"/>
                <a:sym typeface="Montserrat"/>
              </a:rPr>
              <a:t>dual_sim</a:t>
            </a:r>
            <a:endParaRPr i="0" sz="2000" u="none" cap="none" strike="noStrike">
              <a:solidFill>
                <a:schemeClr val="dk1"/>
              </a:solidFill>
              <a:latin typeface="Montserrat"/>
              <a:ea typeface="Montserrat"/>
              <a:cs typeface="Montserrat"/>
              <a:sym typeface="Montserrat"/>
            </a:endParaRPr>
          </a:p>
          <a:p>
            <a:pPr indent="-342900" lvl="0" marL="342900" marR="0" rtl="0" algn="l">
              <a:lnSpc>
                <a:spcPct val="150000"/>
              </a:lnSpc>
              <a:spcBef>
                <a:spcPts val="0"/>
              </a:spcBef>
              <a:spcAft>
                <a:spcPts val="0"/>
              </a:spcAft>
              <a:buClr>
                <a:schemeClr val="dk1"/>
              </a:buClr>
              <a:buSzPts val="1800"/>
              <a:buFont typeface="Montserrat"/>
              <a:buAutoNum type="arabicPeriod"/>
            </a:pPr>
            <a:r>
              <a:rPr i="0" lang="en-US" sz="2000" u="none" cap="none" strike="noStrike">
                <a:solidFill>
                  <a:schemeClr val="dk1"/>
                </a:solidFill>
                <a:latin typeface="Montserrat"/>
                <a:ea typeface="Montserrat"/>
                <a:cs typeface="Montserrat"/>
                <a:sym typeface="Montserrat"/>
              </a:rPr>
              <a:t>fc</a:t>
            </a:r>
            <a:endParaRPr>
              <a:latin typeface="Montserrat"/>
              <a:ea typeface="Montserrat"/>
              <a:cs typeface="Montserrat"/>
              <a:sym typeface="Montserrat"/>
            </a:endParaRPr>
          </a:p>
        </p:txBody>
      </p:sp>
      <p:cxnSp>
        <p:nvCxnSpPr>
          <p:cNvPr id="2161" name="Google Shape;2161;p37"/>
          <p:cNvCxnSpPr/>
          <p:nvPr/>
        </p:nvCxnSpPr>
        <p:spPr>
          <a:xfrm>
            <a:off x="4352567" y="1065912"/>
            <a:ext cx="3730500" cy="0"/>
          </a:xfrm>
          <a:prstGeom prst="straightConnector1">
            <a:avLst/>
          </a:prstGeom>
          <a:noFill/>
          <a:ln cap="flat" cmpd="sng" w="9525">
            <a:solidFill>
              <a:schemeClr val="dk1"/>
            </a:solidFill>
            <a:prstDash val="solid"/>
            <a:round/>
            <a:headEnd len="sm" w="sm" type="none"/>
            <a:tailEnd len="sm" w="sm" type="none"/>
          </a:ln>
        </p:spPr>
      </p:cxnSp>
      <p:sp>
        <p:nvSpPr>
          <p:cNvPr id="2162" name="Google Shape;2162;p37"/>
          <p:cNvSpPr txBox="1"/>
          <p:nvPr/>
        </p:nvSpPr>
        <p:spPr>
          <a:xfrm>
            <a:off x="3003372" y="754382"/>
            <a:ext cx="978000" cy="39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Montserrat SemiBold"/>
              <a:buNone/>
            </a:pPr>
            <a:r>
              <a:rPr b="1" i="0" lang="en-US" sz="1800" u="none" cap="none" strike="noStrike">
                <a:solidFill>
                  <a:schemeClr val="dk1"/>
                </a:solidFill>
                <a:latin typeface="Montserrat"/>
                <a:ea typeface="Montserrat"/>
                <a:cs typeface="Montserrat"/>
                <a:sym typeface="Montserrat"/>
              </a:rPr>
              <a:t>Name</a:t>
            </a:r>
            <a:r>
              <a:rPr b="1" i="0" lang="en-US" sz="1800" u="none" cap="none" strike="noStrike">
                <a:solidFill>
                  <a:schemeClr val="dk1"/>
                </a:solidFill>
                <a:latin typeface="Times New Roman"/>
                <a:ea typeface="Times New Roman"/>
                <a:cs typeface="Times New Roman"/>
                <a:sym typeface="Times New Roman"/>
              </a:rPr>
              <a:t>:</a:t>
            </a:r>
            <a:endParaRPr/>
          </a:p>
        </p:txBody>
      </p:sp>
      <p:sp>
        <p:nvSpPr>
          <p:cNvPr id="2163" name="Google Shape;2163;p37"/>
          <p:cNvSpPr txBox="1"/>
          <p:nvPr/>
        </p:nvSpPr>
        <p:spPr>
          <a:xfrm>
            <a:off x="4373032" y="754382"/>
            <a:ext cx="3705000" cy="390300"/>
          </a:xfrm>
          <a:prstGeom prst="rect">
            <a:avLst/>
          </a:prstGeom>
          <a:noFill/>
          <a:ln>
            <a:noFill/>
          </a:ln>
        </p:spPr>
        <p:txBody>
          <a:bodyPr anchorCtr="0" anchor="ctr" bIns="91425" lIns="91425" spcFirstLastPara="1" rIns="91425" wrap="square" tIns="91425">
            <a:noAutofit/>
          </a:bodyPr>
          <a:lstStyle/>
          <a:p>
            <a:pPr indent="0" lvl="0" marL="114300" marR="0" rtl="0" algn="l">
              <a:lnSpc>
                <a:spcPct val="115000"/>
              </a:lnSpc>
              <a:spcBef>
                <a:spcPts val="0"/>
              </a:spcBef>
              <a:spcAft>
                <a:spcPts val="0"/>
              </a:spcAft>
              <a:buClr>
                <a:schemeClr val="dk1"/>
              </a:buClr>
              <a:buSzPts val="1800"/>
              <a:buFont typeface="Cantarell"/>
              <a:buNone/>
            </a:pPr>
            <a:r>
              <a:rPr i="0" lang="en-US" sz="1800" u="none" cap="none" strike="noStrike">
                <a:solidFill>
                  <a:srgbClr val="202124"/>
                </a:solidFill>
                <a:latin typeface="Montserrat"/>
                <a:ea typeface="Montserrat"/>
                <a:cs typeface="Montserrat"/>
                <a:sym typeface="Montserrat"/>
              </a:rPr>
              <a:t>Mobile Price Classification</a:t>
            </a:r>
            <a:endParaRPr>
              <a:latin typeface="Montserrat"/>
              <a:ea typeface="Montserrat"/>
              <a:cs typeface="Montserrat"/>
              <a:sym typeface="Montserrat"/>
            </a:endParaRPr>
          </a:p>
        </p:txBody>
      </p:sp>
      <p:sp>
        <p:nvSpPr>
          <p:cNvPr id="2164" name="Google Shape;2164;p37"/>
          <p:cNvSpPr txBox="1"/>
          <p:nvPr/>
        </p:nvSpPr>
        <p:spPr>
          <a:xfrm>
            <a:off x="3003374" y="1156050"/>
            <a:ext cx="1288500" cy="35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Montserrat SemiBold"/>
              <a:buNone/>
            </a:pPr>
            <a:r>
              <a:rPr b="1" i="0" lang="en-US" sz="1800" u="none" cap="none" strike="noStrike">
                <a:solidFill>
                  <a:schemeClr val="dk1"/>
                </a:solidFill>
                <a:latin typeface="Montserrat"/>
                <a:ea typeface="Montserrat"/>
                <a:cs typeface="Montserrat"/>
                <a:sym typeface="Montserrat"/>
              </a:rPr>
              <a:t>Author:</a:t>
            </a:r>
            <a:endParaRPr b="1">
              <a:latin typeface="Montserrat"/>
              <a:ea typeface="Montserrat"/>
              <a:cs typeface="Montserrat"/>
              <a:sym typeface="Montserrat"/>
            </a:endParaRPr>
          </a:p>
        </p:txBody>
      </p:sp>
      <p:sp>
        <p:nvSpPr>
          <p:cNvPr id="2165" name="Google Shape;2165;p37"/>
          <p:cNvSpPr txBox="1"/>
          <p:nvPr/>
        </p:nvSpPr>
        <p:spPr>
          <a:xfrm>
            <a:off x="4254847" y="1181896"/>
            <a:ext cx="1899900" cy="32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Cantarell"/>
              <a:buNone/>
            </a:pPr>
            <a:r>
              <a:rPr i="0" lang="en-US" sz="1400" u="none" cap="none" strike="noStrike">
                <a:solidFill>
                  <a:srgbClr val="000000"/>
                </a:solidFill>
                <a:latin typeface="Montserrat"/>
                <a:ea typeface="Montserrat"/>
                <a:cs typeface="Montserrat"/>
                <a:sym typeface="Montserrat"/>
              </a:rPr>
              <a:t>Abhishek Sharma</a:t>
            </a:r>
            <a:endParaRPr>
              <a:latin typeface="Montserrat"/>
              <a:ea typeface="Montserrat"/>
              <a:cs typeface="Montserrat"/>
              <a:sym typeface="Montserrat"/>
            </a:endParaRPr>
          </a:p>
        </p:txBody>
      </p:sp>
      <p:sp>
        <p:nvSpPr>
          <p:cNvPr id="2166" name="Google Shape;2166;p37"/>
          <p:cNvSpPr txBox="1"/>
          <p:nvPr/>
        </p:nvSpPr>
        <p:spPr>
          <a:xfrm>
            <a:off x="6054582" y="1156050"/>
            <a:ext cx="1002000" cy="35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Montserrat SemiBold"/>
              <a:buNone/>
            </a:pPr>
            <a:r>
              <a:rPr b="1" i="0" lang="en-US" sz="1800" u="none" cap="none" strike="noStrike">
                <a:solidFill>
                  <a:schemeClr val="dk1"/>
                </a:solidFill>
                <a:latin typeface="Montserrat"/>
                <a:ea typeface="Montserrat"/>
                <a:cs typeface="Montserrat"/>
                <a:sym typeface="Montserrat"/>
              </a:rPr>
              <a:t>Data:</a:t>
            </a:r>
            <a:endParaRPr b="1">
              <a:latin typeface="Montserrat"/>
              <a:ea typeface="Montserrat"/>
              <a:cs typeface="Montserrat"/>
              <a:sym typeface="Montserrat"/>
            </a:endParaRPr>
          </a:p>
        </p:txBody>
      </p:sp>
      <p:sp>
        <p:nvSpPr>
          <p:cNvPr id="2167" name="Google Shape;2167;p37"/>
          <p:cNvSpPr txBox="1"/>
          <p:nvPr/>
        </p:nvSpPr>
        <p:spPr>
          <a:xfrm>
            <a:off x="6802432" y="1156050"/>
            <a:ext cx="1720500" cy="32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ntarell"/>
              <a:buNone/>
            </a:pPr>
            <a:r>
              <a:rPr i="0" lang="en-US" sz="1500" u="none" cap="none" strike="noStrike">
                <a:solidFill>
                  <a:schemeClr val="dk1"/>
                </a:solidFill>
                <a:latin typeface="Montserrat"/>
                <a:ea typeface="Montserrat"/>
                <a:cs typeface="Montserrat"/>
                <a:sym typeface="Montserrat"/>
              </a:rPr>
              <a:t>train.csv</a:t>
            </a:r>
            <a:endParaRPr>
              <a:latin typeface="Montserrat"/>
              <a:ea typeface="Montserrat"/>
              <a:cs typeface="Montserrat"/>
              <a:sym typeface="Montserrat"/>
            </a:endParaRPr>
          </a:p>
        </p:txBody>
      </p:sp>
      <p:grpSp>
        <p:nvGrpSpPr>
          <p:cNvPr id="2168" name="Google Shape;2168;p37"/>
          <p:cNvGrpSpPr/>
          <p:nvPr/>
        </p:nvGrpSpPr>
        <p:grpSpPr>
          <a:xfrm>
            <a:off x="4050982" y="1462903"/>
            <a:ext cx="4027050" cy="9544"/>
            <a:chOff x="4245050" y="1436406"/>
            <a:chExt cx="4027050" cy="9544"/>
          </a:xfrm>
        </p:grpSpPr>
        <p:cxnSp>
          <p:nvCxnSpPr>
            <p:cNvPr id="2169" name="Google Shape;2169;p37"/>
            <p:cNvCxnSpPr/>
            <p:nvPr/>
          </p:nvCxnSpPr>
          <p:spPr>
            <a:xfrm>
              <a:off x="4245050" y="1436406"/>
              <a:ext cx="1863900" cy="0"/>
            </a:xfrm>
            <a:prstGeom prst="straightConnector1">
              <a:avLst/>
            </a:prstGeom>
            <a:noFill/>
            <a:ln cap="flat" cmpd="sng" w="9525">
              <a:solidFill>
                <a:schemeClr val="dk1"/>
              </a:solidFill>
              <a:prstDash val="solid"/>
              <a:round/>
              <a:headEnd len="sm" w="sm" type="none"/>
              <a:tailEnd len="sm" w="sm" type="none"/>
            </a:ln>
          </p:spPr>
        </p:cxnSp>
        <p:cxnSp>
          <p:nvCxnSpPr>
            <p:cNvPr id="2170" name="Google Shape;2170;p37"/>
            <p:cNvCxnSpPr/>
            <p:nvPr/>
          </p:nvCxnSpPr>
          <p:spPr>
            <a:xfrm flipH="1" rot="10800000">
              <a:off x="7059800" y="1444150"/>
              <a:ext cx="1212300" cy="1800"/>
            </a:xfrm>
            <a:prstGeom prst="straightConnector1">
              <a:avLst/>
            </a:prstGeom>
            <a:noFill/>
            <a:ln cap="flat" cmpd="sng" w="9525">
              <a:solidFill>
                <a:schemeClr val="dk1"/>
              </a:solidFill>
              <a:prstDash val="solid"/>
              <a:round/>
              <a:headEnd len="sm" w="sm" type="none"/>
              <a:tailEnd len="sm" w="sm" type="none"/>
            </a:ln>
          </p:spPr>
        </p:cxnSp>
      </p:grpSp>
      <p:sp>
        <p:nvSpPr>
          <p:cNvPr id="2171" name="Google Shape;2171;p37"/>
          <p:cNvSpPr txBox="1"/>
          <p:nvPr/>
        </p:nvSpPr>
        <p:spPr>
          <a:xfrm>
            <a:off x="4954725" y="1989450"/>
            <a:ext cx="2428500" cy="2247300"/>
          </a:xfrm>
          <a:prstGeom prst="rect">
            <a:avLst/>
          </a:prstGeom>
          <a:noFill/>
          <a:ln>
            <a:noFill/>
          </a:ln>
        </p:spPr>
        <p:txBody>
          <a:bodyPr anchorCtr="0" anchor="t" bIns="45700" lIns="91425" spcFirstLastPara="1" rIns="91425" wrap="square" tIns="45700">
            <a:spAutoFit/>
          </a:bodyPr>
          <a:lstStyle/>
          <a:p>
            <a:pPr indent="0" lvl="0" marL="342900" marR="0" rtl="0" algn="l">
              <a:lnSpc>
                <a:spcPct val="150000"/>
              </a:lnSpc>
              <a:spcBef>
                <a:spcPts val="0"/>
              </a:spcBef>
              <a:spcAft>
                <a:spcPts val="0"/>
              </a:spcAft>
              <a:buNone/>
            </a:pPr>
            <a:r>
              <a:rPr i="0" lang="en-US" sz="2000" u="none" cap="none" strike="noStrike">
                <a:solidFill>
                  <a:schemeClr val="dk1"/>
                </a:solidFill>
                <a:latin typeface="Montserrat"/>
                <a:ea typeface="Montserrat"/>
                <a:cs typeface="Montserrat"/>
                <a:sym typeface="Montserrat"/>
              </a:rPr>
              <a:t>6.  four_g</a:t>
            </a:r>
            <a:endParaRPr i="0" sz="2000" u="none" cap="none" strike="noStrike">
              <a:solidFill>
                <a:schemeClr val="dk1"/>
              </a:solidFill>
              <a:latin typeface="Montserrat"/>
              <a:ea typeface="Montserrat"/>
              <a:cs typeface="Montserrat"/>
              <a:sym typeface="Montserrat"/>
            </a:endParaRPr>
          </a:p>
          <a:p>
            <a:pPr indent="0" lvl="0" marL="342900" marR="0" rtl="0" algn="l">
              <a:lnSpc>
                <a:spcPct val="150000"/>
              </a:lnSpc>
              <a:spcBef>
                <a:spcPts val="0"/>
              </a:spcBef>
              <a:spcAft>
                <a:spcPts val="0"/>
              </a:spcAft>
              <a:buNone/>
            </a:pPr>
            <a:r>
              <a:rPr i="0" lang="en-US" sz="2000" u="none" cap="none" strike="noStrike">
                <a:solidFill>
                  <a:schemeClr val="dk1"/>
                </a:solidFill>
                <a:latin typeface="Montserrat"/>
                <a:ea typeface="Montserrat"/>
                <a:cs typeface="Montserrat"/>
                <a:sym typeface="Montserrat"/>
              </a:rPr>
              <a:t>7.  int_memory</a:t>
            </a:r>
            <a:endParaRPr i="0" sz="2000" u="none" cap="none" strike="noStrike">
              <a:solidFill>
                <a:srgbClr val="000000"/>
              </a:solidFill>
              <a:latin typeface="Montserrat"/>
              <a:ea typeface="Montserrat"/>
              <a:cs typeface="Montserrat"/>
              <a:sym typeface="Montserrat"/>
            </a:endParaRPr>
          </a:p>
          <a:p>
            <a:pPr indent="0" lvl="0" marL="342900" marR="0" rtl="0" algn="l">
              <a:lnSpc>
                <a:spcPct val="150000"/>
              </a:lnSpc>
              <a:spcBef>
                <a:spcPts val="0"/>
              </a:spcBef>
              <a:spcAft>
                <a:spcPts val="0"/>
              </a:spcAft>
              <a:buNone/>
            </a:pPr>
            <a:r>
              <a:rPr i="0" lang="en-US" sz="2000" u="none" cap="none" strike="noStrike">
                <a:solidFill>
                  <a:schemeClr val="dk1"/>
                </a:solidFill>
                <a:latin typeface="Montserrat"/>
                <a:ea typeface="Montserrat"/>
                <a:cs typeface="Montserrat"/>
                <a:sym typeface="Montserrat"/>
              </a:rPr>
              <a:t>8.  m_dept</a:t>
            </a:r>
            <a:endParaRPr sz="2000">
              <a:latin typeface="Montserrat"/>
              <a:ea typeface="Montserrat"/>
              <a:cs typeface="Montserrat"/>
              <a:sym typeface="Montserrat"/>
            </a:endParaRPr>
          </a:p>
          <a:p>
            <a:pPr indent="0" lvl="0" marL="342900" marR="0" rtl="0" algn="l">
              <a:lnSpc>
                <a:spcPct val="150000"/>
              </a:lnSpc>
              <a:spcBef>
                <a:spcPts val="0"/>
              </a:spcBef>
              <a:spcAft>
                <a:spcPts val="0"/>
              </a:spcAft>
              <a:buNone/>
            </a:pPr>
            <a:r>
              <a:rPr lang="en-US" sz="2000">
                <a:latin typeface="Montserrat"/>
                <a:ea typeface="Montserrat"/>
                <a:cs typeface="Montserrat"/>
                <a:sym typeface="Montserrat"/>
              </a:rPr>
              <a:t>9.  </a:t>
            </a:r>
            <a:r>
              <a:rPr i="0" lang="en-US" sz="2000" u="none" cap="none" strike="noStrike">
                <a:solidFill>
                  <a:schemeClr val="dk1"/>
                </a:solidFill>
                <a:latin typeface="Montserrat"/>
                <a:ea typeface="Montserrat"/>
                <a:cs typeface="Montserrat"/>
                <a:sym typeface="Montserrat"/>
              </a:rPr>
              <a:t>mobile_wt</a:t>
            </a:r>
            <a:endParaRPr sz="2000">
              <a:solidFill>
                <a:schemeClr val="dk1"/>
              </a:solidFill>
              <a:latin typeface="Montserrat"/>
              <a:ea typeface="Montserrat"/>
              <a:cs typeface="Montserrat"/>
              <a:sym typeface="Montserrat"/>
            </a:endParaRPr>
          </a:p>
          <a:p>
            <a:pPr indent="0" lvl="0" marL="342900" marR="0" rtl="0" algn="l">
              <a:lnSpc>
                <a:spcPct val="150000"/>
              </a:lnSpc>
              <a:spcBef>
                <a:spcPts val="0"/>
              </a:spcBef>
              <a:spcAft>
                <a:spcPts val="0"/>
              </a:spcAft>
              <a:buNone/>
            </a:pPr>
            <a:r>
              <a:rPr lang="en-US" sz="2000">
                <a:solidFill>
                  <a:schemeClr val="dk1"/>
                </a:solidFill>
                <a:latin typeface="Montserrat"/>
                <a:ea typeface="Montserrat"/>
                <a:cs typeface="Montserrat"/>
                <a:sym typeface="Montserrat"/>
              </a:rPr>
              <a:t>10. </a:t>
            </a:r>
            <a:r>
              <a:rPr i="0" lang="en-US" sz="2000" u="none" cap="none" strike="noStrike">
                <a:solidFill>
                  <a:schemeClr val="dk1"/>
                </a:solidFill>
                <a:latin typeface="Montserrat"/>
                <a:ea typeface="Montserrat"/>
                <a:cs typeface="Montserrat"/>
                <a:sym typeface="Montserrat"/>
              </a:rPr>
              <a:t>n_cores</a:t>
            </a:r>
            <a:endParaRPr i="0" sz="20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5" name="Shape 2175"/>
        <p:cNvGrpSpPr/>
        <p:nvPr/>
      </p:nvGrpSpPr>
      <p:grpSpPr>
        <a:xfrm>
          <a:off x="0" y="0"/>
          <a:ext cx="0" cy="0"/>
          <a:chOff x="0" y="0"/>
          <a:chExt cx="0" cy="0"/>
        </a:xfrm>
      </p:grpSpPr>
      <p:sp>
        <p:nvSpPr>
          <p:cNvPr id="2176" name="Google Shape;2176;p38"/>
          <p:cNvSpPr txBox="1"/>
          <p:nvPr/>
        </p:nvSpPr>
        <p:spPr>
          <a:xfrm>
            <a:off x="1471085" y="2043796"/>
            <a:ext cx="2458500" cy="2709000"/>
          </a:xfrm>
          <a:prstGeom prst="rect">
            <a:avLst/>
          </a:prstGeom>
          <a:noFill/>
          <a:ln>
            <a:noFill/>
          </a:ln>
        </p:spPr>
        <p:txBody>
          <a:bodyPr anchorCtr="0" anchor="t" bIns="45700" lIns="91425" spcFirstLastPara="1" rIns="91425" wrap="square" tIns="45700">
            <a:spAutoFit/>
          </a:bodyPr>
          <a:lstStyle/>
          <a:p>
            <a:pPr indent="0" lvl="0" marL="342900" marR="0" rtl="0" algn="l">
              <a:lnSpc>
                <a:spcPct val="150000"/>
              </a:lnSpc>
              <a:spcBef>
                <a:spcPts val="0"/>
              </a:spcBef>
              <a:spcAft>
                <a:spcPts val="0"/>
              </a:spcAft>
              <a:buNone/>
            </a:pPr>
            <a:r>
              <a:rPr i="0" lang="en-US" sz="2000" u="none" cap="none" strike="noStrike">
                <a:solidFill>
                  <a:srgbClr val="000000"/>
                </a:solidFill>
                <a:latin typeface="Montserrat"/>
                <a:ea typeface="Montserrat"/>
                <a:cs typeface="Montserrat"/>
                <a:sym typeface="Montserrat"/>
              </a:rPr>
              <a:t>11.  pc</a:t>
            </a:r>
            <a:endParaRPr i="0" sz="2000" u="none" cap="none" strike="noStrike">
              <a:solidFill>
                <a:schemeClr val="dk1"/>
              </a:solidFill>
              <a:latin typeface="Montserrat"/>
              <a:ea typeface="Montserrat"/>
              <a:cs typeface="Montserrat"/>
              <a:sym typeface="Montserrat"/>
            </a:endParaRPr>
          </a:p>
          <a:p>
            <a:pPr indent="0" lvl="0" marL="342900" marR="0" rtl="0" algn="l">
              <a:lnSpc>
                <a:spcPct val="150000"/>
              </a:lnSpc>
              <a:spcBef>
                <a:spcPts val="0"/>
              </a:spcBef>
              <a:spcAft>
                <a:spcPts val="0"/>
              </a:spcAft>
              <a:buNone/>
            </a:pPr>
            <a:r>
              <a:rPr i="0" lang="en-US" sz="2000" u="none" cap="none" strike="noStrike">
                <a:solidFill>
                  <a:schemeClr val="dk1"/>
                </a:solidFill>
                <a:latin typeface="Montserrat"/>
                <a:ea typeface="Montserrat"/>
                <a:cs typeface="Montserrat"/>
                <a:sym typeface="Montserrat"/>
              </a:rPr>
              <a:t>12.  px_height</a:t>
            </a:r>
            <a:endParaRPr i="0" sz="2000" u="none" cap="none" strike="noStrike">
              <a:solidFill>
                <a:schemeClr val="dk1"/>
              </a:solidFill>
              <a:latin typeface="Montserrat"/>
              <a:ea typeface="Montserrat"/>
              <a:cs typeface="Montserrat"/>
              <a:sym typeface="Montserrat"/>
            </a:endParaRPr>
          </a:p>
          <a:p>
            <a:pPr indent="0" lvl="0" marL="342900" marR="0" rtl="0" algn="l">
              <a:lnSpc>
                <a:spcPct val="150000"/>
              </a:lnSpc>
              <a:spcBef>
                <a:spcPts val="0"/>
              </a:spcBef>
              <a:spcAft>
                <a:spcPts val="0"/>
              </a:spcAft>
              <a:buNone/>
            </a:pPr>
            <a:r>
              <a:rPr i="0" lang="en-US" sz="2000" u="none" cap="none" strike="noStrike">
                <a:solidFill>
                  <a:schemeClr val="dk1"/>
                </a:solidFill>
                <a:latin typeface="Montserrat"/>
                <a:ea typeface="Montserrat"/>
                <a:cs typeface="Montserrat"/>
                <a:sym typeface="Montserrat"/>
              </a:rPr>
              <a:t>13.  px_width</a:t>
            </a:r>
            <a:endParaRPr i="0" sz="2000" u="none" cap="none" strike="noStrike">
              <a:solidFill>
                <a:srgbClr val="000000"/>
              </a:solidFill>
              <a:latin typeface="Montserrat"/>
              <a:ea typeface="Montserrat"/>
              <a:cs typeface="Montserrat"/>
              <a:sym typeface="Montserrat"/>
            </a:endParaRPr>
          </a:p>
          <a:p>
            <a:pPr indent="0" lvl="0" marL="342900" marR="0" rtl="0" algn="l">
              <a:lnSpc>
                <a:spcPct val="150000"/>
              </a:lnSpc>
              <a:spcBef>
                <a:spcPts val="0"/>
              </a:spcBef>
              <a:spcAft>
                <a:spcPts val="0"/>
              </a:spcAft>
              <a:buNone/>
            </a:pPr>
            <a:r>
              <a:rPr i="0" lang="en-US" sz="2000" u="none" cap="none" strike="noStrike">
                <a:solidFill>
                  <a:srgbClr val="000000"/>
                </a:solidFill>
                <a:latin typeface="Montserrat"/>
                <a:ea typeface="Montserrat"/>
                <a:cs typeface="Montserrat"/>
                <a:sym typeface="Montserrat"/>
              </a:rPr>
              <a:t>14.  r</a:t>
            </a:r>
            <a:r>
              <a:rPr i="0" lang="en-US" sz="2000" u="none" cap="none" strike="noStrike">
                <a:solidFill>
                  <a:schemeClr val="dk1"/>
                </a:solidFill>
                <a:latin typeface="Montserrat"/>
                <a:ea typeface="Montserrat"/>
                <a:cs typeface="Montserrat"/>
                <a:sym typeface="Montserrat"/>
              </a:rPr>
              <a:t>am</a:t>
            </a:r>
            <a:endParaRPr>
              <a:latin typeface="Montserrat"/>
              <a:ea typeface="Montserrat"/>
              <a:cs typeface="Montserrat"/>
              <a:sym typeface="Montserrat"/>
            </a:endParaRPr>
          </a:p>
          <a:p>
            <a:pPr indent="0" lvl="0" marL="342900" marR="0" rtl="0" algn="l">
              <a:lnSpc>
                <a:spcPct val="150000"/>
              </a:lnSpc>
              <a:spcBef>
                <a:spcPts val="0"/>
              </a:spcBef>
              <a:spcAft>
                <a:spcPts val="0"/>
              </a:spcAft>
              <a:buNone/>
            </a:pPr>
            <a:r>
              <a:rPr i="0" lang="en-US" sz="2000" u="none" cap="none" strike="noStrike">
                <a:solidFill>
                  <a:schemeClr val="dk1"/>
                </a:solidFill>
                <a:latin typeface="Montserrat"/>
                <a:ea typeface="Montserrat"/>
                <a:cs typeface="Montserrat"/>
                <a:sym typeface="Montserrat"/>
              </a:rPr>
              <a:t>15.  sc_h</a:t>
            </a:r>
            <a:endParaRPr i="0" sz="2000" u="none" cap="none" strike="noStrike">
              <a:solidFill>
                <a:schemeClr val="dk1"/>
              </a:solidFill>
              <a:latin typeface="Montserrat"/>
              <a:ea typeface="Montserrat"/>
              <a:cs typeface="Montserrat"/>
              <a:sym typeface="Montserrat"/>
            </a:endParaRPr>
          </a:p>
          <a:p>
            <a:pPr indent="0" lvl="0" marL="342900" marR="0" rtl="0" algn="l">
              <a:lnSpc>
                <a:spcPct val="150000"/>
              </a:lnSpc>
              <a:spcBef>
                <a:spcPts val="0"/>
              </a:spcBef>
              <a:spcAft>
                <a:spcPts val="0"/>
              </a:spcAft>
              <a:buClr>
                <a:srgbClr val="000000"/>
              </a:buClr>
              <a:buSzPts val="2000"/>
              <a:buFont typeface="Arial"/>
              <a:buNone/>
            </a:pPr>
            <a:r>
              <a:t/>
            </a:r>
            <a:endParaRPr i="0" sz="2000" u="none" cap="none" strike="noStrike">
              <a:solidFill>
                <a:schemeClr val="dk1"/>
              </a:solidFill>
              <a:latin typeface="Montserrat"/>
              <a:ea typeface="Montserrat"/>
              <a:cs typeface="Montserrat"/>
              <a:sym typeface="Montserrat"/>
            </a:endParaRPr>
          </a:p>
        </p:txBody>
      </p:sp>
      <p:sp>
        <p:nvSpPr>
          <p:cNvPr id="2177" name="Google Shape;2177;p38"/>
          <p:cNvSpPr txBox="1"/>
          <p:nvPr/>
        </p:nvSpPr>
        <p:spPr>
          <a:xfrm>
            <a:off x="4672927" y="2043800"/>
            <a:ext cx="2943600" cy="2247300"/>
          </a:xfrm>
          <a:prstGeom prst="rect">
            <a:avLst/>
          </a:prstGeom>
          <a:noFill/>
          <a:ln>
            <a:noFill/>
          </a:ln>
        </p:spPr>
        <p:txBody>
          <a:bodyPr anchorCtr="0" anchor="t" bIns="45700" lIns="91425" spcFirstLastPara="1" rIns="91425" wrap="square" tIns="45700">
            <a:spAutoFit/>
          </a:bodyPr>
          <a:lstStyle/>
          <a:p>
            <a:pPr indent="0" lvl="0" marL="342900" marR="0" rtl="0" algn="l">
              <a:lnSpc>
                <a:spcPct val="150000"/>
              </a:lnSpc>
              <a:spcBef>
                <a:spcPts val="0"/>
              </a:spcBef>
              <a:spcAft>
                <a:spcPts val="0"/>
              </a:spcAft>
              <a:buNone/>
            </a:pPr>
            <a:r>
              <a:rPr i="0" lang="en-US" sz="2000" u="none" cap="none" strike="noStrike">
                <a:solidFill>
                  <a:schemeClr val="dk1"/>
                </a:solidFill>
                <a:latin typeface="Montserrat"/>
                <a:ea typeface="Montserrat"/>
                <a:cs typeface="Montserrat"/>
                <a:sym typeface="Montserrat"/>
              </a:rPr>
              <a:t>16.  sc_w</a:t>
            </a:r>
            <a:endParaRPr i="0" sz="2000" u="none" cap="none" strike="noStrike">
              <a:solidFill>
                <a:schemeClr val="dk1"/>
              </a:solidFill>
              <a:latin typeface="Montserrat"/>
              <a:ea typeface="Montserrat"/>
              <a:cs typeface="Montserrat"/>
              <a:sym typeface="Montserrat"/>
            </a:endParaRPr>
          </a:p>
          <a:p>
            <a:pPr indent="0" lvl="0" marL="342900" marR="0" rtl="0" algn="l">
              <a:lnSpc>
                <a:spcPct val="150000"/>
              </a:lnSpc>
              <a:spcBef>
                <a:spcPts val="0"/>
              </a:spcBef>
              <a:spcAft>
                <a:spcPts val="0"/>
              </a:spcAft>
              <a:buNone/>
            </a:pPr>
            <a:r>
              <a:rPr i="0" lang="en-US" sz="2000" u="none" cap="none" strike="noStrike">
                <a:solidFill>
                  <a:schemeClr val="dk1"/>
                </a:solidFill>
                <a:latin typeface="Montserrat"/>
                <a:ea typeface="Montserrat"/>
                <a:cs typeface="Montserrat"/>
                <a:sym typeface="Montserrat"/>
              </a:rPr>
              <a:t>17.  talk_time</a:t>
            </a:r>
            <a:endParaRPr i="0" sz="2000" u="none" cap="none" strike="noStrike">
              <a:solidFill>
                <a:schemeClr val="dk1"/>
              </a:solidFill>
              <a:latin typeface="Montserrat"/>
              <a:ea typeface="Montserrat"/>
              <a:cs typeface="Montserrat"/>
              <a:sym typeface="Montserrat"/>
            </a:endParaRPr>
          </a:p>
          <a:p>
            <a:pPr indent="0" lvl="0" marL="342900" marR="0" rtl="0" algn="l">
              <a:lnSpc>
                <a:spcPct val="150000"/>
              </a:lnSpc>
              <a:spcBef>
                <a:spcPts val="0"/>
              </a:spcBef>
              <a:spcAft>
                <a:spcPts val="0"/>
              </a:spcAft>
              <a:buNone/>
            </a:pPr>
            <a:r>
              <a:rPr i="0" lang="en-US" sz="2000" u="none" cap="none" strike="noStrike">
                <a:solidFill>
                  <a:schemeClr val="dk1"/>
                </a:solidFill>
                <a:latin typeface="Montserrat"/>
                <a:ea typeface="Montserrat"/>
                <a:cs typeface="Montserrat"/>
                <a:sym typeface="Montserrat"/>
              </a:rPr>
              <a:t>18.  three_g</a:t>
            </a:r>
            <a:endParaRPr i="0" sz="2000" u="none" cap="none" strike="noStrike">
              <a:solidFill>
                <a:schemeClr val="dk1"/>
              </a:solidFill>
              <a:latin typeface="Montserrat"/>
              <a:ea typeface="Montserrat"/>
              <a:cs typeface="Montserrat"/>
              <a:sym typeface="Montserrat"/>
            </a:endParaRPr>
          </a:p>
          <a:p>
            <a:pPr indent="0" lvl="0" marL="342900" marR="0" rtl="0" algn="l">
              <a:lnSpc>
                <a:spcPct val="150000"/>
              </a:lnSpc>
              <a:spcBef>
                <a:spcPts val="0"/>
              </a:spcBef>
              <a:spcAft>
                <a:spcPts val="0"/>
              </a:spcAft>
              <a:buNone/>
            </a:pPr>
            <a:r>
              <a:rPr i="0" lang="en-US" sz="2000" u="none" cap="none" strike="noStrike">
                <a:solidFill>
                  <a:schemeClr val="dk1"/>
                </a:solidFill>
                <a:latin typeface="Montserrat"/>
                <a:ea typeface="Montserrat"/>
                <a:cs typeface="Montserrat"/>
                <a:sym typeface="Montserrat"/>
              </a:rPr>
              <a:t>19.  touch_screen</a:t>
            </a:r>
            <a:endParaRPr i="0" sz="2000" u="none" cap="none" strike="noStrike">
              <a:solidFill>
                <a:schemeClr val="dk1"/>
              </a:solidFill>
              <a:latin typeface="Montserrat"/>
              <a:ea typeface="Montserrat"/>
              <a:cs typeface="Montserrat"/>
              <a:sym typeface="Montserrat"/>
            </a:endParaRPr>
          </a:p>
          <a:p>
            <a:pPr indent="0" lvl="0" marL="342900" marR="0" rtl="0" algn="l">
              <a:lnSpc>
                <a:spcPct val="150000"/>
              </a:lnSpc>
              <a:spcBef>
                <a:spcPts val="0"/>
              </a:spcBef>
              <a:spcAft>
                <a:spcPts val="0"/>
              </a:spcAft>
              <a:buNone/>
            </a:pPr>
            <a:r>
              <a:rPr i="0" lang="en-US" sz="2000" u="none" cap="none" strike="noStrike">
                <a:solidFill>
                  <a:schemeClr val="dk1"/>
                </a:solidFill>
                <a:latin typeface="Montserrat"/>
                <a:ea typeface="Montserrat"/>
                <a:cs typeface="Montserrat"/>
                <a:sym typeface="Montserrat"/>
              </a:rPr>
              <a:t>20. Wifi</a:t>
            </a:r>
            <a:endParaRPr i="0" sz="2000" u="none" cap="none" strike="noStrike">
              <a:solidFill>
                <a:schemeClr val="dk1"/>
              </a:solidFill>
              <a:latin typeface="Montserrat"/>
              <a:ea typeface="Montserrat"/>
              <a:cs typeface="Montserrat"/>
              <a:sym typeface="Montserrat"/>
            </a:endParaRPr>
          </a:p>
        </p:txBody>
      </p:sp>
      <p:sp>
        <p:nvSpPr>
          <p:cNvPr id="2178" name="Google Shape;2178;p38"/>
          <p:cNvSpPr txBox="1"/>
          <p:nvPr>
            <p:ph type="title"/>
          </p:nvPr>
        </p:nvSpPr>
        <p:spPr>
          <a:xfrm>
            <a:off x="836847" y="721295"/>
            <a:ext cx="2283300" cy="866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Dữ Liệu</a:t>
            </a:r>
            <a:endParaRPr/>
          </a:p>
        </p:txBody>
      </p:sp>
      <p:cxnSp>
        <p:nvCxnSpPr>
          <p:cNvPr id="2179" name="Google Shape;2179;p38"/>
          <p:cNvCxnSpPr/>
          <p:nvPr/>
        </p:nvCxnSpPr>
        <p:spPr>
          <a:xfrm>
            <a:off x="4352567" y="1065912"/>
            <a:ext cx="3730500" cy="0"/>
          </a:xfrm>
          <a:prstGeom prst="straightConnector1">
            <a:avLst/>
          </a:prstGeom>
          <a:noFill/>
          <a:ln cap="flat" cmpd="sng" w="9525">
            <a:solidFill>
              <a:schemeClr val="dk1"/>
            </a:solidFill>
            <a:prstDash val="solid"/>
            <a:round/>
            <a:headEnd len="sm" w="sm" type="none"/>
            <a:tailEnd len="sm" w="sm" type="none"/>
          </a:ln>
        </p:spPr>
      </p:cxnSp>
      <p:sp>
        <p:nvSpPr>
          <p:cNvPr id="2180" name="Google Shape;2180;p38"/>
          <p:cNvSpPr txBox="1"/>
          <p:nvPr/>
        </p:nvSpPr>
        <p:spPr>
          <a:xfrm>
            <a:off x="3056397" y="754382"/>
            <a:ext cx="978000" cy="390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Montserrat SemiBold"/>
              <a:buNone/>
            </a:pPr>
            <a:r>
              <a:rPr b="1" i="0" lang="en-US" sz="1800" u="none" cap="none" strike="noStrike">
                <a:solidFill>
                  <a:schemeClr val="dk1"/>
                </a:solidFill>
                <a:latin typeface="Montserrat"/>
                <a:ea typeface="Montserrat"/>
                <a:cs typeface="Montserrat"/>
                <a:sym typeface="Montserrat"/>
              </a:rPr>
              <a:t>Name:</a:t>
            </a:r>
            <a:endParaRPr b="1">
              <a:latin typeface="Montserrat"/>
              <a:ea typeface="Montserrat"/>
              <a:cs typeface="Montserrat"/>
              <a:sym typeface="Montserrat"/>
            </a:endParaRPr>
          </a:p>
        </p:txBody>
      </p:sp>
      <p:sp>
        <p:nvSpPr>
          <p:cNvPr id="2181" name="Google Shape;2181;p38"/>
          <p:cNvSpPr txBox="1"/>
          <p:nvPr/>
        </p:nvSpPr>
        <p:spPr>
          <a:xfrm>
            <a:off x="4254857" y="754382"/>
            <a:ext cx="3705000" cy="390300"/>
          </a:xfrm>
          <a:prstGeom prst="rect">
            <a:avLst/>
          </a:prstGeom>
          <a:noFill/>
          <a:ln>
            <a:noFill/>
          </a:ln>
        </p:spPr>
        <p:txBody>
          <a:bodyPr anchorCtr="0" anchor="ctr" bIns="91425" lIns="91425" spcFirstLastPara="1" rIns="91425" wrap="square" tIns="91425">
            <a:noAutofit/>
          </a:bodyPr>
          <a:lstStyle/>
          <a:p>
            <a:pPr indent="0" lvl="0" marL="114300" marR="0" rtl="0" algn="l">
              <a:lnSpc>
                <a:spcPct val="115000"/>
              </a:lnSpc>
              <a:spcBef>
                <a:spcPts val="0"/>
              </a:spcBef>
              <a:spcAft>
                <a:spcPts val="0"/>
              </a:spcAft>
              <a:buClr>
                <a:schemeClr val="dk1"/>
              </a:buClr>
              <a:buSzPts val="1800"/>
              <a:buFont typeface="Cantarell"/>
              <a:buNone/>
            </a:pPr>
            <a:r>
              <a:rPr i="0" lang="en-US" sz="1800" u="none" cap="none" strike="noStrike">
                <a:solidFill>
                  <a:srgbClr val="202124"/>
                </a:solidFill>
                <a:latin typeface="Montserrat"/>
                <a:ea typeface="Montserrat"/>
                <a:cs typeface="Montserrat"/>
                <a:sym typeface="Montserrat"/>
              </a:rPr>
              <a:t>Mobile Price Classification</a:t>
            </a:r>
            <a:endParaRPr>
              <a:latin typeface="Montserrat"/>
              <a:ea typeface="Montserrat"/>
              <a:cs typeface="Montserrat"/>
              <a:sym typeface="Montserrat"/>
            </a:endParaRPr>
          </a:p>
        </p:txBody>
      </p:sp>
      <p:sp>
        <p:nvSpPr>
          <p:cNvPr id="2182" name="Google Shape;2182;p38"/>
          <p:cNvSpPr txBox="1"/>
          <p:nvPr/>
        </p:nvSpPr>
        <p:spPr>
          <a:xfrm>
            <a:off x="3056399" y="1156050"/>
            <a:ext cx="1235400" cy="35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Montserrat SemiBold"/>
              <a:buNone/>
            </a:pPr>
            <a:r>
              <a:rPr b="1" i="0" lang="en-US" sz="1800" u="none" cap="none" strike="noStrike">
                <a:solidFill>
                  <a:schemeClr val="dk1"/>
                </a:solidFill>
                <a:latin typeface="Montserrat"/>
                <a:ea typeface="Montserrat"/>
                <a:cs typeface="Montserrat"/>
                <a:sym typeface="Montserrat"/>
              </a:rPr>
              <a:t>Author:</a:t>
            </a:r>
            <a:endParaRPr b="1">
              <a:latin typeface="Montserrat"/>
              <a:ea typeface="Montserrat"/>
              <a:cs typeface="Montserrat"/>
              <a:sym typeface="Montserrat"/>
            </a:endParaRPr>
          </a:p>
        </p:txBody>
      </p:sp>
      <p:sp>
        <p:nvSpPr>
          <p:cNvPr id="2183" name="Google Shape;2183;p38"/>
          <p:cNvSpPr txBox="1"/>
          <p:nvPr/>
        </p:nvSpPr>
        <p:spPr>
          <a:xfrm>
            <a:off x="4254847" y="1181896"/>
            <a:ext cx="1899900" cy="32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Cantarell"/>
              <a:buNone/>
            </a:pPr>
            <a:r>
              <a:rPr i="0" lang="en-US" sz="1400" u="none" cap="none" strike="noStrike">
                <a:solidFill>
                  <a:srgbClr val="000000"/>
                </a:solidFill>
                <a:latin typeface="Montserrat"/>
                <a:ea typeface="Montserrat"/>
                <a:cs typeface="Montserrat"/>
                <a:sym typeface="Montserrat"/>
              </a:rPr>
              <a:t>Abhishek Sharma</a:t>
            </a:r>
            <a:endParaRPr>
              <a:latin typeface="Montserrat"/>
              <a:ea typeface="Montserrat"/>
              <a:cs typeface="Montserrat"/>
              <a:sym typeface="Montserrat"/>
            </a:endParaRPr>
          </a:p>
        </p:txBody>
      </p:sp>
      <p:sp>
        <p:nvSpPr>
          <p:cNvPr id="2184" name="Google Shape;2184;p38"/>
          <p:cNvSpPr txBox="1"/>
          <p:nvPr/>
        </p:nvSpPr>
        <p:spPr>
          <a:xfrm>
            <a:off x="6054582" y="1156050"/>
            <a:ext cx="1002000" cy="35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Montserrat SemiBold"/>
              <a:buNone/>
            </a:pPr>
            <a:r>
              <a:rPr b="1" i="0" lang="en-US" sz="1800" u="none" cap="none" strike="noStrike">
                <a:solidFill>
                  <a:schemeClr val="dk1"/>
                </a:solidFill>
                <a:latin typeface="Montserrat"/>
                <a:ea typeface="Montserrat"/>
                <a:cs typeface="Montserrat"/>
                <a:sym typeface="Montserrat"/>
              </a:rPr>
              <a:t>Data:</a:t>
            </a:r>
            <a:endParaRPr b="1">
              <a:latin typeface="Montserrat"/>
              <a:ea typeface="Montserrat"/>
              <a:cs typeface="Montserrat"/>
              <a:sym typeface="Montserrat"/>
            </a:endParaRPr>
          </a:p>
        </p:txBody>
      </p:sp>
      <p:sp>
        <p:nvSpPr>
          <p:cNvPr id="2185" name="Google Shape;2185;p38"/>
          <p:cNvSpPr txBox="1"/>
          <p:nvPr/>
        </p:nvSpPr>
        <p:spPr>
          <a:xfrm>
            <a:off x="6940307" y="1172700"/>
            <a:ext cx="1720500" cy="32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ntarell"/>
              <a:buNone/>
            </a:pPr>
            <a:r>
              <a:rPr i="0" lang="en-US" sz="1500" u="none" cap="none" strike="noStrike">
                <a:solidFill>
                  <a:schemeClr val="dk1"/>
                </a:solidFill>
                <a:latin typeface="Montserrat"/>
                <a:ea typeface="Montserrat"/>
                <a:cs typeface="Montserrat"/>
                <a:sym typeface="Montserrat"/>
              </a:rPr>
              <a:t>train.csv</a:t>
            </a:r>
            <a:endParaRPr>
              <a:latin typeface="Montserrat"/>
              <a:ea typeface="Montserrat"/>
              <a:cs typeface="Montserrat"/>
              <a:sym typeface="Montserrat"/>
            </a:endParaRPr>
          </a:p>
        </p:txBody>
      </p:sp>
      <p:grpSp>
        <p:nvGrpSpPr>
          <p:cNvPr id="2186" name="Google Shape;2186;p38"/>
          <p:cNvGrpSpPr/>
          <p:nvPr/>
        </p:nvGrpSpPr>
        <p:grpSpPr>
          <a:xfrm>
            <a:off x="4204307" y="1482153"/>
            <a:ext cx="4027050" cy="9544"/>
            <a:chOff x="4245050" y="1436406"/>
            <a:chExt cx="4027050" cy="9544"/>
          </a:xfrm>
        </p:grpSpPr>
        <p:cxnSp>
          <p:nvCxnSpPr>
            <p:cNvPr id="2187" name="Google Shape;2187;p38"/>
            <p:cNvCxnSpPr/>
            <p:nvPr/>
          </p:nvCxnSpPr>
          <p:spPr>
            <a:xfrm>
              <a:off x="4245050" y="1436406"/>
              <a:ext cx="1863900" cy="0"/>
            </a:xfrm>
            <a:prstGeom prst="straightConnector1">
              <a:avLst/>
            </a:prstGeom>
            <a:noFill/>
            <a:ln cap="flat" cmpd="sng" w="9525">
              <a:solidFill>
                <a:schemeClr val="dk1"/>
              </a:solidFill>
              <a:prstDash val="solid"/>
              <a:round/>
              <a:headEnd len="sm" w="sm" type="none"/>
              <a:tailEnd len="sm" w="sm" type="none"/>
            </a:ln>
          </p:spPr>
        </p:cxnSp>
        <p:cxnSp>
          <p:nvCxnSpPr>
            <p:cNvPr id="2188" name="Google Shape;2188;p38"/>
            <p:cNvCxnSpPr/>
            <p:nvPr/>
          </p:nvCxnSpPr>
          <p:spPr>
            <a:xfrm flipH="1" rot="10800000">
              <a:off x="7059800" y="1444150"/>
              <a:ext cx="1212300" cy="1800"/>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lorful Book Report by Slidesgo">
  <a:themeElements>
    <a:clrScheme name="Simple Light">
      <a:dk1>
        <a:srgbClr val="191919"/>
      </a:dk1>
      <a:lt1>
        <a:srgbClr val="FFFBD6"/>
      </a:lt1>
      <a:dk2>
        <a:srgbClr val="8DCAD3"/>
      </a:dk2>
      <a:lt2>
        <a:srgbClr val="FF8087"/>
      </a:lt2>
      <a:accent1>
        <a:srgbClr val="FEAC6A"/>
      </a:accent1>
      <a:accent2>
        <a:srgbClr val="42A7DE"/>
      </a:accent2>
      <a:accent3>
        <a:srgbClr val="D7A5D7"/>
      </a:accent3>
      <a:accent4>
        <a:srgbClr val="6BCE95"/>
      </a:accent4>
      <a:accent5>
        <a:srgbClr val="FA4205"/>
      </a:accent5>
      <a:accent6>
        <a:srgbClr val="FFBC3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