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BA1-0A89-45A7-BDCF-9C6329150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D95BF-B864-4E28-A2E7-E9D10F663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26A72-DD5A-441B-9C36-EBC26B6F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B824-DCC1-422B-8EB3-67528638C74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048C7-8C20-4D98-88D7-6FDC176F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7E83-6A9F-4B75-9952-CA5D2523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619A-E338-489F-88E4-58701229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5996-E66C-4294-A609-7BF734A6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6745D-FA21-4F87-910A-5A19E0F07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DBADE-ADFF-4539-9662-EF2AD8A7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B824-DCC1-422B-8EB3-67528638C74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6194A-3D49-4D69-98ED-18286289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1953-ECCE-4A07-8656-7858A14A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619A-E338-489F-88E4-58701229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A568F-39C6-4B2F-BD1E-E82F7F088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8A8E8-820B-46A1-A649-793B31E23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4261-6FF5-412A-93CD-C0D90F02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B824-DCC1-422B-8EB3-67528638C74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C1654-88D8-4F04-9F28-76BA4067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9388-4ECD-4D5F-9B2F-935ACDCB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619A-E338-489F-88E4-58701229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8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B1A9-45C7-4919-A5BE-ACABA086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8BA7D-48C9-4094-94C0-90C35A90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E7BB0-7BAF-4425-B860-90822EBF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B824-DCC1-422B-8EB3-67528638C74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73BA0-81BC-4474-8360-744665B1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85229-8952-490B-AF85-F197F37A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619A-E338-489F-88E4-58701229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E4F8-48E9-41B7-877E-2551438E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2AFE0-1488-4A9C-88F4-C634E5B56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BE926-7793-4BF4-A7B6-86C8B351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B824-DCC1-422B-8EB3-67528638C74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E9B0-EC67-42F5-B3B6-DAFF7E80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55541-6423-4F3A-8C59-2C3E4A6D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619A-E338-489F-88E4-58701229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BDA5-0FE7-4443-8108-E79BE177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2E2FB-6F68-4A07-BE91-EA49BE16D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3C80E-3159-46B5-B7D8-37609F9AB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205FC-95E0-4846-B3CA-C262F870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B824-DCC1-422B-8EB3-67528638C74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D20C7-CDD4-4E20-9F87-4B4022E6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4315D-7F06-4464-A5FB-B27E9CA0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619A-E338-489F-88E4-58701229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8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5AA2-89E1-40D7-9AFD-E4B547C2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E4395-4A4C-4E15-9619-4D9459C4D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B195D-8AF6-4868-9428-639F2F3EB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73A6D-903E-43A6-9ABD-CC39CD8D9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9EB0D-7F1E-445E-B9AA-9255916D0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51803-E6B0-45B8-98DB-D43D2DA4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B824-DCC1-422B-8EB3-67528638C74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66C8A-F383-4B44-8139-026AC1E6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940C5-EDD7-4854-BAF5-0B8C5BB0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619A-E338-489F-88E4-58701229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5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4045-F040-4BF2-BC44-76AA75FF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3647F-4C32-4387-B496-C3BB2220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B824-DCC1-422B-8EB3-67528638C74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3A417-BB9B-4518-82C9-FCAEFFF1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4C5E6-B6B5-4689-B1EE-8181B2E6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619A-E338-489F-88E4-58701229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83559-CF62-4AAB-837D-7B82F6E1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B824-DCC1-422B-8EB3-67528638C74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EC4D6-F134-4289-9670-4AB9DE00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5DDC4-E537-464E-8716-CAF2D9D9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619A-E338-489F-88E4-58701229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6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A982-3AD1-4501-81D1-0A1667AC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3078-5497-4B3C-9614-F97BF2C1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F2E6B-259E-4365-9B46-B9A2A796D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57CD8-619D-4A52-A1A1-C4618767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B824-DCC1-422B-8EB3-67528638C74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6BC1D-ADCC-4B69-A6D1-2A7FF1E7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63702-1030-4D85-BBF3-09E9E601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619A-E338-489F-88E4-58701229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0DD0-5C8D-49CC-82F2-402AE629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7B01B-41BE-411E-91E0-8437E3E43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4E297-1447-4581-A67F-90892A076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1C6C-E2DA-4E62-9660-6AECB676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B824-DCC1-422B-8EB3-67528638C74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6F7C5-BF7B-469D-91E8-356C8A01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F68F3-2219-4E61-A038-52BDF1D2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619A-E338-489F-88E4-58701229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1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2D01C-FB57-4ADC-A01B-5A5D815B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683B8-8C49-4643-83D5-509AA1B0F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0F83-0339-452B-8378-34A6AF60F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7B824-DCC1-422B-8EB3-67528638C74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A36E5-7419-4C59-A8A6-6C5E0907E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264F-73A4-458E-8E46-9A2B5DBD5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0619A-E338-489F-88E4-58701229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8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537AE8-7F64-47D4-A812-8E16D58A7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23826"/>
            <a:ext cx="1003300" cy="6195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C43176-9D96-45F7-828C-603327232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t="13910" r="11569" b="63198"/>
          <a:stretch>
            <a:fillRect/>
          </a:stretch>
        </p:blipFill>
        <p:spPr>
          <a:xfrm>
            <a:off x="576827" y="1775063"/>
            <a:ext cx="5965091" cy="1040429"/>
          </a:xfrm>
          <a:custGeom>
            <a:avLst/>
            <a:gdLst/>
            <a:ahLst/>
            <a:cxnLst/>
            <a:rect l="l" t="t" r="r" b="b"/>
            <a:pathLst>
              <a:path w="5965091" h="1040429">
                <a:moveTo>
                  <a:pt x="4314941" y="932799"/>
                </a:moveTo>
                <a:lnTo>
                  <a:pt x="4948354" y="932799"/>
                </a:lnTo>
                <a:lnTo>
                  <a:pt x="4948354" y="1040429"/>
                </a:lnTo>
                <a:lnTo>
                  <a:pt x="4314941" y="1040429"/>
                </a:lnTo>
                <a:close/>
                <a:moveTo>
                  <a:pt x="1693578" y="143507"/>
                </a:moveTo>
                <a:cubicBezTo>
                  <a:pt x="1613080" y="143507"/>
                  <a:pt x="1545998" y="167399"/>
                  <a:pt x="1492331" y="215184"/>
                </a:cubicBezTo>
                <a:cubicBezTo>
                  <a:pt x="1428761" y="271621"/>
                  <a:pt x="1396975" y="345566"/>
                  <a:pt x="1396975" y="437017"/>
                </a:cubicBezTo>
                <a:cubicBezTo>
                  <a:pt x="1396975" y="528469"/>
                  <a:pt x="1428761" y="602413"/>
                  <a:pt x="1492331" y="658851"/>
                </a:cubicBezTo>
                <a:cubicBezTo>
                  <a:pt x="1545998" y="706635"/>
                  <a:pt x="1613493" y="730527"/>
                  <a:pt x="1694815" y="730527"/>
                </a:cubicBezTo>
                <a:cubicBezTo>
                  <a:pt x="1776137" y="730527"/>
                  <a:pt x="1843426" y="706635"/>
                  <a:pt x="1896681" y="658851"/>
                </a:cubicBezTo>
                <a:cubicBezTo>
                  <a:pt x="1928466" y="630422"/>
                  <a:pt x="1952822" y="595612"/>
                  <a:pt x="1969749" y="554419"/>
                </a:cubicBezTo>
                <a:cubicBezTo>
                  <a:pt x="1984607" y="517756"/>
                  <a:pt x="1992037" y="479860"/>
                  <a:pt x="1992037" y="440729"/>
                </a:cubicBezTo>
                <a:cubicBezTo>
                  <a:pt x="1992037" y="345154"/>
                  <a:pt x="1960251" y="269972"/>
                  <a:pt x="1896681" y="215184"/>
                </a:cubicBezTo>
                <a:cubicBezTo>
                  <a:pt x="1842601" y="168224"/>
                  <a:pt x="1774900" y="144332"/>
                  <a:pt x="1693578" y="143507"/>
                </a:cubicBezTo>
                <a:close/>
                <a:moveTo>
                  <a:pt x="3371850" y="14845"/>
                </a:moveTo>
                <a:lnTo>
                  <a:pt x="3635359" y="14845"/>
                </a:lnTo>
                <a:lnTo>
                  <a:pt x="3635359" y="34639"/>
                </a:lnTo>
                <a:cubicBezTo>
                  <a:pt x="3620514" y="38351"/>
                  <a:pt x="3610204" y="43607"/>
                  <a:pt x="3604431" y="50408"/>
                </a:cubicBezTo>
                <a:cubicBezTo>
                  <a:pt x="3598658" y="57209"/>
                  <a:pt x="3595771" y="66792"/>
                  <a:pt x="3595771" y="79157"/>
                </a:cubicBezTo>
                <a:lnTo>
                  <a:pt x="3595771" y="374687"/>
                </a:lnTo>
                <a:lnTo>
                  <a:pt x="3943435" y="90929"/>
                </a:lnTo>
                <a:cubicBezTo>
                  <a:pt x="3959518" y="77733"/>
                  <a:pt x="3967559" y="67217"/>
                  <a:pt x="3967559" y="59382"/>
                </a:cubicBezTo>
                <a:cubicBezTo>
                  <a:pt x="3967559" y="47423"/>
                  <a:pt x="3955600" y="39176"/>
                  <a:pt x="3931682" y="34639"/>
                </a:cubicBezTo>
                <a:lnTo>
                  <a:pt x="3931682" y="14845"/>
                </a:lnTo>
                <a:lnTo>
                  <a:pt x="4276813" y="14845"/>
                </a:lnTo>
                <a:lnTo>
                  <a:pt x="4276813" y="34639"/>
                </a:lnTo>
                <a:cubicBezTo>
                  <a:pt x="4262380" y="37526"/>
                  <a:pt x="4252071" y="40825"/>
                  <a:pt x="4245885" y="44537"/>
                </a:cubicBezTo>
                <a:cubicBezTo>
                  <a:pt x="4239699" y="48248"/>
                  <a:pt x="4221761" y="62269"/>
                  <a:pt x="4192070" y="86599"/>
                </a:cubicBezTo>
                <a:lnTo>
                  <a:pt x="4144421" y="126168"/>
                </a:lnTo>
                <a:lnTo>
                  <a:pt x="3857309" y="356768"/>
                </a:lnTo>
                <a:lnTo>
                  <a:pt x="4182791" y="748466"/>
                </a:lnTo>
                <a:cubicBezTo>
                  <a:pt x="4212895" y="784755"/>
                  <a:pt x="4234648" y="808157"/>
                  <a:pt x="4248050" y="818673"/>
                </a:cubicBezTo>
                <a:cubicBezTo>
                  <a:pt x="4261452" y="829189"/>
                  <a:pt x="4278257" y="836096"/>
                  <a:pt x="4298463" y="839395"/>
                </a:cubicBezTo>
                <a:lnTo>
                  <a:pt x="4298463" y="859189"/>
                </a:lnTo>
                <a:lnTo>
                  <a:pt x="3968477" y="859189"/>
                </a:lnTo>
                <a:lnTo>
                  <a:pt x="3968477" y="839395"/>
                </a:lnTo>
                <a:cubicBezTo>
                  <a:pt x="3990352" y="834859"/>
                  <a:pt x="4001290" y="827024"/>
                  <a:pt x="4001290" y="815890"/>
                </a:cubicBezTo>
                <a:cubicBezTo>
                  <a:pt x="4001290" y="810116"/>
                  <a:pt x="3991383" y="794858"/>
                  <a:pt x="3971570" y="770116"/>
                </a:cubicBezTo>
                <a:lnTo>
                  <a:pt x="3722983" y="465152"/>
                </a:lnTo>
                <a:lnTo>
                  <a:pt x="3595771" y="567844"/>
                </a:lnTo>
                <a:lnTo>
                  <a:pt x="3595771" y="794240"/>
                </a:lnTo>
                <a:cubicBezTo>
                  <a:pt x="3595771" y="807023"/>
                  <a:pt x="3598761" y="816817"/>
                  <a:pt x="3604740" y="823622"/>
                </a:cubicBezTo>
                <a:cubicBezTo>
                  <a:pt x="3610720" y="830426"/>
                  <a:pt x="3620926" y="835684"/>
                  <a:pt x="3635359" y="839395"/>
                </a:cubicBezTo>
                <a:lnTo>
                  <a:pt x="3635359" y="859189"/>
                </a:lnTo>
                <a:lnTo>
                  <a:pt x="3371850" y="859189"/>
                </a:lnTo>
                <a:lnTo>
                  <a:pt x="3371850" y="839395"/>
                </a:lnTo>
                <a:cubicBezTo>
                  <a:pt x="3386696" y="835271"/>
                  <a:pt x="3397005" y="829910"/>
                  <a:pt x="3402778" y="823312"/>
                </a:cubicBezTo>
                <a:cubicBezTo>
                  <a:pt x="3408551" y="816714"/>
                  <a:pt x="3411438" y="807023"/>
                  <a:pt x="3411438" y="794240"/>
                </a:cubicBezTo>
                <a:lnTo>
                  <a:pt x="3411438" y="79176"/>
                </a:lnTo>
                <a:cubicBezTo>
                  <a:pt x="3411438" y="66805"/>
                  <a:pt x="3408551" y="57320"/>
                  <a:pt x="3402778" y="50722"/>
                </a:cubicBezTo>
                <a:cubicBezTo>
                  <a:pt x="3397005" y="44124"/>
                  <a:pt x="3386696" y="38763"/>
                  <a:pt x="3371850" y="34639"/>
                </a:cubicBezTo>
                <a:close/>
                <a:moveTo>
                  <a:pt x="0" y="14845"/>
                </a:moveTo>
                <a:lnTo>
                  <a:pt x="325463" y="14845"/>
                </a:lnTo>
                <a:lnTo>
                  <a:pt x="325463" y="34639"/>
                </a:lnTo>
                <a:cubicBezTo>
                  <a:pt x="306081" y="39588"/>
                  <a:pt x="296390" y="50928"/>
                  <a:pt x="296390" y="68661"/>
                </a:cubicBezTo>
                <a:cubicBezTo>
                  <a:pt x="296390" y="76908"/>
                  <a:pt x="299277" y="86393"/>
                  <a:pt x="305050" y="97115"/>
                </a:cubicBezTo>
                <a:lnTo>
                  <a:pt x="535379" y="533581"/>
                </a:lnTo>
                <a:lnTo>
                  <a:pt x="768801" y="104537"/>
                </a:lnTo>
                <a:cubicBezTo>
                  <a:pt x="779111" y="85568"/>
                  <a:pt x="784265" y="71753"/>
                  <a:pt x="784265" y="63093"/>
                </a:cubicBezTo>
                <a:cubicBezTo>
                  <a:pt x="784265" y="46186"/>
                  <a:pt x="773956" y="36701"/>
                  <a:pt x="753337" y="34639"/>
                </a:cubicBezTo>
                <a:lnTo>
                  <a:pt x="753337" y="14845"/>
                </a:lnTo>
                <a:lnTo>
                  <a:pt x="1072595" y="14845"/>
                </a:lnTo>
                <a:lnTo>
                  <a:pt x="1072595" y="34639"/>
                </a:lnTo>
                <a:cubicBezTo>
                  <a:pt x="1057749" y="38763"/>
                  <a:pt x="1047440" y="44124"/>
                  <a:pt x="1041667" y="50722"/>
                </a:cubicBezTo>
                <a:cubicBezTo>
                  <a:pt x="1035893" y="57320"/>
                  <a:pt x="1033007" y="66805"/>
                  <a:pt x="1033007" y="79176"/>
                </a:cubicBezTo>
                <a:lnTo>
                  <a:pt x="1033007" y="794240"/>
                </a:lnTo>
                <a:cubicBezTo>
                  <a:pt x="1033007" y="807023"/>
                  <a:pt x="1035893" y="816714"/>
                  <a:pt x="1041667" y="823312"/>
                </a:cubicBezTo>
                <a:cubicBezTo>
                  <a:pt x="1047440" y="829910"/>
                  <a:pt x="1057749" y="835271"/>
                  <a:pt x="1072595" y="839395"/>
                </a:cubicBezTo>
                <a:lnTo>
                  <a:pt x="1072595" y="859189"/>
                </a:lnTo>
                <a:lnTo>
                  <a:pt x="809086" y="859189"/>
                </a:lnTo>
                <a:lnTo>
                  <a:pt x="809086" y="839395"/>
                </a:lnTo>
                <a:cubicBezTo>
                  <a:pt x="823519" y="835684"/>
                  <a:pt x="833725" y="830426"/>
                  <a:pt x="839705" y="823622"/>
                </a:cubicBezTo>
                <a:cubicBezTo>
                  <a:pt x="845684" y="816817"/>
                  <a:pt x="848674" y="807023"/>
                  <a:pt x="848674" y="794240"/>
                </a:cubicBezTo>
                <a:lnTo>
                  <a:pt x="848674" y="275881"/>
                </a:lnTo>
                <a:lnTo>
                  <a:pt x="519905" y="859189"/>
                </a:lnTo>
                <a:lnTo>
                  <a:pt x="208457" y="275881"/>
                </a:lnTo>
                <a:lnTo>
                  <a:pt x="208457" y="794240"/>
                </a:lnTo>
                <a:cubicBezTo>
                  <a:pt x="208457" y="807023"/>
                  <a:pt x="211344" y="816714"/>
                  <a:pt x="217117" y="823312"/>
                </a:cubicBezTo>
                <a:cubicBezTo>
                  <a:pt x="222890" y="829910"/>
                  <a:pt x="233200" y="835271"/>
                  <a:pt x="248045" y="839395"/>
                </a:cubicBezTo>
                <a:lnTo>
                  <a:pt x="248045" y="859189"/>
                </a:lnTo>
                <a:lnTo>
                  <a:pt x="0" y="859189"/>
                </a:lnTo>
                <a:lnTo>
                  <a:pt x="0" y="839395"/>
                </a:lnTo>
                <a:cubicBezTo>
                  <a:pt x="14846" y="835271"/>
                  <a:pt x="25155" y="829910"/>
                  <a:pt x="30928" y="823312"/>
                </a:cubicBezTo>
                <a:cubicBezTo>
                  <a:pt x="36702" y="816714"/>
                  <a:pt x="39588" y="807023"/>
                  <a:pt x="39588" y="794240"/>
                </a:cubicBezTo>
                <a:lnTo>
                  <a:pt x="39588" y="79176"/>
                </a:lnTo>
                <a:cubicBezTo>
                  <a:pt x="39588" y="66805"/>
                  <a:pt x="36702" y="57320"/>
                  <a:pt x="30928" y="50722"/>
                </a:cubicBezTo>
                <a:cubicBezTo>
                  <a:pt x="25155" y="44124"/>
                  <a:pt x="14846" y="38763"/>
                  <a:pt x="0" y="34639"/>
                </a:cubicBezTo>
                <a:close/>
                <a:moveTo>
                  <a:pt x="5506733" y="0"/>
                </a:moveTo>
                <a:cubicBezTo>
                  <a:pt x="5573538" y="0"/>
                  <a:pt x="5630858" y="7010"/>
                  <a:pt x="5678694" y="21031"/>
                </a:cubicBezTo>
                <a:cubicBezTo>
                  <a:pt x="5726531" y="35052"/>
                  <a:pt x="5786326" y="62681"/>
                  <a:pt x="5858079" y="103919"/>
                </a:cubicBezTo>
                <a:cubicBezTo>
                  <a:pt x="5892306" y="123301"/>
                  <a:pt x="5913132" y="132992"/>
                  <a:pt x="5920554" y="132992"/>
                </a:cubicBezTo>
                <a:cubicBezTo>
                  <a:pt x="5927977" y="132992"/>
                  <a:pt x="5937462" y="127631"/>
                  <a:pt x="5949008" y="116909"/>
                </a:cubicBezTo>
                <a:lnTo>
                  <a:pt x="5965091" y="128043"/>
                </a:lnTo>
                <a:lnTo>
                  <a:pt x="5847564" y="304335"/>
                </a:lnTo>
                <a:lnTo>
                  <a:pt x="5830862" y="293239"/>
                </a:lnTo>
                <a:cubicBezTo>
                  <a:pt x="5831687" y="286667"/>
                  <a:pt x="5832100" y="281122"/>
                  <a:pt x="5832100" y="276605"/>
                </a:cubicBezTo>
                <a:cubicBezTo>
                  <a:pt x="5832100" y="264692"/>
                  <a:pt x="5826944" y="253498"/>
                  <a:pt x="5816635" y="243024"/>
                </a:cubicBezTo>
                <a:cubicBezTo>
                  <a:pt x="5806326" y="232550"/>
                  <a:pt x="5787974" y="219916"/>
                  <a:pt x="5761582" y="205122"/>
                </a:cubicBezTo>
                <a:cubicBezTo>
                  <a:pt x="5688592" y="164046"/>
                  <a:pt x="5611271" y="143507"/>
                  <a:pt x="5529620" y="143507"/>
                </a:cubicBezTo>
                <a:cubicBezTo>
                  <a:pt x="5433124" y="143507"/>
                  <a:pt x="5356215" y="167606"/>
                  <a:pt x="5298894" y="215802"/>
                </a:cubicBezTo>
                <a:cubicBezTo>
                  <a:pt x="5231264" y="272240"/>
                  <a:pt x="5197450" y="345978"/>
                  <a:pt x="5197450" y="437017"/>
                </a:cubicBezTo>
                <a:cubicBezTo>
                  <a:pt x="5197450" y="528056"/>
                  <a:pt x="5231264" y="601794"/>
                  <a:pt x="5298894" y="658232"/>
                </a:cubicBezTo>
                <a:cubicBezTo>
                  <a:pt x="5356215" y="706429"/>
                  <a:pt x="5433124" y="730527"/>
                  <a:pt x="5529620" y="730527"/>
                </a:cubicBezTo>
                <a:cubicBezTo>
                  <a:pt x="5611271" y="730527"/>
                  <a:pt x="5688592" y="709908"/>
                  <a:pt x="5761582" y="668671"/>
                </a:cubicBezTo>
                <a:cubicBezTo>
                  <a:pt x="5787974" y="653825"/>
                  <a:pt x="5806326" y="641144"/>
                  <a:pt x="5816635" y="630629"/>
                </a:cubicBezTo>
                <a:cubicBezTo>
                  <a:pt x="5826944" y="620113"/>
                  <a:pt x="5832100" y="608876"/>
                  <a:pt x="5832100" y="596917"/>
                </a:cubicBezTo>
                <a:cubicBezTo>
                  <a:pt x="5832100" y="592381"/>
                  <a:pt x="5831687" y="587020"/>
                  <a:pt x="5830862" y="580834"/>
                </a:cubicBezTo>
                <a:lnTo>
                  <a:pt x="5847564" y="569081"/>
                </a:lnTo>
                <a:lnTo>
                  <a:pt x="5965091" y="745064"/>
                </a:lnTo>
                <a:lnTo>
                  <a:pt x="5949008" y="756227"/>
                </a:lnTo>
                <a:cubicBezTo>
                  <a:pt x="5937462" y="745486"/>
                  <a:pt x="5927977" y="740115"/>
                  <a:pt x="5920554" y="740115"/>
                </a:cubicBezTo>
                <a:cubicBezTo>
                  <a:pt x="5913132" y="740115"/>
                  <a:pt x="5892306" y="750031"/>
                  <a:pt x="5858079" y="769864"/>
                </a:cubicBezTo>
                <a:cubicBezTo>
                  <a:pt x="5787150" y="810786"/>
                  <a:pt x="5727458" y="838379"/>
                  <a:pt x="5679004" y="852641"/>
                </a:cubicBezTo>
                <a:cubicBezTo>
                  <a:pt x="5630550" y="866904"/>
                  <a:pt x="5572920" y="874035"/>
                  <a:pt x="5506114" y="874035"/>
                </a:cubicBezTo>
                <a:cubicBezTo>
                  <a:pt x="5372916" y="874035"/>
                  <a:pt x="5263636" y="842488"/>
                  <a:pt x="5178274" y="779394"/>
                </a:cubicBezTo>
                <a:cubicBezTo>
                  <a:pt x="5127964" y="742692"/>
                  <a:pt x="5088376" y="697125"/>
                  <a:pt x="5059510" y="642691"/>
                </a:cubicBezTo>
                <a:cubicBezTo>
                  <a:pt x="5026107" y="580422"/>
                  <a:pt x="5009406" y="511761"/>
                  <a:pt x="5009406" y="436708"/>
                </a:cubicBezTo>
                <a:cubicBezTo>
                  <a:pt x="5009406" y="334438"/>
                  <a:pt x="5039303" y="245571"/>
                  <a:pt x="5099098" y="170106"/>
                </a:cubicBezTo>
                <a:cubicBezTo>
                  <a:pt x="5188996" y="56702"/>
                  <a:pt x="5324874" y="0"/>
                  <a:pt x="5506733" y="0"/>
                </a:cubicBezTo>
                <a:close/>
                <a:moveTo>
                  <a:pt x="2792109" y="0"/>
                </a:moveTo>
                <a:cubicBezTo>
                  <a:pt x="2858914" y="0"/>
                  <a:pt x="2916234" y="7010"/>
                  <a:pt x="2964070" y="21031"/>
                </a:cubicBezTo>
                <a:cubicBezTo>
                  <a:pt x="3011906" y="35052"/>
                  <a:pt x="3071701" y="62681"/>
                  <a:pt x="3143455" y="103919"/>
                </a:cubicBezTo>
                <a:cubicBezTo>
                  <a:pt x="3177682" y="123301"/>
                  <a:pt x="3198507" y="132992"/>
                  <a:pt x="3205930" y="132992"/>
                </a:cubicBezTo>
                <a:cubicBezTo>
                  <a:pt x="3213353" y="132992"/>
                  <a:pt x="3222837" y="127631"/>
                  <a:pt x="3234384" y="116909"/>
                </a:cubicBezTo>
                <a:lnTo>
                  <a:pt x="3250467" y="128043"/>
                </a:lnTo>
                <a:lnTo>
                  <a:pt x="3132939" y="304335"/>
                </a:lnTo>
                <a:lnTo>
                  <a:pt x="3116238" y="293239"/>
                </a:lnTo>
                <a:cubicBezTo>
                  <a:pt x="3117062" y="286667"/>
                  <a:pt x="3117475" y="281122"/>
                  <a:pt x="3117475" y="276605"/>
                </a:cubicBezTo>
                <a:cubicBezTo>
                  <a:pt x="3117475" y="264692"/>
                  <a:pt x="3112320" y="253498"/>
                  <a:pt x="3102011" y="243024"/>
                </a:cubicBezTo>
                <a:cubicBezTo>
                  <a:pt x="3091701" y="232550"/>
                  <a:pt x="3073350" y="219916"/>
                  <a:pt x="3046958" y="205122"/>
                </a:cubicBezTo>
                <a:cubicBezTo>
                  <a:pt x="2973967" y="164046"/>
                  <a:pt x="2896646" y="143507"/>
                  <a:pt x="2814996" y="143507"/>
                </a:cubicBezTo>
                <a:cubicBezTo>
                  <a:pt x="2718499" y="143507"/>
                  <a:pt x="2641591" y="167606"/>
                  <a:pt x="2584270" y="215802"/>
                </a:cubicBezTo>
                <a:cubicBezTo>
                  <a:pt x="2516640" y="272240"/>
                  <a:pt x="2482825" y="345978"/>
                  <a:pt x="2482825" y="437017"/>
                </a:cubicBezTo>
                <a:cubicBezTo>
                  <a:pt x="2482825" y="528056"/>
                  <a:pt x="2516640" y="601794"/>
                  <a:pt x="2584270" y="658232"/>
                </a:cubicBezTo>
                <a:cubicBezTo>
                  <a:pt x="2641591" y="706429"/>
                  <a:pt x="2718499" y="730527"/>
                  <a:pt x="2814996" y="730527"/>
                </a:cubicBezTo>
                <a:cubicBezTo>
                  <a:pt x="2896646" y="730527"/>
                  <a:pt x="2973967" y="709908"/>
                  <a:pt x="3046958" y="668671"/>
                </a:cubicBezTo>
                <a:cubicBezTo>
                  <a:pt x="3073350" y="653825"/>
                  <a:pt x="3091701" y="641144"/>
                  <a:pt x="3102011" y="630629"/>
                </a:cubicBezTo>
                <a:cubicBezTo>
                  <a:pt x="3112320" y="620113"/>
                  <a:pt x="3117475" y="608876"/>
                  <a:pt x="3117475" y="596917"/>
                </a:cubicBezTo>
                <a:cubicBezTo>
                  <a:pt x="3117475" y="592381"/>
                  <a:pt x="3117062" y="587020"/>
                  <a:pt x="3116238" y="580834"/>
                </a:cubicBezTo>
                <a:lnTo>
                  <a:pt x="3132939" y="569081"/>
                </a:lnTo>
                <a:lnTo>
                  <a:pt x="3250467" y="745064"/>
                </a:lnTo>
                <a:lnTo>
                  <a:pt x="3234384" y="756227"/>
                </a:lnTo>
                <a:cubicBezTo>
                  <a:pt x="3222837" y="745486"/>
                  <a:pt x="3213353" y="740115"/>
                  <a:pt x="3205930" y="740115"/>
                </a:cubicBezTo>
                <a:cubicBezTo>
                  <a:pt x="3198507" y="740115"/>
                  <a:pt x="3177682" y="750031"/>
                  <a:pt x="3143455" y="769864"/>
                </a:cubicBezTo>
                <a:cubicBezTo>
                  <a:pt x="3072525" y="810786"/>
                  <a:pt x="3012834" y="838379"/>
                  <a:pt x="2964379" y="852641"/>
                </a:cubicBezTo>
                <a:cubicBezTo>
                  <a:pt x="2915925" y="866904"/>
                  <a:pt x="2858295" y="874035"/>
                  <a:pt x="2791490" y="874035"/>
                </a:cubicBezTo>
                <a:cubicBezTo>
                  <a:pt x="2658292" y="874035"/>
                  <a:pt x="2549012" y="842488"/>
                  <a:pt x="2463650" y="779394"/>
                </a:cubicBezTo>
                <a:cubicBezTo>
                  <a:pt x="2413340" y="742692"/>
                  <a:pt x="2373751" y="697125"/>
                  <a:pt x="2344885" y="642691"/>
                </a:cubicBezTo>
                <a:cubicBezTo>
                  <a:pt x="2311482" y="580422"/>
                  <a:pt x="2294781" y="511761"/>
                  <a:pt x="2294781" y="436708"/>
                </a:cubicBezTo>
                <a:cubicBezTo>
                  <a:pt x="2294781" y="334438"/>
                  <a:pt x="2324678" y="245571"/>
                  <a:pt x="2384473" y="170106"/>
                </a:cubicBezTo>
                <a:cubicBezTo>
                  <a:pt x="2474371" y="56702"/>
                  <a:pt x="2610250" y="0"/>
                  <a:pt x="2792109" y="0"/>
                </a:cubicBezTo>
                <a:close/>
                <a:moveTo>
                  <a:pt x="1692960" y="0"/>
                </a:moveTo>
                <a:cubicBezTo>
                  <a:pt x="1840269" y="0"/>
                  <a:pt x="1957046" y="39794"/>
                  <a:pt x="2043291" y="119383"/>
                </a:cubicBezTo>
                <a:cubicBezTo>
                  <a:pt x="2134484" y="202683"/>
                  <a:pt x="2180081" y="310314"/>
                  <a:pt x="2180081" y="442275"/>
                </a:cubicBezTo>
                <a:cubicBezTo>
                  <a:pt x="2180081" y="523101"/>
                  <a:pt x="2158212" y="598566"/>
                  <a:pt x="2114474" y="668671"/>
                </a:cubicBezTo>
                <a:cubicBezTo>
                  <a:pt x="2029054" y="805580"/>
                  <a:pt x="1888961" y="874035"/>
                  <a:pt x="1694197" y="874035"/>
                </a:cubicBezTo>
                <a:cubicBezTo>
                  <a:pt x="1548125" y="874035"/>
                  <a:pt x="1431966" y="834240"/>
                  <a:pt x="1345721" y="754651"/>
                </a:cubicBezTo>
                <a:cubicBezTo>
                  <a:pt x="1299503" y="712176"/>
                  <a:pt x="1264428" y="661248"/>
                  <a:pt x="1240497" y="601865"/>
                </a:cubicBezTo>
                <a:cubicBezTo>
                  <a:pt x="1219453" y="549493"/>
                  <a:pt x="1208931" y="494441"/>
                  <a:pt x="1208931" y="436708"/>
                </a:cubicBezTo>
                <a:cubicBezTo>
                  <a:pt x="1208931" y="352170"/>
                  <a:pt x="1230593" y="274850"/>
                  <a:pt x="1273919" y="204745"/>
                </a:cubicBezTo>
                <a:cubicBezTo>
                  <a:pt x="1356859" y="70723"/>
                  <a:pt x="1496539" y="2474"/>
                  <a:pt x="1692960" y="0"/>
                </a:cubicBezTo>
                <a:close/>
              </a:path>
            </a:pathLst>
          </a:cu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0EC42A-F585-493E-B57E-12DCF8DCEC45}"/>
              </a:ext>
            </a:extLst>
          </p:cNvPr>
          <p:cNvSpPr txBox="1"/>
          <p:nvPr/>
        </p:nvSpPr>
        <p:spPr>
          <a:xfrm>
            <a:off x="1760402" y="3136612"/>
            <a:ext cx="3229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</a:rPr>
              <a:t>Đào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Ngọc</a:t>
            </a:r>
            <a:r>
              <a:rPr lang="en-US" sz="3200" dirty="0">
                <a:solidFill>
                  <a:srgbClr val="92D050"/>
                </a:solidFill>
              </a:rPr>
              <a:t> Tr</a:t>
            </a:r>
            <a:r>
              <a:rPr lang="vi-VN" sz="3200" dirty="0">
                <a:solidFill>
                  <a:srgbClr val="92D050"/>
                </a:solidFill>
              </a:rPr>
              <a:t>ư</a:t>
            </a:r>
            <a:r>
              <a:rPr lang="en-US" sz="3200" dirty="0" err="1">
                <a:solidFill>
                  <a:srgbClr val="92D050"/>
                </a:solidFill>
              </a:rPr>
              <a:t>ờng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016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537AE8-7F64-47D4-A812-8E16D58A7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23826"/>
            <a:ext cx="1003300" cy="619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83A6C8-88D2-4918-A644-89AE88A6C8D3}"/>
              </a:ext>
            </a:extLst>
          </p:cNvPr>
          <p:cNvSpPr txBox="1"/>
          <p:nvPr/>
        </p:nvSpPr>
        <p:spPr>
          <a:xfrm>
            <a:off x="676185" y="849085"/>
            <a:ext cx="4457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Code</a:t>
            </a:r>
          </a:p>
          <a:p>
            <a:endParaRPr lang="en-US" sz="3200" dirty="0">
              <a:solidFill>
                <a:srgbClr val="92D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5F483D-90A7-4304-90C0-7EFA2494C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50" y="1632267"/>
            <a:ext cx="539190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421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537AE8-7F64-47D4-A812-8E16D58A7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23826"/>
            <a:ext cx="1003300" cy="619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83A6C8-88D2-4918-A644-89AE88A6C8D3}"/>
              </a:ext>
            </a:extLst>
          </p:cNvPr>
          <p:cNvSpPr txBox="1"/>
          <p:nvPr/>
        </p:nvSpPr>
        <p:spPr>
          <a:xfrm>
            <a:off x="676185" y="849085"/>
            <a:ext cx="4457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Code</a:t>
            </a:r>
          </a:p>
          <a:p>
            <a:endParaRPr lang="en-US" sz="3200" dirty="0">
              <a:solidFill>
                <a:srgbClr val="92D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FA947-84B4-4FD8-9986-A9F3D115A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944" y="0"/>
            <a:ext cx="5707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608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537AE8-7F64-47D4-A812-8E16D58A7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23826"/>
            <a:ext cx="1003300" cy="619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83A6C8-88D2-4918-A644-89AE88A6C8D3}"/>
              </a:ext>
            </a:extLst>
          </p:cNvPr>
          <p:cNvSpPr txBox="1"/>
          <p:nvPr/>
        </p:nvSpPr>
        <p:spPr>
          <a:xfrm>
            <a:off x="676185" y="849085"/>
            <a:ext cx="4457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Code</a:t>
            </a:r>
          </a:p>
          <a:p>
            <a:endParaRPr lang="en-US" sz="3200" dirty="0">
              <a:solidFill>
                <a:srgbClr val="92D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4E9D56-C287-4400-A82D-12CE54C4C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577" y="0"/>
            <a:ext cx="5747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569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537AE8-7F64-47D4-A812-8E16D58A7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23826"/>
            <a:ext cx="1003300" cy="619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586A95-C324-4D0F-A0FF-6301700DE83F}"/>
              </a:ext>
            </a:extLst>
          </p:cNvPr>
          <p:cNvSpPr txBox="1"/>
          <p:nvPr/>
        </p:nvSpPr>
        <p:spPr>
          <a:xfrm>
            <a:off x="676185" y="2690948"/>
            <a:ext cx="62856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92D050"/>
                </a:solidFill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0757780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537AE8-7F64-47D4-A812-8E16D58A7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23826"/>
            <a:ext cx="1003300" cy="619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83A6C8-88D2-4918-A644-89AE88A6C8D3}"/>
              </a:ext>
            </a:extLst>
          </p:cNvPr>
          <p:cNvSpPr txBox="1"/>
          <p:nvPr/>
        </p:nvSpPr>
        <p:spPr>
          <a:xfrm>
            <a:off x="793750" y="1018902"/>
            <a:ext cx="1907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</a:rPr>
              <a:t>Nội</a:t>
            </a:r>
            <a:r>
              <a:rPr lang="en-US" sz="3200" dirty="0">
                <a:solidFill>
                  <a:srgbClr val="92D050"/>
                </a:solidFill>
              </a:rPr>
              <a:t>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21015-5B96-4EAC-BB66-0EA427FCAAB8}"/>
              </a:ext>
            </a:extLst>
          </p:cNvPr>
          <p:cNvSpPr txBox="1"/>
          <p:nvPr/>
        </p:nvSpPr>
        <p:spPr>
          <a:xfrm>
            <a:off x="901337" y="1907177"/>
            <a:ext cx="3722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err="1">
                <a:solidFill>
                  <a:srgbClr val="92D050"/>
                </a:solidFill>
              </a:rPr>
              <a:t>Yêu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cầu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bài</a:t>
            </a:r>
            <a:r>
              <a:rPr lang="en-US" sz="3200" dirty="0">
                <a:solidFill>
                  <a:srgbClr val="92D050"/>
                </a:solidFill>
              </a:rPr>
              <a:t> mock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rgbClr val="92D050"/>
                </a:solidFill>
              </a:rPr>
              <a:t>Flowchart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rgbClr val="92D05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5406507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537AE8-7F64-47D4-A812-8E16D58A7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23826"/>
            <a:ext cx="1003300" cy="619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83A6C8-88D2-4918-A644-89AE88A6C8D3}"/>
              </a:ext>
            </a:extLst>
          </p:cNvPr>
          <p:cNvSpPr txBox="1"/>
          <p:nvPr/>
        </p:nvSpPr>
        <p:spPr>
          <a:xfrm>
            <a:off x="793750" y="1018902"/>
            <a:ext cx="4457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92D050"/>
                </a:solidFill>
              </a:rPr>
              <a:t>Yêu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cầu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bài</a:t>
            </a:r>
            <a:r>
              <a:rPr lang="en-US" sz="3200" dirty="0">
                <a:solidFill>
                  <a:srgbClr val="92D050"/>
                </a:solidFill>
              </a:rPr>
              <a:t> mock</a:t>
            </a:r>
          </a:p>
          <a:p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21015-5B96-4EAC-BB66-0EA427FCAAB8}"/>
              </a:ext>
            </a:extLst>
          </p:cNvPr>
          <p:cNvSpPr txBox="1"/>
          <p:nvPr/>
        </p:nvSpPr>
        <p:spPr>
          <a:xfrm>
            <a:off x="901337" y="1907177"/>
            <a:ext cx="59174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Viết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tro</a:t>
            </a:r>
            <a:r>
              <a:rPr lang="en-US" sz="3200" dirty="0">
                <a:solidFill>
                  <a:srgbClr val="92D050"/>
                </a:solidFill>
              </a:rPr>
              <a:t>̀ </a:t>
            </a:r>
            <a:r>
              <a:rPr lang="en-US" sz="3200" dirty="0" err="1">
                <a:solidFill>
                  <a:srgbClr val="92D050"/>
                </a:solidFill>
              </a:rPr>
              <a:t>ch</a:t>
            </a:r>
            <a:r>
              <a:rPr lang="vi-VN" sz="3200" dirty="0">
                <a:solidFill>
                  <a:srgbClr val="92D050"/>
                </a:solidFill>
              </a:rPr>
              <a:t>ơ</a:t>
            </a:r>
            <a:r>
              <a:rPr lang="en-US" sz="3200" dirty="0" err="1">
                <a:solidFill>
                  <a:srgbClr val="92D050"/>
                </a:solidFill>
              </a:rPr>
              <a:t>i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đoán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chư</a:t>
            </a:r>
            <a:r>
              <a:rPr lang="en-US" sz="3200" dirty="0">
                <a:solidFill>
                  <a:srgbClr val="92D050"/>
                </a:solidFill>
              </a:rPr>
              <a:t>̃</a:t>
            </a:r>
          </a:p>
          <a:p>
            <a:pPr marL="457200" indent="-457200">
              <a:buFontTx/>
              <a:buChar char="-"/>
            </a:pPr>
            <a:r>
              <a:rPr lang="en-US" sz="3200" dirty="0" err="1">
                <a:solidFill>
                  <a:srgbClr val="92D050"/>
                </a:solidFill>
              </a:rPr>
              <a:t>Nhập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tên</a:t>
            </a:r>
            <a:r>
              <a:rPr lang="en-US" sz="3200" dirty="0">
                <a:solidFill>
                  <a:srgbClr val="92D050"/>
                </a:solidFill>
              </a:rPr>
              <a:t> ng</a:t>
            </a:r>
            <a:r>
              <a:rPr lang="vi-VN" sz="3200" dirty="0">
                <a:solidFill>
                  <a:srgbClr val="92D050"/>
                </a:solidFill>
              </a:rPr>
              <a:t>ư</a:t>
            </a:r>
            <a:r>
              <a:rPr lang="en-US" sz="3200" dirty="0" err="1">
                <a:solidFill>
                  <a:srgbClr val="92D050"/>
                </a:solidFill>
              </a:rPr>
              <a:t>ời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dùng</a:t>
            </a:r>
            <a:endParaRPr lang="en-US" sz="3200" dirty="0">
              <a:solidFill>
                <a:srgbClr val="92D05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</a:rPr>
              <a:t>So </a:t>
            </a:r>
            <a:r>
              <a:rPr lang="en-US" sz="3200" dirty="0" err="1">
                <a:solidFill>
                  <a:srgbClr val="92D050"/>
                </a:solidFill>
              </a:rPr>
              <a:t>sánh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sô</a:t>
            </a:r>
            <a:r>
              <a:rPr lang="en-US" sz="3200" dirty="0">
                <a:solidFill>
                  <a:srgbClr val="92D050"/>
                </a:solidFill>
              </a:rPr>
              <a:t>́ </a:t>
            </a:r>
            <a:r>
              <a:rPr lang="en-US" sz="3200" dirty="0" err="1">
                <a:solidFill>
                  <a:srgbClr val="92D050"/>
                </a:solidFill>
              </a:rPr>
              <a:t>cần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đến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va</a:t>
            </a:r>
            <a:r>
              <a:rPr lang="en-US" sz="3200" dirty="0">
                <a:solidFill>
                  <a:srgbClr val="92D050"/>
                </a:solidFill>
              </a:rPr>
              <a:t>̀ </a:t>
            </a:r>
            <a:r>
              <a:rPr lang="en-US" sz="3200" dirty="0" err="1">
                <a:solidFill>
                  <a:srgbClr val="92D050"/>
                </a:solidFill>
              </a:rPr>
              <a:t>sô</a:t>
            </a:r>
            <a:r>
              <a:rPr lang="en-US" sz="3200" dirty="0">
                <a:solidFill>
                  <a:srgbClr val="92D050"/>
                </a:solidFill>
              </a:rPr>
              <a:t>́ random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92D050"/>
                </a:solidFill>
              </a:rPr>
              <a:t>L</a:t>
            </a:r>
            <a:r>
              <a:rPr lang="vi-VN" sz="3200" dirty="0">
                <a:solidFill>
                  <a:srgbClr val="92D050"/>
                </a:solidFill>
              </a:rPr>
              <a:t>ư</a:t>
            </a:r>
            <a:r>
              <a:rPr lang="en-US" sz="3200" dirty="0">
                <a:solidFill>
                  <a:srgbClr val="92D050"/>
                </a:solidFill>
              </a:rPr>
              <a:t>u file </a:t>
            </a:r>
            <a:r>
              <a:rPr lang="en-US" sz="3200" dirty="0" err="1">
                <a:solidFill>
                  <a:srgbClr val="92D050"/>
                </a:solidFill>
              </a:rPr>
              <a:t>đê</a:t>
            </a:r>
            <a:r>
              <a:rPr lang="en-US" sz="3200" dirty="0">
                <a:solidFill>
                  <a:srgbClr val="92D050"/>
                </a:solidFill>
              </a:rPr>
              <a:t>̉ </a:t>
            </a:r>
            <a:r>
              <a:rPr lang="en-US" sz="3200" dirty="0" err="1">
                <a:solidFill>
                  <a:srgbClr val="92D050"/>
                </a:solidFill>
              </a:rPr>
              <a:t>truy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cập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đến</a:t>
            </a:r>
            <a:r>
              <a:rPr lang="en-US" sz="3200" dirty="0">
                <a:solidFill>
                  <a:srgbClr val="92D050"/>
                </a:solidFill>
              </a:rPr>
              <a:t> 5 ng</a:t>
            </a:r>
            <a:r>
              <a:rPr lang="vi-VN" sz="3200" dirty="0">
                <a:solidFill>
                  <a:srgbClr val="92D050"/>
                </a:solidFill>
              </a:rPr>
              <a:t>ư</a:t>
            </a:r>
            <a:r>
              <a:rPr lang="en-US" sz="3200" dirty="0" err="1">
                <a:solidFill>
                  <a:srgbClr val="92D050"/>
                </a:solidFill>
              </a:rPr>
              <a:t>ời</a:t>
            </a:r>
            <a:r>
              <a:rPr lang="en-US" sz="3200" dirty="0">
                <a:solidFill>
                  <a:srgbClr val="92D050"/>
                </a:solidFill>
              </a:rPr>
              <a:t> có </a:t>
            </a:r>
            <a:r>
              <a:rPr lang="en-US" sz="3200" dirty="0" err="1">
                <a:solidFill>
                  <a:srgbClr val="92D050"/>
                </a:solidFill>
              </a:rPr>
              <a:t>sô</a:t>
            </a:r>
            <a:r>
              <a:rPr lang="en-US" sz="3200" dirty="0">
                <a:solidFill>
                  <a:srgbClr val="92D050"/>
                </a:solidFill>
              </a:rPr>
              <a:t>́ </a:t>
            </a:r>
            <a:r>
              <a:rPr lang="en-US" sz="3200" dirty="0" err="1">
                <a:solidFill>
                  <a:srgbClr val="92D050"/>
                </a:solidFill>
              </a:rPr>
              <a:t>điểm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cao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nhất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3877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537AE8-7F64-47D4-A812-8E16D58A7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23826"/>
            <a:ext cx="1003300" cy="619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83A6C8-88D2-4918-A644-89AE88A6C8D3}"/>
              </a:ext>
            </a:extLst>
          </p:cNvPr>
          <p:cNvSpPr txBox="1"/>
          <p:nvPr/>
        </p:nvSpPr>
        <p:spPr>
          <a:xfrm>
            <a:off x="676185" y="849085"/>
            <a:ext cx="4457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Flowchart</a:t>
            </a:r>
          </a:p>
          <a:p>
            <a:endParaRPr lang="en-US" sz="3200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03511-A9F2-4984-A864-DB47372A7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139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537AE8-7F64-47D4-A812-8E16D58A7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23826"/>
            <a:ext cx="1003300" cy="619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83A6C8-88D2-4918-A644-89AE88A6C8D3}"/>
              </a:ext>
            </a:extLst>
          </p:cNvPr>
          <p:cNvSpPr txBox="1"/>
          <p:nvPr/>
        </p:nvSpPr>
        <p:spPr>
          <a:xfrm>
            <a:off x="676185" y="849085"/>
            <a:ext cx="4457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Flowchart</a:t>
            </a:r>
          </a:p>
          <a:p>
            <a:endParaRPr lang="en-US" sz="3200" dirty="0">
              <a:solidFill>
                <a:srgbClr val="92D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DC37D0-624B-46AD-A6D2-C1E3CCDA4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50" y="1655717"/>
            <a:ext cx="6573167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608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537AE8-7F64-47D4-A812-8E16D58A7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23826"/>
            <a:ext cx="1003300" cy="619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83A6C8-88D2-4918-A644-89AE88A6C8D3}"/>
              </a:ext>
            </a:extLst>
          </p:cNvPr>
          <p:cNvSpPr txBox="1"/>
          <p:nvPr/>
        </p:nvSpPr>
        <p:spPr>
          <a:xfrm>
            <a:off x="676185" y="849085"/>
            <a:ext cx="4457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Code</a:t>
            </a:r>
          </a:p>
          <a:p>
            <a:endParaRPr lang="en-US" sz="3200" dirty="0">
              <a:solidFill>
                <a:srgbClr val="92D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F8AD1-8B14-4BEF-9E53-82ED2B63B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85" y="1715640"/>
            <a:ext cx="7461975" cy="28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193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537AE8-7F64-47D4-A812-8E16D58A7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23826"/>
            <a:ext cx="1003300" cy="619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83A6C8-88D2-4918-A644-89AE88A6C8D3}"/>
              </a:ext>
            </a:extLst>
          </p:cNvPr>
          <p:cNvSpPr txBox="1"/>
          <p:nvPr/>
        </p:nvSpPr>
        <p:spPr>
          <a:xfrm>
            <a:off x="676185" y="849085"/>
            <a:ext cx="4457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Code</a:t>
            </a:r>
          </a:p>
          <a:p>
            <a:endParaRPr lang="en-US" sz="3200" dirty="0">
              <a:solidFill>
                <a:srgbClr val="92D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B7E42-C55D-4F97-A2B1-6034FAF93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85" y="1511745"/>
            <a:ext cx="7659816" cy="484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802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537AE8-7F64-47D4-A812-8E16D58A7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23826"/>
            <a:ext cx="1003300" cy="619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83A6C8-88D2-4918-A644-89AE88A6C8D3}"/>
              </a:ext>
            </a:extLst>
          </p:cNvPr>
          <p:cNvSpPr txBox="1"/>
          <p:nvPr/>
        </p:nvSpPr>
        <p:spPr>
          <a:xfrm>
            <a:off x="676185" y="849085"/>
            <a:ext cx="4457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Code</a:t>
            </a:r>
          </a:p>
          <a:p>
            <a:endParaRPr lang="en-US" sz="3200" dirty="0">
              <a:solidFill>
                <a:srgbClr val="92D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A17E70-D819-4056-AE55-CFC341A56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85" y="1686829"/>
            <a:ext cx="4067743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100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537AE8-7F64-47D4-A812-8E16D58A7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23826"/>
            <a:ext cx="1003300" cy="619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83A6C8-88D2-4918-A644-89AE88A6C8D3}"/>
              </a:ext>
            </a:extLst>
          </p:cNvPr>
          <p:cNvSpPr txBox="1"/>
          <p:nvPr/>
        </p:nvSpPr>
        <p:spPr>
          <a:xfrm>
            <a:off x="676185" y="849085"/>
            <a:ext cx="4457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Code</a:t>
            </a:r>
          </a:p>
          <a:p>
            <a:endParaRPr lang="en-US" sz="3200" dirty="0">
              <a:solidFill>
                <a:srgbClr val="92D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E2113D-9C69-41EE-A95A-031425BB1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85" y="1561329"/>
            <a:ext cx="6763694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155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68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Đào Trường</dc:creator>
  <cp:lastModifiedBy>Đào Trường</cp:lastModifiedBy>
  <cp:revision>1</cp:revision>
  <dcterms:created xsi:type="dcterms:W3CDTF">2024-03-08T04:54:04Z</dcterms:created>
  <dcterms:modified xsi:type="dcterms:W3CDTF">2024-03-08T07:52:21Z</dcterms:modified>
</cp:coreProperties>
</file>