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C1F84-4981-4056-A12F-BF23ECC9D1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9D955622-7625-49BE-B308-6C2F184160F0}">
      <dgm:prSet phldrT="[Văn bản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b="0" i="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b="0" i="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b="0" i="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b="0" i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b="0" i="0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08A7CDFF-C13D-4A84-99BF-D1101D5B1FA4}" type="sibTrans" cxnId="{B0D34DFB-39C2-4EA3-AA5F-128D0C442335}">
      <dgm:prSet/>
      <dgm:spPr/>
      <dgm:t>
        <a:bodyPr/>
        <a:lstStyle/>
        <a:p>
          <a:endParaRPr lang="vi-VN"/>
        </a:p>
      </dgm:t>
    </dgm:pt>
    <dgm:pt modelId="{7DC5155F-D16F-432A-8B77-F7C3A3738710}" type="parTrans" cxnId="{B0D34DFB-39C2-4EA3-AA5F-128D0C442335}">
      <dgm:prSet/>
      <dgm:spPr/>
      <dgm:t>
        <a:bodyPr/>
        <a:lstStyle/>
        <a:p>
          <a:endParaRPr lang="vi-VN"/>
        </a:p>
      </dgm:t>
    </dgm:pt>
    <dgm:pt modelId="{C90EE6B0-3C76-41D4-81B0-91744CE49AC0}">
      <dgm:prSet phldrT="[Văn bản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7C5C6E86-4025-4C46-B4CE-2022B45F28B5}" type="parTrans" cxnId="{E94261F3-0B62-4FB8-9691-6CAB27C26DFD}">
      <dgm:prSet/>
      <dgm:spPr/>
      <dgm:t>
        <a:bodyPr/>
        <a:lstStyle/>
        <a:p>
          <a:endParaRPr lang="vi-VN"/>
        </a:p>
      </dgm:t>
    </dgm:pt>
    <dgm:pt modelId="{9E2FC39F-6B4E-4786-89AE-3C39E0F1E811}" type="sibTrans" cxnId="{E94261F3-0B62-4FB8-9691-6CAB27C26DFD}">
      <dgm:prSet/>
      <dgm:spPr/>
      <dgm:t>
        <a:bodyPr/>
        <a:lstStyle/>
        <a:p>
          <a:endParaRPr lang="vi-VN"/>
        </a:p>
      </dgm:t>
    </dgm:pt>
    <dgm:pt modelId="{E3739620-38F4-4E79-913C-FAEE8660623C}">
      <dgm:prSet phldrT="[Văn bản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dirty="0">
            <a:solidFill>
              <a:srgbClr val="002060"/>
            </a:solidFill>
            <a:latin typeface="Tahoma"/>
            <a:ea typeface="Tahoma"/>
            <a:cs typeface="Tahoma"/>
          </a:endParaRPr>
        </a:p>
      </dgm:t>
    </dgm:pt>
    <dgm:pt modelId="{DEF380C7-A86C-40A7-8278-76AB0D3629C9}" type="parTrans" cxnId="{F4C72DFE-99C7-440F-81D8-B86E8F36C59D}">
      <dgm:prSet/>
      <dgm:spPr/>
      <dgm:t>
        <a:bodyPr/>
        <a:lstStyle/>
        <a:p>
          <a:endParaRPr lang="vi-VN"/>
        </a:p>
      </dgm:t>
    </dgm:pt>
    <dgm:pt modelId="{8CB27544-7EAC-45BD-9BFF-3865E73F89A6}" type="sibTrans" cxnId="{F4C72DFE-99C7-440F-81D8-B86E8F36C59D}">
      <dgm:prSet/>
      <dgm:spPr/>
      <dgm:t>
        <a:bodyPr/>
        <a:lstStyle/>
        <a:p>
          <a:endParaRPr lang="vi-VN"/>
        </a:p>
      </dgm:t>
    </dgm:pt>
    <dgm:pt modelId="{2B3F10EC-5562-429B-A4E0-2926ED825A1A}">
      <dgm:prSet phldrT="[Văn bản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ahoma"/>
              <a:ea typeface="Tahoma"/>
              <a:cs typeface="Tahoma"/>
            </a:rPr>
            <a:t>   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hang.</a:t>
          </a:r>
          <a:endParaRPr lang="vi-VN" b="1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E3DD7A-C457-4602-9CA8-BB1C117E36D5}" type="parTrans" cxnId="{8F4A8605-64D8-4506-BF70-BFABDA83294C}">
      <dgm:prSet/>
      <dgm:spPr/>
      <dgm:t>
        <a:bodyPr/>
        <a:lstStyle/>
        <a:p>
          <a:endParaRPr lang="vi-VN"/>
        </a:p>
      </dgm:t>
    </dgm:pt>
    <dgm:pt modelId="{CE909905-AFF0-47C5-AD1F-E63EE313D7D7}" type="sibTrans" cxnId="{8F4A8605-64D8-4506-BF70-BFABDA83294C}">
      <dgm:prSet/>
      <dgm:spPr/>
      <dgm:t>
        <a:bodyPr/>
        <a:lstStyle/>
        <a:p>
          <a:endParaRPr lang="vi-VN"/>
        </a:p>
      </dgm:t>
    </dgm:pt>
    <dgm:pt modelId="{1BF15CE8-F6B5-49BE-9A52-238C4FC65D6F}" type="pres">
      <dgm:prSet presAssocID="{FEEC1F84-4981-4056-A12F-BF23ECC9D1D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EFAF536-F65D-4F49-87F6-54D343338026}" type="pres">
      <dgm:prSet presAssocID="{FEEC1F84-4981-4056-A12F-BF23ECC9D1D8}" presName="Name1" presStyleCnt="0"/>
      <dgm:spPr/>
    </dgm:pt>
    <dgm:pt modelId="{3F1F3FC2-962A-4683-A6B8-09C8D1EA9CB5}" type="pres">
      <dgm:prSet presAssocID="{FEEC1F84-4981-4056-A12F-BF23ECC9D1D8}" presName="cycle" presStyleCnt="0"/>
      <dgm:spPr/>
    </dgm:pt>
    <dgm:pt modelId="{4C1F0FF9-BFF2-43EC-90D7-56C660189F35}" type="pres">
      <dgm:prSet presAssocID="{FEEC1F84-4981-4056-A12F-BF23ECC9D1D8}" presName="srcNode" presStyleLbl="node1" presStyleIdx="0" presStyleCnt="4"/>
      <dgm:spPr/>
    </dgm:pt>
    <dgm:pt modelId="{0855FB5C-549B-4549-B5B6-83A46C791A01}" type="pres">
      <dgm:prSet presAssocID="{FEEC1F84-4981-4056-A12F-BF23ECC9D1D8}" presName="conn" presStyleLbl="parChTrans1D2" presStyleIdx="0" presStyleCnt="1" custLinFactNeighborX="981" custLinFactNeighborY="-673"/>
      <dgm:spPr/>
      <dgm:t>
        <a:bodyPr/>
        <a:lstStyle/>
        <a:p>
          <a:endParaRPr lang="en-US"/>
        </a:p>
      </dgm:t>
    </dgm:pt>
    <dgm:pt modelId="{46BC7690-DCC9-4309-B9E9-5F4A434ED0E4}" type="pres">
      <dgm:prSet presAssocID="{FEEC1F84-4981-4056-A12F-BF23ECC9D1D8}" presName="extraNode" presStyleLbl="node1" presStyleIdx="0" presStyleCnt="4"/>
      <dgm:spPr/>
    </dgm:pt>
    <dgm:pt modelId="{62A7A4BD-D0A8-43C2-8DD5-AF84EADE8059}" type="pres">
      <dgm:prSet presAssocID="{FEEC1F84-4981-4056-A12F-BF23ECC9D1D8}" presName="dstNode" presStyleLbl="node1" presStyleIdx="0" presStyleCnt="4"/>
      <dgm:spPr/>
    </dgm:pt>
    <dgm:pt modelId="{E434D43A-AE90-41F4-93BD-427DEBA41478}" type="pres">
      <dgm:prSet presAssocID="{9D955622-7625-49BE-B308-6C2F184160F0}" presName="text_1" presStyleLbl="node1" presStyleIdx="0" presStyleCnt="4" custAng="0" custScaleX="95229" custScaleY="118813" custLinFactNeighborX="-4810" custLinFactNeighborY="9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B32A3-9925-4DA4-830F-756A06085FE8}" type="pres">
      <dgm:prSet presAssocID="{9D955622-7625-49BE-B308-6C2F184160F0}" presName="accent_1" presStyleCnt="0"/>
      <dgm:spPr/>
    </dgm:pt>
    <dgm:pt modelId="{102FB43B-6E09-4FAB-84A7-51830A07C870}" type="pres">
      <dgm:prSet presAssocID="{9D955622-7625-49BE-B308-6C2F184160F0}" presName="accentRepeatNode" presStyleLbl="solidFgAcc1" presStyleIdx="0" presStyleCnt="4" custLinFactNeighborX="-3122" custLinFactNeighborY="7118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0197763-D179-49FC-953C-0E7BAB13C2EA}" type="pres">
      <dgm:prSet presAssocID="{C90EE6B0-3C76-41D4-81B0-91744CE49AC0}" presName="text_2" presStyleLbl="node1" presStyleIdx="1" presStyleCnt="4" custAng="0" custScaleX="96684" custScaleY="121417" custLinFactNeighborX="-6424" custLinFactNeighborY="-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72464-DD4A-4FC7-8C9E-E4DB0AD4DFA9}" type="pres">
      <dgm:prSet presAssocID="{C90EE6B0-3C76-41D4-81B0-91744CE49AC0}" presName="accent_2" presStyleCnt="0"/>
      <dgm:spPr/>
    </dgm:pt>
    <dgm:pt modelId="{5E773D53-16EA-45C8-9EAD-4768F2457D1D}" type="pres">
      <dgm:prSet presAssocID="{C90EE6B0-3C76-41D4-81B0-91744CE49AC0}" presName="accentRepeatNode" presStyleLbl="solidFgAcc1" presStyleIdx="1" presStyleCnt="4" custLinFactNeighborX="-39612" custLinFactNeighborY="680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CA2D3D9-6D75-4EA5-84B2-C879631D3AA8}" type="pres">
      <dgm:prSet presAssocID="{E3739620-38F4-4E79-913C-FAEE8660623C}" presName="text_3" presStyleLbl="node1" presStyleIdx="2" presStyleCnt="4" custAng="0" custScaleX="93790" custScaleY="125005" custLinFactNeighborX="-4977" custLinFactNeighborY="-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DD4A-B607-4E96-B564-DC11AFD1852A}" type="pres">
      <dgm:prSet presAssocID="{E3739620-38F4-4E79-913C-FAEE8660623C}" presName="accent_3" presStyleCnt="0"/>
      <dgm:spPr/>
    </dgm:pt>
    <dgm:pt modelId="{77995262-7547-4B24-B2C1-FF78313859DB}" type="pres">
      <dgm:prSet presAssocID="{E3739620-38F4-4E79-913C-FAEE8660623C}" presName="accentRepeatNode" presStyleLbl="solidFgAcc1" presStyleIdx="2" presStyleCnt="4" custLinFactNeighborX="-28758" custLinFactNeighborY="-6614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C9D678F-89F7-4E68-A53F-05A999A5622C}" type="pres">
      <dgm:prSet presAssocID="{2B3F10EC-5562-429B-A4E0-2926ED825A1A}" presName="text_4" presStyleLbl="node1" presStyleIdx="3" presStyleCnt="4" custAng="0" custScaleX="95392" custScaleY="108956" custLinFactNeighborX="-4667" custLinFactNeighborY="-18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2ED65-30C8-4CFB-9C5B-EB4E865E4740}" type="pres">
      <dgm:prSet presAssocID="{2B3F10EC-5562-429B-A4E0-2926ED825A1A}" presName="accent_4" presStyleCnt="0"/>
      <dgm:spPr/>
    </dgm:pt>
    <dgm:pt modelId="{3FAC0206-3B8D-450E-BA8B-6485F245F9F0}" type="pres">
      <dgm:prSet presAssocID="{2B3F10EC-5562-429B-A4E0-2926ED825A1A}" presName="accentRepeatNode" presStyleLbl="solidFgAcc1" presStyleIdx="3" presStyleCnt="4" custLinFactNeighborX="-8196" custLinFactNeighborY="-15877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B0D34DFB-39C2-4EA3-AA5F-128D0C442335}" srcId="{FEEC1F84-4981-4056-A12F-BF23ECC9D1D8}" destId="{9D955622-7625-49BE-B308-6C2F184160F0}" srcOrd="0" destOrd="0" parTransId="{7DC5155F-D16F-432A-8B77-F7C3A3738710}" sibTransId="{08A7CDFF-C13D-4A84-99BF-D1101D5B1FA4}"/>
    <dgm:cxn modelId="{8F4A8605-64D8-4506-BF70-BFABDA83294C}" srcId="{FEEC1F84-4981-4056-A12F-BF23ECC9D1D8}" destId="{2B3F10EC-5562-429B-A4E0-2926ED825A1A}" srcOrd="3" destOrd="0" parTransId="{87E3DD7A-C457-4602-9CA8-BB1C117E36D5}" sibTransId="{CE909905-AFF0-47C5-AD1F-E63EE313D7D7}"/>
    <dgm:cxn modelId="{35F4A05F-9774-4F13-BEE2-EAB1ED5DD4CC}" type="presOf" srcId="{08A7CDFF-C13D-4A84-99BF-D1101D5B1FA4}" destId="{0855FB5C-549B-4549-B5B6-83A46C791A01}" srcOrd="0" destOrd="0" presId="urn:microsoft.com/office/officeart/2008/layout/VerticalCurvedList"/>
    <dgm:cxn modelId="{C6A6CBEB-7198-4FDA-9571-EEDA910E4B4B}" type="presOf" srcId="{2B3F10EC-5562-429B-A4E0-2926ED825A1A}" destId="{6C9D678F-89F7-4E68-A53F-05A999A5622C}" srcOrd="0" destOrd="0" presId="urn:microsoft.com/office/officeart/2008/layout/VerticalCurvedList"/>
    <dgm:cxn modelId="{569FBB17-8450-4A60-8B3A-4EB46EE21B9C}" type="presOf" srcId="{C90EE6B0-3C76-41D4-81B0-91744CE49AC0}" destId="{B0197763-D179-49FC-953C-0E7BAB13C2EA}" srcOrd="0" destOrd="0" presId="urn:microsoft.com/office/officeart/2008/layout/VerticalCurvedList"/>
    <dgm:cxn modelId="{C1384F58-1E5E-4738-9539-B8DE86722CF3}" type="presOf" srcId="{E3739620-38F4-4E79-913C-FAEE8660623C}" destId="{8CA2D3D9-6D75-4EA5-84B2-C879631D3AA8}" srcOrd="0" destOrd="0" presId="urn:microsoft.com/office/officeart/2008/layout/VerticalCurvedList"/>
    <dgm:cxn modelId="{2EB5D7EB-FE33-41D9-A9E7-FF1BB7D67054}" type="presOf" srcId="{FEEC1F84-4981-4056-A12F-BF23ECC9D1D8}" destId="{1BF15CE8-F6B5-49BE-9A52-238C4FC65D6F}" srcOrd="0" destOrd="0" presId="urn:microsoft.com/office/officeart/2008/layout/VerticalCurvedList"/>
    <dgm:cxn modelId="{D9035C88-6FB4-4DFF-A25B-CE0C70D5582B}" type="presOf" srcId="{9D955622-7625-49BE-B308-6C2F184160F0}" destId="{E434D43A-AE90-41F4-93BD-427DEBA41478}" srcOrd="0" destOrd="0" presId="urn:microsoft.com/office/officeart/2008/layout/VerticalCurvedList"/>
    <dgm:cxn modelId="{E94261F3-0B62-4FB8-9691-6CAB27C26DFD}" srcId="{FEEC1F84-4981-4056-A12F-BF23ECC9D1D8}" destId="{C90EE6B0-3C76-41D4-81B0-91744CE49AC0}" srcOrd="1" destOrd="0" parTransId="{7C5C6E86-4025-4C46-B4CE-2022B45F28B5}" sibTransId="{9E2FC39F-6B4E-4786-89AE-3C39E0F1E811}"/>
    <dgm:cxn modelId="{F4C72DFE-99C7-440F-81D8-B86E8F36C59D}" srcId="{FEEC1F84-4981-4056-A12F-BF23ECC9D1D8}" destId="{E3739620-38F4-4E79-913C-FAEE8660623C}" srcOrd="2" destOrd="0" parTransId="{DEF380C7-A86C-40A7-8278-76AB0D3629C9}" sibTransId="{8CB27544-7EAC-45BD-9BFF-3865E73F89A6}"/>
    <dgm:cxn modelId="{83A34030-C2B3-44C8-98CD-839A0363865D}" type="presParOf" srcId="{1BF15CE8-F6B5-49BE-9A52-238C4FC65D6F}" destId="{AEFAF536-F65D-4F49-87F6-54D343338026}" srcOrd="0" destOrd="0" presId="urn:microsoft.com/office/officeart/2008/layout/VerticalCurvedList"/>
    <dgm:cxn modelId="{38F829DE-E7E0-4755-81D6-C0A467AE2834}" type="presParOf" srcId="{AEFAF536-F65D-4F49-87F6-54D343338026}" destId="{3F1F3FC2-962A-4683-A6B8-09C8D1EA9CB5}" srcOrd="0" destOrd="0" presId="urn:microsoft.com/office/officeart/2008/layout/VerticalCurvedList"/>
    <dgm:cxn modelId="{3381C2F2-8ADF-489E-B300-55345139E925}" type="presParOf" srcId="{3F1F3FC2-962A-4683-A6B8-09C8D1EA9CB5}" destId="{4C1F0FF9-BFF2-43EC-90D7-56C660189F35}" srcOrd="0" destOrd="0" presId="urn:microsoft.com/office/officeart/2008/layout/VerticalCurvedList"/>
    <dgm:cxn modelId="{5D32DF04-7A74-4E65-973D-971E814BD4BB}" type="presParOf" srcId="{3F1F3FC2-962A-4683-A6B8-09C8D1EA9CB5}" destId="{0855FB5C-549B-4549-B5B6-83A46C791A01}" srcOrd="1" destOrd="0" presId="urn:microsoft.com/office/officeart/2008/layout/VerticalCurvedList"/>
    <dgm:cxn modelId="{CAC6D785-EAB8-4C67-904B-27E602173B07}" type="presParOf" srcId="{3F1F3FC2-962A-4683-A6B8-09C8D1EA9CB5}" destId="{46BC7690-DCC9-4309-B9E9-5F4A434ED0E4}" srcOrd="2" destOrd="0" presId="urn:microsoft.com/office/officeart/2008/layout/VerticalCurvedList"/>
    <dgm:cxn modelId="{C9D6F05E-1EB0-4DE7-AE7E-5494818A3089}" type="presParOf" srcId="{3F1F3FC2-962A-4683-A6B8-09C8D1EA9CB5}" destId="{62A7A4BD-D0A8-43C2-8DD5-AF84EADE8059}" srcOrd="3" destOrd="0" presId="urn:microsoft.com/office/officeart/2008/layout/VerticalCurvedList"/>
    <dgm:cxn modelId="{8256C4D9-250F-4ABF-9DD4-3E8ADAF3DD8E}" type="presParOf" srcId="{AEFAF536-F65D-4F49-87F6-54D343338026}" destId="{E434D43A-AE90-41F4-93BD-427DEBA41478}" srcOrd="1" destOrd="0" presId="urn:microsoft.com/office/officeart/2008/layout/VerticalCurvedList"/>
    <dgm:cxn modelId="{B94F5F09-5022-4AC2-B161-F6A60F5CBC04}" type="presParOf" srcId="{AEFAF536-F65D-4F49-87F6-54D343338026}" destId="{D8BB32A3-9925-4DA4-830F-756A06085FE8}" srcOrd="2" destOrd="0" presId="urn:microsoft.com/office/officeart/2008/layout/VerticalCurvedList"/>
    <dgm:cxn modelId="{A1AD8FB4-76AF-4B39-B539-445670874DA5}" type="presParOf" srcId="{D8BB32A3-9925-4DA4-830F-756A06085FE8}" destId="{102FB43B-6E09-4FAB-84A7-51830A07C870}" srcOrd="0" destOrd="0" presId="urn:microsoft.com/office/officeart/2008/layout/VerticalCurvedList"/>
    <dgm:cxn modelId="{8F47862B-FEDE-4957-9C67-79EB986E0706}" type="presParOf" srcId="{AEFAF536-F65D-4F49-87F6-54D343338026}" destId="{B0197763-D179-49FC-953C-0E7BAB13C2EA}" srcOrd="3" destOrd="0" presId="urn:microsoft.com/office/officeart/2008/layout/VerticalCurvedList"/>
    <dgm:cxn modelId="{5CE02D41-5ED1-4B71-88B6-13DF5FCBF9F5}" type="presParOf" srcId="{AEFAF536-F65D-4F49-87F6-54D343338026}" destId="{82572464-DD4A-4FC7-8C9E-E4DB0AD4DFA9}" srcOrd="4" destOrd="0" presId="urn:microsoft.com/office/officeart/2008/layout/VerticalCurvedList"/>
    <dgm:cxn modelId="{67640977-23BB-40C4-B035-C7BB4D1D3B5D}" type="presParOf" srcId="{82572464-DD4A-4FC7-8C9E-E4DB0AD4DFA9}" destId="{5E773D53-16EA-45C8-9EAD-4768F2457D1D}" srcOrd="0" destOrd="0" presId="urn:microsoft.com/office/officeart/2008/layout/VerticalCurvedList"/>
    <dgm:cxn modelId="{D14BCB4F-22FD-4443-9E69-6AB1A3A1F0CA}" type="presParOf" srcId="{AEFAF536-F65D-4F49-87F6-54D343338026}" destId="{8CA2D3D9-6D75-4EA5-84B2-C879631D3AA8}" srcOrd="5" destOrd="0" presId="urn:microsoft.com/office/officeart/2008/layout/VerticalCurvedList"/>
    <dgm:cxn modelId="{D0DC1D1D-166E-48DC-821E-1148D147D0A3}" type="presParOf" srcId="{AEFAF536-F65D-4F49-87F6-54D343338026}" destId="{0F7ADD4A-B607-4E96-B564-DC11AFD1852A}" srcOrd="6" destOrd="0" presId="urn:microsoft.com/office/officeart/2008/layout/VerticalCurvedList"/>
    <dgm:cxn modelId="{0E6BAA3C-D3D9-4BE3-AFB8-60CF193B7B77}" type="presParOf" srcId="{0F7ADD4A-B607-4E96-B564-DC11AFD1852A}" destId="{77995262-7547-4B24-B2C1-FF78313859DB}" srcOrd="0" destOrd="0" presId="urn:microsoft.com/office/officeart/2008/layout/VerticalCurvedList"/>
    <dgm:cxn modelId="{4155550E-7E21-4006-9E42-14402AF4CC19}" type="presParOf" srcId="{AEFAF536-F65D-4F49-87F6-54D343338026}" destId="{6C9D678F-89F7-4E68-A53F-05A999A5622C}" srcOrd="7" destOrd="0" presId="urn:microsoft.com/office/officeart/2008/layout/VerticalCurvedList"/>
    <dgm:cxn modelId="{CDAA9E37-3C96-4242-B9B3-A3EC931B7900}" type="presParOf" srcId="{AEFAF536-F65D-4F49-87F6-54D343338026}" destId="{27C2ED65-30C8-4CFB-9C5B-EB4E865E4740}" srcOrd="8" destOrd="0" presId="urn:microsoft.com/office/officeart/2008/layout/VerticalCurvedList"/>
    <dgm:cxn modelId="{89002978-ED79-4A81-8A99-9BB6EBEA5238}" type="presParOf" srcId="{27C2ED65-30C8-4CFB-9C5B-EB4E865E4740}" destId="{3FAC0206-3B8D-450E-BA8B-6485F245F9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FB5C-549B-4549-B5B6-83A46C791A01}">
      <dsp:nvSpPr>
        <dsp:cNvPr id="0" name=""/>
        <dsp:cNvSpPr/>
      </dsp:nvSpPr>
      <dsp:spPr>
        <a:xfrm>
          <a:off x="-5513533" y="-907650"/>
          <a:ext cx="6708171" cy="6708171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4D43A-AE90-41F4-93BD-427DEBA41478}">
      <dsp:nvSpPr>
        <dsp:cNvPr id="0" name=""/>
        <dsp:cNvSpPr/>
      </dsp:nvSpPr>
      <dsp:spPr>
        <a:xfrm>
          <a:off x="445806" y="381001"/>
          <a:ext cx="6727295" cy="91083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>
              <a:latin typeface="Tahoma" pitchFamily="34" charset="0"/>
              <a:ea typeface="Tahoma" pitchFamily="34" charset="0"/>
              <a:cs typeface="Tahoma" pitchFamily="34" charset="0"/>
            </a:rPr>
            <a:t>   </a:t>
          </a:r>
          <a:r>
            <a:rPr lang="en-US" sz="2300" b="0" i="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Giúp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cửa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nhỏ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có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cơ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hội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áp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dụng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thương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mại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điện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tử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trong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kinh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b="0" i="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doanh</a:t>
          </a:r>
          <a:r>
            <a:rPr lang="en-US" sz="2300" b="0" i="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b="0" i="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445806" y="381001"/>
        <a:ext cx="6727295" cy="910832"/>
      </dsp:txXfrm>
    </dsp:sp>
    <dsp:sp modelId="{102FB43B-6E09-4FAB-84A7-51830A07C870}">
      <dsp:nvSpPr>
        <dsp:cNvPr id="0" name=""/>
        <dsp:cNvSpPr/>
      </dsp:nvSpPr>
      <dsp:spPr>
        <a:xfrm>
          <a:off x="108032" y="35548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97763-D179-49FC-953C-0E7BAB13C2EA}">
      <dsp:nvSpPr>
        <dsp:cNvPr id="0" name=""/>
        <dsp:cNvSpPr/>
      </dsp:nvSpPr>
      <dsp:spPr>
        <a:xfrm>
          <a:off x="740857" y="1447800"/>
          <a:ext cx="6405140" cy="93079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 pitchFamily="34" charset="0"/>
              <a:ea typeface="Tahoma" pitchFamily="34" charset="0"/>
              <a:cs typeface="Tahoma" pitchFamily="34" charset="0"/>
            </a:rPr>
            <a:t>  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Phục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vụ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nhu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cầu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giới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và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online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hiệu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740857" y="1447800"/>
        <a:ext cx="6405140" cy="930794"/>
      </dsp:txXfrm>
    </dsp:sp>
    <dsp:sp modelId="{5E773D53-16EA-45C8-9EAD-4768F2457D1D}">
      <dsp:nvSpPr>
        <dsp:cNvPr id="0" name=""/>
        <dsp:cNvSpPr/>
      </dsp:nvSpPr>
      <dsp:spPr>
        <a:xfrm>
          <a:off x="197878" y="144390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2D3D9-6D75-4EA5-84B2-C879631D3AA8}">
      <dsp:nvSpPr>
        <dsp:cNvPr id="0" name=""/>
        <dsp:cNvSpPr/>
      </dsp:nvSpPr>
      <dsp:spPr>
        <a:xfrm>
          <a:off x="932579" y="2514598"/>
          <a:ext cx="6213418" cy="9583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 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khách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sản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phẩm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hóa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đơn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, …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dễ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dàng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hơn</a:t>
          </a:r>
          <a:r>
            <a:rPr lang="en-US" sz="2300" kern="12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</a:t>
          </a:r>
          <a:endParaRPr lang="vi-VN" sz="2300" kern="1200" dirty="0">
            <a:solidFill>
              <a:srgbClr val="002060"/>
            </a:solidFill>
            <a:latin typeface="Tahoma"/>
            <a:ea typeface="Tahoma"/>
            <a:cs typeface="Tahoma"/>
          </a:endParaRPr>
        </a:p>
      </dsp:txBody>
      <dsp:txXfrm>
        <a:off x="932579" y="2514598"/>
        <a:ext cx="6213418" cy="958300"/>
      </dsp:txXfrm>
    </dsp:sp>
    <dsp:sp modelId="{77995262-7547-4B24-B2C1-FF78313859DB}">
      <dsp:nvSpPr>
        <dsp:cNvPr id="0" name=""/>
        <dsp:cNvSpPr/>
      </dsp:nvSpPr>
      <dsp:spPr>
        <a:xfrm>
          <a:off x="301887" y="2524127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D678F-89F7-4E68-A53F-05A999A5622C}">
      <dsp:nvSpPr>
        <dsp:cNvPr id="0" name=""/>
        <dsp:cNvSpPr/>
      </dsp:nvSpPr>
      <dsp:spPr>
        <a:xfrm>
          <a:off x="450150" y="3657602"/>
          <a:ext cx="6738810" cy="83526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ahoma"/>
              <a:ea typeface="Tahoma"/>
              <a:cs typeface="Tahoma"/>
            </a:rPr>
            <a:t>   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Trợ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doanh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300" kern="1200" dirty="0" err="1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cửa</a:t>
          </a:r>
          <a:r>
            <a:rPr lang="en-US" sz="2300" kern="1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hang.</a:t>
          </a:r>
          <a:endParaRPr lang="vi-VN" sz="2300" b="1" kern="1200" dirty="0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0150" y="3657602"/>
        <a:ext cx="6738810" cy="835267"/>
      </dsp:txXfrm>
    </dsp:sp>
    <dsp:sp modelId="{3FAC0206-3B8D-450E-BA8B-6485F245F9F0}">
      <dsp:nvSpPr>
        <dsp:cNvPr id="0" name=""/>
        <dsp:cNvSpPr/>
      </dsp:nvSpPr>
      <dsp:spPr>
        <a:xfrm>
          <a:off x="59410" y="3585478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05B6-6025-473A-B0B1-F6F108C5D9E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3706-2172-4C9C-949D-2B330257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347D-FE15-4445-91C9-4112D5C85F7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9C2C-B601-4347-AF05-AE963ACA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"/>
            <a:ext cx="7010400" cy="838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 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49" y="1451212"/>
            <a:ext cx="7962452" cy="198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NGHIỆP:</a:t>
            </a:r>
          </a:p>
          <a:p>
            <a:r>
              <a:rPr lang="en-US" sz="4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GIỚI THIỆU SẢN PHẨM VÀ BÁN HÀNG SỮA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kumimoji="0"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69" y="0"/>
            <a:ext cx="1603969" cy="1451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819" y="4045422"/>
            <a:ext cx="586740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GVHD  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ThS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Đỗ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Ngọc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Sơn</a:t>
            </a:r>
            <a:endParaRPr 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: Trần Tuấn Ngọc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	: ĐH CNTT 2 – K10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47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607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Hạn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05000"/>
            <a:ext cx="7683500" cy="381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Kiểm soát trạng thái đơn hàng chưa </a:t>
            </a:r>
            <a:r>
              <a:rPr lang="vi-VN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tốt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hình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thức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toán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còn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ít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kiếm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chưa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đa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dạng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730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607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Hướng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triển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17700"/>
            <a:ext cx="7683500" cy="439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learing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AI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Có chính sách ưu đãi </a:t>
            </a:r>
            <a:r>
              <a:rPr lang="vi-VN" sz="2400" dirty="0" smtClean="0">
                <a:solidFill>
                  <a:srgbClr val="002060"/>
                </a:solidFill>
                <a:cs typeface="Arial" panose="020B0604020202020204" pitchFamily="34" charset="0"/>
              </a:rPr>
              <a:t>với </a:t>
            </a:r>
            <a:r>
              <a:rPr lang="vi-VN" sz="2400" dirty="0">
                <a:solidFill>
                  <a:srgbClr val="002060"/>
                </a:solidFill>
                <a:cs typeface="Arial" panose="020B0604020202020204" pitchFamily="34" charset="0"/>
              </a:rPr>
              <a:t>các khách hàng thân thiết.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3367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V. Demo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018702" y="9051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65539"/>
            <a:ext cx="8318946" cy="46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2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V. Demo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04211"/>
            <a:ext cx="8433638" cy="465529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018702" y="9051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diện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4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Hình chữ nhật 20"/>
          <p:cNvSpPr/>
          <p:nvPr/>
        </p:nvSpPr>
        <p:spPr>
          <a:xfrm>
            <a:off x="685800" y="2273300"/>
            <a:ext cx="762000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vi-VN" sz="48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Cảm </a:t>
            </a:r>
            <a:r>
              <a:rPr lang="vi-VN" sz="48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ơn các thầy và các bạn đã lắng nghe !!!</a:t>
            </a:r>
          </a:p>
          <a:p>
            <a:pPr algn="ctr"/>
            <a:r>
              <a:rPr lang="en-US" sz="48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endParaRPr lang="vi-VN" sz="48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37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7152" y="2140466"/>
            <a:ext cx="5747982" cy="60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148365" y="2140466"/>
            <a:ext cx="1373045" cy="60273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800" y="1228298"/>
            <a:ext cx="5747982" cy="6005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219201" y="1228298"/>
            <a:ext cx="1326209" cy="6005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8595" y="3131065"/>
            <a:ext cx="5761023" cy="5892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1148365" y="3131151"/>
            <a:ext cx="1324853" cy="58960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3177" y="4045303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148365" y="4041729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3177" y="4952991"/>
            <a:ext cx="5747982" cy="613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3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3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148365" y="4949417"/>
            <a:ext cx="1289698" cy="6003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5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uiExpand="1" build="allAtOnce" animBg="1"/>
      <p:bldP spid="9" grpId="0" uiExpand="1" build="allAtOnce" animBg="1"/>
      <p:bldP spid="12" grpId="0" build="allAtOnce" animBg="1"/>
      <p:bldP spid="13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1"/>
            <a:ext cx="7010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ĐƯA RA VẤN ĐỀ</a:t>
            </a:r>
            <a:endParaRPr lang="en-US" sz="3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0" y="996287"/>
            <a:ext cx="6400800" cy="5480713"/>
          </a:xfrm>
          <a:prstGeom prst="notchedRightArrow">
            <a:avLst>
              <a:gd name="adj1" fmla="val 50000"/>
              <a:gd name="adj2" fmla="val 5028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ahoma"/>
              <a:ea typeface="Tahoma"/>
              <a:cs typeface="Tahoma"/>
            </a:endParaRPr>
          </a:p>
        </p:txBody>
      </p:sp>
      <p:sp>
        <p:nvSpPr>
          <p:cNvPr id="24" name="Rectangle: Rounded Corners 10"/>
          <p:cNvSpPr/>
          <p:nvPr/>
        </p:nvSpPr>
        <p:spPr>
          <a:xfrm>
            <a:off x="231697" y="1966754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smtClean="0">
                <a:latin typeface="Tahoma"/>
                <a:ea typeface="Tahoma"/>
                <a:cs typeface="Tahoma"/>
              </a:rPr>
              <a:t>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đang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ngày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phát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triển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5" name="Rectangle: Rounded Corners 12"/>
          <p:cNvSpPr/>
          <p:nvPr/>
        </p:nvSpPr>
        <p:spPr>
          <a:xfrm>
            <a:off x="2961567" y="2009174"/>
            <a:ext cx="2415653" cy="164026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latin typeface="Tahoma"/>
                <a:ea typeface="Tahoma"/>
                <a:cs typeface="Tahoma"/>
              </a:rPr>
              <a:t>Nhiều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thành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tựu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ra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đời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nhờ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algn="ctr"/>
            <a:endParaRPr lang="en-US" sz="2000" b="1" dirty="0">
              <a:latin typeface="Tahoma"/>
              <a:ea typeface="Tahoma"/>
              <a:cs typeface="Tahoma"/>
            </a:endParaRPr>
          </a:p>
        </p:txBody>
      </p:sp>
      <p:sp>
        <p:nvSpPr>
          <p:cNvPr id="26" name="Hình chữ nhật 20"/>
          <p:cNvSpPr/>
          <p:nvPr/>
        </p:nvSpPr>
        <p:spPr>
          <a:xfrm>
            <a:off x="5684448" y="2276475"/>
            <a:ext cx="3276600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Áp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dụng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CNTT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để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làm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thương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mại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điện</a:t>
            </a:r>
            <a:r>
              <a:rPr lang="en-US" sz="40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40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tử</a:t>
            </a:r>
            <a:endParaRPr lang="vi-VN" sz="4000" b="1" cap="none" dirty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7" name="Rectangle: Rounded Corners 10"/>
          <p:cNvSpPr/>
          <p:nvPr/>
        </p:nvSpPr>
        <p:spPr>
          <a:xfrm>
            <a:off x="231697" y="3989676"/>
            <a:ext cx="2380763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Cửa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hàng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nhỏ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lẻ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chưa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có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điều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kiện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  <p:sp>
        <p:nvSpPr>
          <p:cNvPr id="29" name="Rectangle: Rounded Corners 10"/>
          <p:cNvSpPr/>
          <p:nvPr/>
        </p:nvSpPr>
        <p:spPr>
          <a:xfrm>
            <a:off x="2961567" y="3989676"/>
            <a:ext cx="2565779" cy="168268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b="1" dirty="0" err="1" smtClean="0">
                <a:latin typeface="Tahoma"/>
                <a:ea typeface="Tahoma"/>
                <a:cs typeface="Tahoma"/>
              </a:rPr>
              <a:t>Mong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muốn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áp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dụng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CNTT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để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kinh</a:t>
            </a:r>
            <a:r>
              <a:rPr lang="en-US" sz="2400" b="1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400" b="1" dirty="0" err="1" smtClean="0">
                <a:latin typeface="Tahoma"/>
                <a:ea typeface="Tahoma"/>
                <a:cs typeface="Tahoma"/>
              </a:rPr>
              <a:t>doanh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96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90608"/>
              </p:ext>
            </p:extLst>
          </p:nvPr>
        </p:nvGraphicFramePr>
        <p:xfrm>
          <a:off x="1600200" y="1438046"/>
          <a:ext cx="76962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</a:t>
            </a:r>
            <a:r>
              <a:rPr lang="en-US" sz="35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ĐÍCH CỦA </a:t>
            </a:r>
            <a:r>
              <a:rPr lang="en-US" sz="35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ĐỀ TÀI</a:t>
            </a:r>
            <a:endParaRPr lang="en-US" sz="35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Hình chữ nhật 3"/>
          <p:cNvSpPr/>
          <p:nvPr/>
        </p:nvSpPr>
        <p:spPr>
          <a:xfrm>
            <a:off x="0" y="2159912"/>
            <a:ext cx="180150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Website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giới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thiệu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sản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phẩm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và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bán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hàng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ahoma"/>
                <a:ea typeface="Tahoma"/>
                <a:cs typeface="Tahoma"/>
              </a:rPr>
              <a:t>sữa</a:t>
            </a:r>
            <a:endParaRPr lang="vi-VN" sz="28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Tahoma"/>
              <a:ea typeface="Tahoma"/>
              <a:cs typeface="Tahom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6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855FB5C-549B-4549-B5B6-83A46C791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02FB43B-6E09-4FAB-84A7-51830A07C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434D43A-AE90-41F4-93BD-427DEBA41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E773D53-16EA-45C8-9EAD-4768F2457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0197763-D179-49FC-953C-0E7BAB13C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7995262-7547-4B24-B2C1-FF7831385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CA2D3D9-6D75-4EA5-84B2-C879631D3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FAC0206-3B8D-450E-BA8B-6485F245F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6C9D678F-89F7-4E68-A53F-05A999A56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55302" y="1646856"/>
            <a:ext cx="7095432" cy="524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4548" y="2333552"/>
            <a:ext cx="7096186" cy="4263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4548" y="2924281"/>
            <a:ext cx="7096186" cy="422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4547" y="3533866"/>
            <a:ext cx="7096187" cy="422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54547" y="4142927"/>
            <a:ext cx="7096187" cy="468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4547" y="4792997"/>
            <a:ext cx="7096187" cy="420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4547" y="5377340"/>
            <a:ext cx="7096187" cy="43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548" y="5963557"/>
            <a:ext cx="7096186" cy="468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vi-VN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8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29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82202" y="1646856"/>
            <a:ext cx="7068531" cy="901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81451" y="2795725"/>
            <a:ext cx="7069281" cy="807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ầy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II. MỤC ĐÍCH CỦA ĐỀ TÀI</a:t>
            </a:r>
            <a:endParaRPr lang="en-US" sz="35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082202" y="10194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phi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81452" y="3845561"/>
            <a:ext cx="7069280" cy="7662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responsive,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1452" y="4851721"/>
            <a:ext cx="7069279" cy="79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SEO,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4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PHÂN TÍCH THIẾT KẾ HỆ THỐNG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9859"/>
            <a:ext cx="8287091" cy="4978400"/>
          </a:xfrm>
          <a:prstGeom prst="rect">
            <a:avLst/>
          </a:prstGeom>
        </p:spPr>
      </p:pic>
      <p:sp>
        <p:nvSpPr>
          <p:cNvPr id="19" name="TextBox 4"/>
          <p:cNvSpPr txBox="1"/>
          <p:nvPr/>
        </p:nvSpPr>
        <p:spPr>
          <a:xfrm>
            <a:off x="1082202" y="8289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Biểu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đồ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 case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quát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7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III. PHÂN TÍCH THIẾT KẾ HỆ THỐNG</a:t>
            </a:r>
            <a:endParaRPr lang="en-US" sz="4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082202" y="82894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nghệ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1610047"/>
            <a:ext cx="1790192" cy="1048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2700406"/>
            <a:ext cx="179451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4644737"/>
            <a:ext cx="1787684" cy="922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92" y="3798983"/>
            <a:ext cx="1902299" cy="71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065" y="1799731"/>
            <a:ext cx="3129639" cy="570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HTML/ CSS,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2065" y="2761262"/>
            <a:ext cx="1827167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2065" y="4775200"/>
            <a:ext cx="1465466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2065" y="3768231"/>
            <a:ext cx="1495730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9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IV. TỔNG KẾT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5918400" y="6315697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762000" y="1259870"/>
            <a:ext cx="8001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đạt</a:t>
            </a:r>
            <a:r>
              <a:rPr lang="en-US" sz="28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endParaRPr lang="en-US" sz="28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1905000"/>
            <a:ext cx="7683500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Xây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dựng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được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website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giao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thân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thiện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dễ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Website đáp ứng được những yêu cầu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cơ bản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website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bán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/>
                <a:ea typeface="Tahoma"/>
                <a:cs typeface="Tahoma"/>
              </a:rPr>
              <a:t>hàng</a:t>
            </a:r>
            <a:r>
              <a:rPr lang="en-US" sz="2400" dirty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online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Quảng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bá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giới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thiệu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đến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tiêu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400" dirty="0" smtClean="0">
                <a:solidFill>
                  <a:srgbClr val="002060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rgbClr val="00206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6380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EAF5C53-4EBB-4BDF-97D2-A890A19030C5}" vid="{723DD2F2-34DF-498A-B35B-59B927096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207</TotalTime>
  <Words>489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Theme1</vt:lpstr>
      <vt:lpstr>KHOA 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  CÔNG NGHỆ THÔNG TIN</dc:title>
  <dc:creator>Ngoc TT</dc:creator>
  <cp:lastModifiedBy>Ngoc TT</cp:lastModifiedBy>
  <cp:revision>214</cp:revision>
  <dcterms:created xsi:type="dcterms:W3CDTF">2019-05-08T13:30:34Z</dcterms:created>
  <dcterms:modified xsi:type="dcterms:W3CDTF">2019-05-10T15:22:13Z</dcterms:modified>
</cp:coreProperties>
</file>