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7" r:id="rId6"/>
    <p:sldId id="296" r:id="rId7"/>
    <p:sldId id="295" r:id="rId8"/>
    <p:sldId id="297" r:id="rId9"/>
    <p:sldId id="29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E686E-0BB0-45E4-AEF0-F34E9B2315DB}" v="840" dt="2023-02-20T23:20:05.046"/>
    <p1510:client id="{6BF1CB89-45B1-416F-B751-5FAECE180C53}" v="1086" dt="2023-02-20T16:10:04.112"/>
    <p1510:client id="{B7A8A9CC-EBA6-9BFE-F1D6-28C25365E181}" v="123" dt="2023-02-20T15:12:14.794"/>
    <p1510:client id="{E35596A4-B4EE-4958-8F7C-3F06B35E3244}" v="478" dt="2023-02-20T15:59:19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FA438-6FEB-4C6C-AD7D-C687466B9CB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1F8DC-DC00-4B6F-B410-081BE29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5756308" y="2824078"/>
            <a:ext cx="5136980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6" y="271424"/>
            <a:ext cx="3174367" cy="115351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695529" y="2269312"/>
            <a:ext cx="8251875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>
                <a:latin typeface="Lato"/>
                <a:ea typeface="Lato"/>
                <a:cs typeface="Lato"/>
              </a:rPr>
              <a:t>Báo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bài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tập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-1059225" y="3570402"/>
            <a:ext cx="82518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tài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CAN Communication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DiagnosticCommunication</a:t>
            </a:r>
            <a:endParaRPr lang="en-US" sz="2800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Thành viên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7947C-78FA-5363-6B72-F8A834758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7" r="218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</a:t>
            </a:r>
            <a:endParaRPr lang="en-US" sz="3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30C9234-9F6C-AF59-9B9A-917E16DD3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3359F2-1ACD-3BE7-8661-A1652EFA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59" y="48220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lục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CA1280-F612-6293-8AFD-6B68946D02B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9641369"/>
              </p:ext>
            </p:extLst>
          </p:nvPr>
        </p:nvGraphicFramePr>
        <p:xfrm>
          <a:off x="5768222" y="1757272"/>
          <a:ext cx="5669878" cy="334345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669878">
                  <a:extLst>
                    <a:ext uri="{9D8B030D-6E8A-4147-A177-3AD203B41FA5}">
                      <a16:colId xmlns:a16="http://schemas.microsoft.com/office/drawing/2014/main" val="13978385"/>
                    </a:ext>
                  </a:extLst>
                </a:gridCol>
              </a:tblGrid>
              <a:tr h="8358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78238"/>
                  </a:ext>
                </a:extLst>
              </a:tr>
              <a:tr h="8358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$22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82714"/>
                  </a:ext>
                </a:extLst>
              </a:tr>
              <a:tr h="83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$27</a:t>
                      </a: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69603"/>
                  </a:ext>
                </a:extLst>
              </a:tr>
              <a:tr h="83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$2E</a:t>
                      </a: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00D267-1AAD-273F-0F00-2BBAA565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AutoShape 2" descr="Lựa chọn và cách lắp đặt ổ cắm điện an toàn cho trẻ em | Thuận Phong">
            <a:extLst>
              <a:ext uri="{FF2B5EF4-FFF2-40B4-BE49-F238E27FC236}">
                <a16:creationId xmlns:a16="http://schemas.microsoft.com/office/drawing/2014/main" id="{4E3BA6F9-1475-72DA-1148-A958FC3C1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91DE2-3A64-FDCF-B797-9420DD1F8C1D}"/>
              </a:ext>
            </a:extLst>
          </p:cNvPr>
          <p:cNvSpPr txBox="1"/>
          <p:nvPr/>
        </p:nvSpPr>
        <p:spPr>
          <a:xfrm>
            <a:off x="489291" y="1152941"/>
            <a:ext cx="4656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E12410-375B-DFA3-8328-AE80C734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2" y="1661872"/>
            <a:ext cx="5708614" cy="981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B44130-5A0A-CEA1-99C8-85873F14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1" y="2917401"/>
            <a:ext cx="806880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037C64-3F3F-2B87-715E-C0A93F6D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C05DB-2AFF-F72B-2B98-5D869E6579ED}"/>
              </a:ext>
            </a:extLst>
          </p:cNvPr>
          <p:cNvSpPr txBox="1"/>
          <p:nvPr/>
        </p:nvSpPr>
        <p:spPr>
          <a:xfrm>
            <a:off x="480767" y="1065229"/>
            <a:ext cx="10341204" cy="453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211CA-9AA8-46CE-8952-859FDA24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1065229"/>
            <a:ext cx="5882326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B3DE0-6D43-E947-F9B8-3F4519211580}"/>
              </a:ext>
            </a:extLst>
          </p:cNvPr>
          <p:cNvSpPr txBox="1"/>
          <p:nvPr/>
        </p:nvSpPr>
        <p:spPr>
          <a:xfrm>
            <a:off x="7022970" y="1253765"/>
            <a:ext cx="468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FIL_MASK &amp; FIL_ID == FIL_MASK &amp; MES_ID</a:t>
            </a:r>
          </a:p>
        </p:txBody>
      </p:sp>
    </p:spTree>
    <p:extLst>
      <p:ext uri="{BB962C8B-B14F-4D97-AF65-F5344CB8AC3E}">
        <p14:creationId xmlns:p14="http://schemas.microsoft.com/office/powerpoint/2010/main" val="251431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8AD8E4-EC2A-1C93-BFF9-53BE90BB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Communication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19B84AE7-5849-9581-8105-63A5F56FAF5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8" y="1434570"/>
            <a:ext cx="4549423" cy="39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35EA2-5EE4-6F4D-AC69-534E9F3F7E73}"/>
              </a:ext>
            </a:extLst>
          </p:cNvPr>
          <p:cNvSpPr txBox="1"/>
          <p:nvPr/>
        </p:nvSpPr>
        <p:spPr>
          <a:xfrm>
            <a:off x="1018095" y="1150070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4C9BF-4709-7FE6-705B-F0890CF2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95" y="2597448"/>
            <a:ext cx="439173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749D71-2B62-FC91-A4CD-B71551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$22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7FA11-B730-9BF5-6C18-33940AF4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9358"/>
            <a:ext cx="5214025" cy="45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5EB35F-C332-65CA-C687-1EE850D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$27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66A95-4B90-42F2-02F7-A2C57666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39" y="1171260"/>
            <a:ext cx="391532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Thành viên</vt:lpstr>
      <vt:lpstr>Mục lục</vt:lpstr>
      <vt:lpstr>CAN Communication </vt:lpstr>
      <vt:lpstr>CAN Communication</vt:lpstr>
      <vt:lpstr>CAN Communication</vt:lpstr>
      <vt:lpstr>Service $22 </vt:lpstr>
      <vt:lpstr>Service $27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NGOC TUYEN 20193188</cp:lastModifiedBy>
  <cp:revision>3</cp:revision>
  <dcterms:created xsi:type="dcterms:W3CDTF">2020-12-31T09:57:48Z</dcterms:created>
  <dcterms:modified xsi:type="dcterms:W3CDTF">2023-09-20T08:52:40Z</dcterms:modified>
</cp:coreProperties>
</file>