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media/image10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9" r:id="rId9"/>
    <p:sldId id="262" r:id="rId10"/>
    <p:sldId id="268" r:id="rId11"/>
  </p:sldIdLst>
  <p:sldSz cx="9144000" cy="6858000" type="screen4x3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Quattrocento Sans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iOGBkPJPiBwm29evHY2cxksiT7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BDA8A-D1E4-4507-8B8B-9DE3165957D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20A6C-0054-4F76-83AB-5D136CBF94A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Muốn </a:t>
          </a:r>
          <a:r>
            <a:rPr lang="en-US" dirty="0" err="1" smtClean="0">
              <a:solidFill>
                <a:schemeClr val="bg1"/>
              </a:solidFill>
            </a:rPr>
            <a:t>tạo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testcase</a:t>
          </a:r>
          <a:r>
            <a:rPr lang="en-US" dirty="0" smtClean="0">
              <a:solidFill>
                <a:schemeClr val="bg1"/>
              </a:solidFill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15F4F023-2DB5-4271-852B-35264C203AD8}" type="parTrans" cxnId="{FCA3675D-1208-4131-9072-CC18A4302E98}">
      <dgm:prSet/>
      <dgm:spPr/>
      <dgm:t>
        <a:bodyPr/>
        <a:lstStyle/>
        <a:p>
          <a:endParaRPr lang="en-US"/>
        </a:p>
      </dgm:t>
    </dgm:pt>
    <dgm:pt modelId="{2A249029-AC31-427B-A40B-D235BCB496BB}" type="sibTrans" cxnId="{FCA3675D-1208-4131-9072-CC18A4302E98}">
      <dgm:prSet/>
      <dgm:spPr/>
      <dgm:t>
        <a:bodyPr/>
        <a:lstStyle/>
        <a:p>
          <a:endParaRPr lang="en-US"/>
        </a:p>
      </dgm:t>
    </dgm:pt>
    <dgm:pt modelId="{E06F0789-AB0A-4CB3-9E47-167A5A7EA849}">
      <dgm:prSet phldrT="[Text]"/>
      <dgm:spPr/>
      <dgm:t>
        <a:bodyPr/>
        <a:lstStyle/>
        <a:p>
          <a:r>
            <a:rPr lang="en-US" dirty="0" err="1" smtClean="0"/>
            <a:t>Kịch</a:t>
          </a:r>
          <a:r>
            <a:rPr lang="en-US" dirty="0" smtClean="0"/>
            <a:t> </a:t>
          </a:r>
          <a:r>
            <a:rPr lang="en-US" dirty="0" err="1" smtClean="0"/>
            <a:t>bản</a:t>
          </a:r>
          <a:r>
            <a:rPr lang="en-US" dirty="0" smtClean="0"/>
            <a:t> test </a:t>
          </a:r>
          <a:r>
            <a:rPr lang="en-US" dirty="0" err="1" smtClean="0"/>
            <a:t>trước</a:t>
          </a:r>
          <a:endParaRPr lang="en-US" dirty="0"/>
        </a:p>
      </dgm:t>
    </dgm:pt>
    <dgm:pt modelId="{F30C933B-F5B9-45F9-B290-415C826F9F9A}" type="parTrans" cxnId="{C13CAC8D-F3F5-4F88-AE32-BE5AAEACA47D}">
      <dgm:prSet/>
      <dgm:spPr/>
      <dgm:t>
        <a:bodyPr/>
        <a:lstStyle/>
        <a:p>
          <a:endParaRPr lang="en-US"/>
        </a:p>
      </dgm:t>
    </dgm:pt>
    <dgm:pt modelId="{0D802BB1-A549-4E93-93D4-E65D69FCEA2C}" type="sibTrans" cxnId="{C13CAC8D-F3F5-4F88-AE32-BE5AAEACA47D}">
      <dgm:prSet/>
      <dgm:spPr/>
      <dgm:t>
        <a:bodyPr/>
        <a:lstStyle/>
        <a:p>
          <a:endParaRPr lang="en-US"/>
        </a:p>
      </dgm:t>
    </dgm:pt>
    <dgm:pt modelId="{DB329A70-12BE-4511-A842-EB9AD66B2185}">
      <dgm:prSet phldrT="[Text]"/>
      <dgm:spPr/>
      <dgm:t>
        <a:bodyPr/>
        <a:lstStyle/>
        <a:p>
          <a:r>
            <a:rPr lang="en-US" dirty="0" err="1" smtClean="0"/>
            <a:t>Phải</a:t>
          </a:r>
          <a:r>
            <a:rPr lang="en-US" dirty="0" smtClean="0"/>
            <a:t> </a:t>
          </a:r>
          <a:r>
            <a:rPr lang="en-US" dirty="0" err="1" smtClean="0"/>
            <a:t>hiểu</a:t>
          </a:r>
          <a:r>
            <a:rPr lang="en-US" dirty="0" smtClean="0"/>
            <a:t> </a:t>
          </a:r>
          <a:r>
            <a:rPr lang="en-US" dirty="0" err="1" smtClean="0"/>
            <a:t>được</a:t>
          </a:r>
          <a:r>
            <a:rPr lang="en-US" dirty="0" smtClean="0"/>
            <a:t> </a:t>
          </a:r>
          <a:r>
            <a:rPr lang="en-US" dirty="0" err="1" smtClean="0"/>
            <a:t>ro</a:t>
          </a:r>
          <a:r>
            <a:rPr lang="en-US" dirty="0" smtClean="0"/>
            <a:t>̃ </a:t>
          </a:r>
          <a:r>
            <a:rPr lang="en-US" dirty="0" err="1" smtClean="0"/>
            <a:t>được</a:t>
          </a:r>
          <a:r>
            <a:rPr lang="en-US" dirty="0" smtClean="0"/>
            <a:t> </a:t>
          </a:r>
          <a:r>
            <a:rPr lang="en-US" dirty="0" err="1" smtClean="0"/>
            <a:t>đặc</a:t>
          </a:r>
          <a:r>
            <a:rPr lang="en-US" dirty="0" smtClean="0"/>
            <a:t> tả </a:t>
          </a:r>
          <a:r>
            <a:rPr lang="en-US" dirty="0" err="1" smtClean="0"/>
            <a:t>yêu</a:t>
          </a:r>
          <a:r>
            <a:rPr lang="en-US" dirty="0" smtClean="0"/>
            <a:t> </a:t>
          </a:r>
          <a:r>
            <a:rPr lang="en-US" dirty="0" err="1" smtClean="0"/>
            <a:t>cầu</a:t>
          </a:r>
          <a:r>
            <a:rPr lang="en-US" dirty="0" smtClean="0"/>
            <a:t> </a:t>
          </a:r>
          <a:r>
            <a:rPr lang="en-US" dirty="0" err="1" smtClean="0"/>
            <a:t>của</a:t>
          </a:r>
          <a:r>
            <a:rPr lang="en-US" dirty="0" smtClean="0"/>
            <a:t> </a:t>
          </a:r>
          <a:r>
            <a:rPr lang="en-US" dirty="0" err="1" smtClean="0"/>
            <a:t>dư</a:t>
          </a:r>
          <a:r>
            <a:rPr lang="en-US" dirty="0" smtClean="0"/>
            <a:t>̣ </a:t>
          </a:r>
          <a:r>
            <a:rPr lang="en-US" dirty="0" err="1" smtClean="0"/>
            <a:t>án</a:t>
          </a:r>
          <a:r>
            <a:rPr lang="en-US" dirty="0" smtClean="0"/>
            <a:t> </a:t>
          </a:r>
          <a:endParaRPr lang="en-US" dirty="0"/>
        </a:p>
      </dgm:t>
    </dgm:pt>
    <dgm:pt modelId="{C37CDD05-5B32-42F7-B1DE-C6E38168E0B4}" type="parTrans" cxnId="{39BDBD90-6E9E-4ABB-90D5-4CF6C63DA731}">
      <dgm:prSet/>
      <dgm:spPr/>
      <dgm:t>
        <a:bodyPr/>
        <a:lstStyle/>
        <a:p>
          <a:endParaRPr lang="en-US"/>
        </a:p>
      </dgm:t>
    </dgm:pt>
    <dgm:pt modelId="{6EF5A875-06CD-43F7-A509-AE5AA2256106}" type="sibTrans" cxnId="{39BDBD90-6E9E-4ABB-90D5-4CF6C63DA731}">
      <dgm:prSet/>
      <dgm:spPr/>
      <dgm:t>
        <a:bodyPr/>
        <a:lstStyle/>
        <a:p>
          <a:endParaRPr lang="en-US"/>
        </a:p>
      </dgm:t>
    </dgm:pt>
    <dgm:pt modelId="{8E7C70B0-8CC1-42BA-9650-0AFFD37B673A}" type="pres">
      <dgm:prSet presAssocID="{FF6BDA8A-D1E4-4507-8B8B-9DE3165957D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3430ABF-4A7A-440E-B53E-5930586B055A}" type="pres">
      <dgm:prSet presAssocID="{2BE20A6C-0054-4F76-83AB-5D136CBF94A4}" presName="composite" presStyleCnt="0"/>
      <dgm:spPr/>
    </dgm:pt>
    <dgm:pt modelId="{01CFDA9C-DA52-4669-882D-093C256C8340}" type="pres">
      <dgm:prSet presAssocID="{2BE20A6C-0054-4F76-83AB-5D136CBF94A4}" presName="bentUpArrow1" presStyleLbl="alignImgPlace1" presStyleIdx="0" presStyleCnt="2" custLinFactY="-26730" custLinFactNeighborX="-87206" custLinFactNeighborY="-100000"/>
      <dgm:spPr/>
    </dgm:pt>
    <dgm:pt modelId="{ED50D779-D90B-4B85-82D5-C1C2015F508F}" type="pres">
      <dgm:prSet presAssocID="{2BE20A6C-0054-4F76-83AB-5D136CBF94A4}" presName="ParentText" presStyleLbl="node1" presStyleIdx="0" presStyleCnt="3" custScaleX="262595" custLinFactY="-7582" custLinFactNeighborX="9763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7E63A-2276-4E34-A0D5-B4CA21A7ED98}" type="pres">
      <dgm:prSet presAssocID="{2BE20A6C-0054-4F76-83AB-5D136CBF94A4}" presName="ChildText" presStyleLbl="revTx" presStyleIdx="0" presStyleCnt="2" custLinFactX="52403" custLinFactNeighborX="100000" custLinFactNeighborY="147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2352A-88C1-4E4F-809E-32E586CD665C}" type="pres">
      <dgm:prSet presAssocID="{2A249029-AC31-427B-A40B-D235BCB496BB}" presName="sibTrans" presStyleCnt="0"/>
      <dgm:spPr/>
    </dgm:pt>
    <dgm:pt modelId="{C8724BED-6424-40D2-BA43-28EC79285E0D}" type="pres">
      <dgm:prSet presAssocID="{E06F0789-AB0A-4CB3-9E47-167A5A7EA849}" presName="composite" presStyleCnt="0"/>
      <dgm:spPr/>
    </dgm:pt>
    <dgm:pt modelId="{10D67DDA-6D26-4D98-8481-447AD07D7C79}" type="pres">
      <dgm:prSet presAssocID="{E06F0789-AB0A-4CB3-9E47-167A5A7EA849}" presName="bentUpArrow1" presStyleLbl="alignImgPlace1" presStyleIdx="1" presStyleCnt="2" custLinFactY="-9537" custLinFactNeighborX="-32148" custLinFactNeighborY="-100000"/>
      <dgm:spPr/>
    </dgm:pt>
    <dgm:pt modelId="{86EF6B29-8C3C-4B9F-AB99-CF0C1816FAB1}" type="pres">
      <dgm:prSet presAssocID="{E06F0789-AB0A-4CB3-9E47-167A5A7EA849}" presName="ParentText" presStyleLbl="node1" presStyleIdx="1" presStyleCnt="3" custScaleX="188351" custLinFactY="-576" custLinFactNeighborX="-20701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46F71-CD99-46D0-B60C-B1AA343D62FB}" type="pres">
      <dgm:prSet presAssocID="{E06F0789-AB0A-4CB3-9E47-167A5A7EA849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EC680-6DD1-4009-A8C2-371D3BA70C57}" type="pres">
      <dgm:prSet presAssocID="{0D802BB1-A549-4E93-93D4-E65D69FCEA2C}" presName="sibTrans" presStyleCnt="0"/>
      <dgm:spPr/>
    </dgm:pt>
    <dgm:pt modelId="{AE1D901D-72A3-4BD5-A196-06F766260D6F}" type="pres">
      <dgm:prSet presAssocID="{DB329A70-12BE-4511-A842-EB9AD66B2185}" presName="composite" presStyleCnt="0"/>
      <dgm:spPr/>
    </dgm:pt>
    <dgm:pt modelId="{59AFA35B-97DF-4B48-9130-B663F5A35E7E}" type="pres">
      <dgm:prSet presAssocID="{DB329A70-12BE-4511-A842-EB9AD66B2185}" presName="ParentText" presStyleLbl="node1" presStyleIdx="2" presStyleCnt="3" custScaleX="361593" custLinFactNeighborX="-20442" custLinFactNeighborY="-87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06D66-4481-4A8C-B3BE-AA4AA0255137}" type="presOf" srcId="{2BE20A6C-0054-4F76-83AB-5D136CBF94A4}" destId="{ED50D779-D90B-4B85-82D5-C1C2015F508F}" srcOrd="0" destOrd="0" presId="urn:microsoft.com/office/officeart/2005/8/layout/StepDownProcess"/>
    <dgm:cxn modelId="{4CC0553C-FC0D-4534-8999-BE9141768D15}" type="presOf" srcId="{DB329A70-12BE-4511-A842-EB9AD66B2185}" destId="{59AFA35B-97DF-4B48-9130-B663F5A35E7E}" srcOrd="0" destOrd="0" presId="urn:microsoft.com/office/officeart/2005/8/layout/StepDownProcess"/>
    <dgm:cxn modelId="{C2310407-6A0A-4D36-A631-5F74BED8A4F6}" type="presOf" srcId="{FF6BDA8A-D1E4-4507-8B8B-9DE3165957D8}" destId="{8E7C70B0-8CC1-42BA-9650-0AFFD37B673A}" srcOrd="0" destOrd="0" presId="urn:microsoft.com/office/officeart/2005/8/layout/StepDownProcess"/>
    <dgm:cxn modelId="{39BDBD90-6E9E-4ABB-90D5-4CF6C63DA731}" srcId="{FF6BDA8A-D1E4-4507-8B8B-9DE3165957D8}" destId="{DB329A70-12BE-4511-A842-EB9AD66B2185}" srcOrd="2" destOrd="0" parTransId="{C37CDD05-5B32-42F7-B1DE-C6E38168E0B4}" sibTransId="{6EF5A875-06CD-43F7-A509-AE5AA2256106}"/>
    <dgm:cxn modelId="{A14E0C25-FE77-42B2-A351-5F54E826180F}" type="presOf" srcId="{E06F0789-AB0A-4CB3-9E47-167A5A7EA849}" destId="{86EF6B29-8C3C-4B9F-AB99-CF0C1816FAB1}" srcOrd="0" destOrd="0" presId="urn:microsoft.com/office/officeart/2005/8/layout/StepDownProcess"/>
    <dgm:cxn modelId="{FCA3675D-1208-4131-9072-CC18A4302E98}" srcId="{FF6BDA8A-D1E4-4507-8B8B-9DE3165957D8}" destId="{2BE20A6C-0054-4F76-83AB-5D136CBF94A4}" srcOrd="0" destOrd="0" parTransId="{15F4F023-2DB5-4271-852B-35264C203AD8}" sibTransId="{2A249029-AC31-427B-A40B-D235BCB496BB}"/>
    <dgm:cxn modelId="{C13CAC8D-F3F5-4F88-AE32-BE5AAEACA47D}" srcId="{FF6BDA8A-D1E4-4507-8B8B-9DE3165957D8}" destId="{E06F0789-AB0A-4CB3-9E47-167A5A7EA849}" srcOrd="1" destOrd="0" parTransId="{F30C933B-F5B9-45F9-B290-415C826F9F9A}" sibTransId="{0D802BB1-A549-4E93-93D4-E65D69FCEA2C}"/>
    <dgm:cxn modelId="{AA66C519-4EAD-401F-B8C5-B19DC2BC1E83}" type="presParOf" srcId="{8E7C70B0-8CC1-42BA-9650-0AFFD37B673A}" destId="{F3430ABF-4A7A-440E-B53E-5930586B055A}" srcOrd="0" destOrd="0" presId="urn:microsoft.com/office/officeart/2005/8/layout/StepDownProcess"/>
    <dgm:cxn modelId="{9405032A-A41D-47C1-B556-8141F629C697}" type="presParOf" srcId="{F3430ABF-4A7A-440E-B53E-5930586B055A}" destId="{01CFDA9C-DA52-4669-882D-093C256C8340}" srcOrd="0" destOrd="0" presId="urn:microsoft.com/office/officeart/2005/8/layout/StepDownProcess"/>
    <dgm:cxn modelId="{B47B8309-9684-4573-BFD5-69AEDB833A91}" type="presParOf" srcId="{F3430ABF-4A7A-440E-B53E-5930586B055A}" destId="{ED50D779-D90B-4B85-82D5-C1C2015F508F}" srcOrd="1" destOrd="0" presId="urn:microsoft.com/office/officeart/2005/8/layout/StepDownProcess"/>
    <dgm:cxn modelId="{71D9B5A2-2022-4FF2-9EE8-F490F17982DA}" type="presParOf" srcId="{F3430ABF-4A7A-440E-B53E-5930586B055A}" destId="{B907E63A-2276-4E34-A0D5-B4CA21A7ED98}" srcOrd="2" destOrd="0" presId="urn:microsoft.com/office/officeart/2005/8/layout/StepDownProcess"/>
    <dgm:cxn modelId="{8355C751-D9C5-475D-844C-55076174F31B}" type="presParOf" srcId="{8E7C70B0-8CC1-42BA-9650-0AFFD37B673A}" destId="{6D02352A-88C1-4E4F-809E-32E586CD665C}" srcOrd="1" destOrd="0" presId="urn:microsoft.com/office/officeart/2005/8/layout/StepDownProcess"/>
    <dgm:cxn modelId="{2878CEA0-ADAC-4696-B082-92FF7483E4C0}" type="presParOf" srcId="{8E7C70B0-8CC1-42BA-9650-0AFFD37B673A}" destId="{C8724BED-6424-40D2-BA43-28EC79285E0D}" srcOrd="2" destOrd="0" presId="urn:microsoft.com/office/officeart/2005/8/layout/StepDownProcess"/>
    <dgm:cxn modelId="{56258002-EEB8-4574-953D-B258E236B1EB}" type="presParOf" srcId="{C8724BED-6424-40D2-BA43-28EC79285E0D}" destId="{10D67DDA-6D26-4D98-8481-447AD07D7C79}" srcOrd="0" destOrd="0" presId="urn:microsoft.com/office/officeart/2005/8/layout/StepDownProcess"/>
    <dgm:cxn modelId="{DE79F777-2E7F-422A-A8FD-C359035F7974}" type="presParOf" srcId="{C8724BED-6424-40D2-BA43-28EC79285E0D}" destId="{86EF6B29-8C3C-4B9F-AB99-CF0C1816FAB1}" srcOrd="1" destOrd="0" presId="urn:microsoft.com/office/officeart/2005/8/layout/StepDownProcess"/>
    <dgm:cxn modelId="{EBC573CC-5895-461F-A21A-F9DC320F4E66}" type="presParOf" srcId="{C8724BED-6424-40D2-BA43-28EC79285E0D}" destId="{C4146F71-CD99-46D0-B60C-B1AA343D62FB}" srcOrd="2" destOrd="0" presId="urn:microsoft.com/office/officeart/2005/8/layout/StepDownProcess"/>
    <dgm:cxn modelId="{D52018DD-C45D-4DA0-B237-AB0EB76450E9}" type="presParOf" srcId="{8E7C70B0-8CC1-42BA-9650-0AFFD37B673A}" destId="{A85EC680-6DD1-4009-A8C2-371D3BA70C57}" srcOrd="3" destOrd="0" presId="urn:microsoft.com/office/officeart/2005/8/layout/StepDownProcess"/>
    <dgm:cxn modelId="{4A353E86-A728-4A13-88D5-DE8FA7699E8F}" type="presParOf" srcId="{8E7C70B0-8CC1-42BA-9650-0AFFD37B673A}" destId="{AE1D901D-72A3-4BD5-A196-06F766260D6F}" srcOrd="4" destOrd="0" presId="urn:microsoft.com/office/officeart/2005/8/layout/StepDownProcess"/>
    <dgm:cxn modelId="{650014C3-BAEE-46DF-B200-7D6FA0D901B3}" type="presParOf" srcId="{AE1D901D-72A3-4BD5-A196-06F766260D6F}" destId="{59AFA35B-97DF-4B48-9130-B663F5A35E7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30BE0-01C8-4D9A-BB1B-3C5BCD6D38C8}">
      <dgm:prSet phldrT="[Text]"/>
      <dgm:spPr/>
      <dgm:t>
        <a:bodyPr/>
        <a:lstStyle/>
        <a:p>
          <a:r>
            <a:rPr lang="en-US" dirty="0" err="1" smtClean="0"/>
            <a:t>Tại</a:t>
          </a:r>
          <a:r>
            <a:rPr lang="en-US" dirty="0" smtClean="0"/>
            <a:t> </a:t>
          </a:r>
          <a:r>
            <a:rPr lang="en-US" dirty="0" err="1" smtClean="0"/>
            <a:t>sao</a:t>
          </a:r>
          <a:r>
            <a:rPr lang="en-US" dirty="0" smtClean="0"/>
            <a:t> phải </a:t>
          </a:r>
          <a:r>
            <a:rPr lang="en-US" dirty="0" err="1" smtClean="0"/>
            <a:t>testcase</a:t>
          </a:r>
          <a:endParaRPr lang="en-US" dirty="0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E9BCB5EF-8399-4525-AB16-717A1E0163F1}">
      <dgm:prSet phldrT="[Text]"/>
      <dgm:spPr/>
      <dgm:t>
        <a:bodyPr/>
        <a:lstStyle/>
        <a:p>
          <a:r>
            <a:rPr lang="en-US" dirty="0" err="1" smtClean="0"/>
            <a:t>Giúp</a:t>
          </a:r>
          <a:r>
            <a:rPr lang="en-US" dirty="0" smtClean="0"/>
            <a:t> phần </a:t>
          </a:r>
          <a:r>
            <a:rPr lang="en-US" dirty="0" err="1" smtClean="0"/>
            <a:t>mềm</a:t>
          </a:r>
          <a:r>
            <a:rPr lang="en-US" dirty="0" smtClean="0"/>
            <a:t> </a:t>
          </a:r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chỉnh</a:t>
          </a:r>
          <a:endParaRPr lang="en-US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23F10388-47AC-435C-A015-B286197A3FBB}">
      <dgm:prSet phldrT="[Text]"/>
      <dgm:spPr/>
      <dgm:t>
        <a:bodyPr/>
        <a:lstStyle/>
        <a:p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kê</a:t>
          </a:r>
          <a:r>
            <a:rPr lang="en-US" dirty="0" smtClean="0"/>
            <a:t> toàn </a:t>
          </a:r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yêu</a:t>
          </a:r>
          <a:r>
            <a:rPr lang="en-US" dirty="0" smtClean="0"/>
            <a:t> </a:t>
          </a:r>
          <a:r>
            <a:rPr lang="en-US" dirty="0" err="1" smtClean="0"/>
            <a:t>cầu</a:t>
          </a:r>
          <a:r>
            <a:rPr lang="en-US" dirty="0" smtClean="0"/>
            <a:t> của </a:t>
          </a:r>
          <a:r>
            <a:rPr lang="en-US" dirty="0" err="1" smtClean="0"/>
            <a:t>khách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2295F0A3-DDA1-475C-8403-8B23168794B7}" type="parTrans" cxnId="{9E9B376B-BCDF-4150-BF76-B3864C54F199}">
      <dgm:prSet/>
      <dgm:spPr/>
      <dgm:t>
        <a:bodyPr/>
        <a:lstStyle/>
        <a:p>
          <a:endParaRPr lang="en-US"/>
        </a:p>
      </dgm:t>
    </dgm:pt>
    <dgm:pt modelId="{64FC148A-4BF9-42D3-848E-436AA95AF786}" type="sibTrans" cxnId="{9E9B376B-BCDF-4150-BF76-B3864C54F199}">
      <dgm:prSet/>
      <dgm:spPr/>
      <dgm:t>
        <a:bodyPr/>
        <a:lstStyle/>
        <a:p>
          <a:endParaRPr lang="en-US"/>
        </a:p>
      </dgm:t>
    </dgm:pt>
    <dgm:pt modelId="{F193B61E-E898-441B-A0F5-FB606ED20A63}">
      <dgm:prSet phldrT="[Text]"/>
      <dgm:spPr/>
      <dgm:t>
        <a:bodyPr/>
        <a:lstStyle/>
        <a:p>
          <a:r>
            <a:rPr lang="en-US" dirty="0" smtClean="0"/>
            <a:t>biết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rằng</a:t>
          </a:r>
          <a:r>
            <a:rPr lang="en-US" dirty="0" smtClean="0"/>
            <a:t> chức năng nào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thiện</a:t>
          </a:r>
          <a:r>
            <a:rPr lang="en-US" dirty="0" smtClean="0"/>
            <a:t> </a:t>
          </a:r>
          <a:endParaRPr lang="en-US" dirty="0"/>
        </a:p>
      </dgm:t>
    </dgm:pt>
    <dgm:pt modelId="{74EC8945-D7C8-40E3-9018-3E01F8328B7C}" type="parTrans" cxnId="{1F9BC249-B36F-405F-B912-B0FCB58F5AF0}">
      <dgm:prSet/>
      <dgm:spPr/>
      <dgm:t>
        <a:bodyPr/>
        <a:lstStyle/>
        <a:p>
          <a:endParaRPr lang="en-US"/>
        </a:p>
      </dgm:t>
    </dgm:pt>
    <dgm:pt modelId="{F84D51E5-BC93-4E36-85D0-D5F3A57770AC}" type="sibTrans" cxnId="{1F9BC249-B36F-405F-B912-B0FCB58F5AF0}">
      <dgm:prSet/>
      <dgm:spPr/>
      <dgm:t>
        <a:bodyPr/>
        <a:lstStyle/>
        <a:p>
          <a:endParaRPr lang="en-US"/>
        </a:p>
      </dgm:t>
    </dgm:pt>
    <dgm:pt modelId="{EEF72464-C516-4B0B-A960-25305A245A88}" type="pres">
      <dgm:prSet presAssocID="{75E35E2E-3C27-492C-B580-D136251FC3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7697F4-6DEB-44D5-B2BF-C9C3732960FD}" type="pres">
      <dgm:prSet presAssocID="{7F130BE0-01C8-4D9A-BB1B-3C5BCD6D38C8}" presName="hierRoot1" presStyleCnt="0">
        <dgm:presLayoutVars>
          <dgm:hierBranch val="init"/>
        </dgm:presLayoutVars>
      </dgm:prSet>
      <dgm:spPr/>
    </dgm:pt>
    <dgm:pt modelId="{3829049C-E008-429B-BFF1-1DFA712A57D7}" type="pres">
      <dgm:prSet presAssocID="{7F130BE0-01C8-4D9A-BB1B-3C5BCD6D38C8}" presName="rootComposite1" presStyleCnt="0"/>
      <dgm:spPr/>
    </dgm:pt>
    <dgm:pt modelId="{243DB652-8D43-4B39-A5E3-3DA160257AD1}" type="pres">
      <dgm:prSet presAssocID="{7F130BE0-01C8-4D9A-BB1B-3C5BCD6D38C8}" presName="rootText1" presStyleLbl="node0" presStyleIdx="0" presStyleCnt="1" custScaleX="169949" custLinFactNeighborX="1171" custLinFactNeighborY="-57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7D9C4A-73FD-47D0-8B55-6EC2DFBB9DE5}" type="pres">
      <dgm:prSet presAssocID="{7F130BE0-01C8-4D9A-BB1B-3C5BCD6D38C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5DC1858-94E9-42F5-816F-D9CEC0CA7F7F}" type="pres">
      <dgm:prSet presAssocID="{7F130BE0-01C8-4D9A-BB1B-3C5BCD6D38C8}" presName="hierChild2" presStyleCnt="0"/>
      <dgm:spPr/>
    </dgm:pt>
    <dgm:pt modelId="{979589C6-ED99-4DF8-A53F-91DBBB91E029}" type="pres">
      <dgm:prSet presAssocID="{CD128504-1683-4CC6-8BA8-4BB9C807B35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352D191-BD9E-41C4-9F84-A0EF0C00AD69}" type="pres">
      <dgm:prSet presAssocID="{E9BCB5EF-8399-4525-AB16-717A1E0163F1}" presName="hierRoot2" presStyleCnt="0">
        <dgm:presLayoutVars>
          <dgm:hierBranch val="init"/>
        </dgm:presLayoutVars>
      </dgm:prSet>
      <dgm:spPr/>
    </dgm:pt>
    <dgm:pt modelId="{FF706ECD-F584-4EDA-9E35-0AA30A734942}" type="pres">
      <dgm:prSet presAssocID="{E9BCB5EF-8399-4525-AB16-717A1E0163F1}" presName="rootComposite" presStyleCnt="0"/>
      <dgm:spPr/>
    </dgm:pt>
    <dgm:pt modelId="{18318462-267C-415A-BCD8-4757C2E9755C}" type="pres">
      <dgm:prSet presAssocID="{E9BCB5EF-8399-4525-AB16-717A1E0163F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9F908-8CEF-4707-8CF5-753F9CC4C780}" type="pres">
      <dgm:prSet presAssocID="{E9BCB5EF-8399-4525-AB16-717A1E0163F1}" presName="rootConnector" presStyleLbl="node2" presStyleIdx="0" presStyleCnt="3"/>
      <dgm:spPr/>
      <dgm:t>
        <a:bodyPr/>
        <a:lstStyle/>
        <a:p>
          <a:endParaRPr lang="en-US"/>
        </a:p>
      </dgm:t>
    </dgm:pt>
    <dgm:pt modelId="{5D14BBE7-E274-4978-BFD3-597A7E0A6F66}" type="pres">
      <dgm:prSet presAssocID="{E9BCB5EF-8399-4525-AB16-717A1E0163F1}" presName="hierChild4" presStyleCnt="0"/>
      <dgm:spPr/>
    </dgm:pt>
    <dgm:pt modelId="{0194DB32-D787-4DAA-8D1F-EC7E7E4673F5}" type="pres">
      <dgm:prSet presAssocID="{E9BCB5EF-8399-4525-AB16-717A1E0163F1}" presName="hierChild5" presStyleCnt="0"/>
      <dgm:spPr/>
    </dgm:pt>
    <dgm:pt modelId="{CFD8E791-FEB0-4A5D-94B0-3D7C634E365E}" type="pres">
      <dgm:prSet presAssocID="{2295F0A3-DDA1-475C-8403-8B23168794B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6CA8E44-967F-4223-88CF-0D5E8F8AF022}" type="pres">
      <dgm:prSet presAssocID="{23F10388-47AC-435C-A015-B286197A3FBB}" presName="hierRoot2" presStyleCnt="0">
        <dgm:presLayoutVars>
          <dgm:hierBranch val="init"/>
        </dgm:presLayoutVars>
      </dgm:prSet>
      <dgm:spPr/>
    </dgm:pt>
    <dgm:pt modelId="{A0A4D1B4-46F7-4BFD-AEA7-95C23C1CD720}" type="pres">
      <dgm:prSet presAssocID="{23F10388-47AC-435C-A015-B286197A3FBB}" presName="rootComposite" presStyleCnt="0"/>
      <dgm:spPr/>
    </dgm:pt>
    <dgm:pt modelId="{0F1F0A18-C095-4F24-8B79-AF351FB390DE}" type="pres">
      <dgm:prSet presAssocID="{23F10388-47AC-435C-A015-B286197A3F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5FD388-030D-48CD-9AEC-E9070B4FAC1C}" type="pres">
      <dgm:prSet presAssocID="{23F10388-47AC-435C-A015-B286197A3F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6409657D-65F5-44D0-ABDD-DDE1AD13A440}" type="pres">
      <dgm:prSet presAssocID="{23F10388-47AC-435C-A015-B286197A3FBB}" presName="hierChild4" presStyleCnt="0"/>
      <dgm:spPr/>
    </dgm:pt>
    <dgm:pt modelId="{EC41B668-CC83-4870-A898-4CF5E05BE890}" type="pres">
      <dgm:prSet presAssocID="{23F10388-47AC-435C-A015-B286197A3FBB}" presName="hierChild5" presStyleCnt="0"/>
      <dgm:spPr/>
    </dgm:pt>
    <dgm:pt modelId="{4DE4FFE2-7616-4C2C-83EE-EE938EA58535}" type="pres">
      <dgm:prSet presAssocID="{74EC8945-D7C8-40E3-9018-3E01F8328B7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FABEC26-A1D5-421D-B6CB-1E3E1DE971C2}" type="pres">
      <dgm:prSet presAssocID="{F193B61E-E898-441B-A0F5-FB606ED20A63}" presName="hierRoot2" presStyleCnt="0">
        <dgm:presLayoutVars>
          <dgm:hierBranch val="init"/>
        </dgm:presLayoutVars>
      </dgm:prSet>
      <dgm:spPr/>
    </dgm:pt>
    <dgm:pt modelId="{E5A9F22E-4B2E-452D-951D-8CC2DF1282A2}" type="pres">
      <dgm:prSet presAssocID="{F193B61E-E898-441B-A0F5-FB606ED20A63}" presName="rootComposite" presStyleCnt="0"/>
      <dgm:spPr/>
    </dgm:pt>
    <dgm:pt modelId="{C39FE5FF-3EF2-4730-A64E-57DCE8A44B4F}" type="pres">
      <dgm:prSet presAssocID="{F193B61E-E898-441B-A0F5-FB606ED20A6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B0290-A620-4919-AD79-1C848581E881}" type="pres">
      <dgm:prSet presAssocID="{F193B61E-E898-441B-A0F5-FB606ED20A63}" presName="rootConnector" presStyleLbl="node2" presStyleIdx="2" presStyleCnt="3"/>
      <dgm:spPr/>
      <dgm:t>
        <a:bodyPr/>
        <a:lstStyle/>
        <a:p>
          <a:endParaRPr lang="en-US"/>
        </a:p>
      </dgm:t>
    </dgm:pt>
    <dgm:pt modelId="{4F6583B0-81C1-402B-92F6-64F7369403F3}" type="pres">
      <dgm:prSet presAssocID="{F193B61E-E898-441B-A0F5-FB606ED20A63}" presName="hierChild4" presStyleCnt="0"/>
      <dgm:spPr/>
    </dgm:pt>
    <dgm:pt modelId="{FBD46545-AC75-4E5E-B83C-960D17E2E618}" type="pres">
      <dgm:prSet presAssocID="{F193B61E-E898-441B-A0F5-FB606ED20A63}" presName="hierChild5" presStyleCnt="0"/>
      <dgm:spPr/>
    </dgm:pt>
    <dgm:pt modelId="{99FD86DE-BB28-47EF-9CC8-38DAA20E8ED7}" type="pres">
      <dgm:prSet presAssocID="{7F130BE0-01C8-4D9A-BB1B-3C5BCD6D38C8}" presName="hierChild3" presStyleCnt="0"/>
      <dgm:spPr/>
    </dgm:pt>
  </dgm:ptLst>
  <dgm:cxnLst>
    <dgm:cxn modelId="{C4F5676E-4963-485E-94D5-7ACC54D02E85}" type="presOf" srcId="{74EC8945-D7C8-40E3-9018-3E01F8328B7C}" destId="{4DE4FFE2-7616-4C2C-83EE-EE938EA58535}" srcOrd="0" destOrd="0" presId="urn:microsoft.com/office/officeart/2005/8/layout/orgChart1"/>
    <dgm:cxn modelId="{3A6FA794-E2DF-4E38-B57A-51E503D0E06D}" type="presOf" srcId="{CD128504-1683-4CC6-8BA8-4BB9C807B359}" destId="{979589C6-ED99-4DF8-A53F-91DBBB91E029}" srcOrd="0" destOrd="0" presId="urn:microsoft.com/office/officeart/2005/8/layout/orgChart1"/>
    <dgm:cxn modelId="{FAC3A2B5-A851-4596-8389-7087B97922C7}" type="presOf" srcId="{E9BCB5EF-8399-4525-AB16-717A1E0163F1}" destId="{18318462-267C-415A-BCD8-4757C2E9755C}" srcOrd="0" destOrd="0" presId="urn:microsoft.com/office/officeart/2005/8/layout/orgChart1"/>
    <dgm:cxn modelId="{1F9BC249-B36F-405F-B912-B0FCB58F5AF0}" srcId="{7F130BE0-01C8-4D9A-BB1B-3C5BCD6D38C8}" destId="{F193B61E-E898-441B-A0F5-FB606ED20A63}" srcOrd="2" destOrd="0" parTransId="{74EC8945-D7C8-40E3-9018-3E01F8328B7C}" sibTransId="{F84D51E5-BC93-4E36-85D0-D5F3A57770AC}"/>
    <dgm:cxn modelId="{93A90F72-A818-49CA-8F45-F2687D594703}" type="presOf" srcId="{E9BCB5EF-8399-4525-AB16-717A1E0163F1}" destId="{06A9F908-8CEF-4707-8CF5-753F9CC4C780}" srcOrd="1" destOrd="0" presId="urn:microsoft.com/office/officeart/2005/8/layout/orgChart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0ACB0876-C5CD-4D05-BFFF-50F8610CED97}" type="presOf" srcId="{2295F0A3-DDA1-475C-8403-8B23168794B7}" destId="{CFD8E791-FEB0-4A5D-94B0-3D7C634E365E}" srcOrd="0" destOrd="0" presId="urn:microsoft.com/office/officeart/2005/8/layout/orgChart1"/>
    <dgm:cxn modelId="{CD5DC0A8-BB2C-4D3D-BFAB-D6A8F935A57C}" type="presOf" srcId="{F193B61E-E898-441B-A0F5-FB606ED20A63}" destId="{C39FE5FF-3EF2-4730-A64E-57DCE8A44B4F}" srcOrd="0" destOrd="0" presId="urn:microsoft.com/office/officeart/2005/8/layout/orgChart1"/>
    <dgm:cxn modelId="{8EBD471C-51BB-45A8-96A6-836E161610E6}" type="presOf" srcId="{F193B61E-E898-441B-A0F5-FB606ED20A63}" destId="{AA2B0290-A620-4919-AD79-1C848581E881}" srcOrd="1" destOrd="0" presId="urn:microsoft.com/office/officeart/2005/8/layout/orgChart1"/>
    <dgm:cxn modelId="{26925C90-D94C-419E-9991-ECA7C00F48D4}" type="presOf" srcId="{7F130BE0-01C8-4D9A-BB1B-3C5BCD6D38C8}" destId="{D37D9C4A-73FD-47D0-8B55-6EC2DFBB9DE5}" srcOrd="1" destOrd="0" presId="urn:microsoft.com/office/officeart/2005/8/layout/orgChart1"/>
    <dgm:cxn modelId="{D83E6E08-C2E9-4002-8DD1-48BC963A9A46}" type="presOf" srcId="{7F130BE0-01C8-4D9A-BB1B-3C5BCD6D38C8}" destId="{243DB652-8D43-4B39-A5E3-3DA160257AD1}" srcOrd="0" destOrd="0" presId="urn:microsoft.com/office/officeart/2005/8/layout/orgChart1"/>
    <dgm:cxn modelId="{A2D680D5-3EE2-471F-8BB9-7485372779E8}" type="presOf" srcId="{23F10388-47AC-435C-A015-B286197A3FBB}" destId="{045FD388-030D-48CD-9AEC-E9070B4FAC1C}" srcOrd="1" destOrd="0" presId="urn:microsoft.com/office/officeart/2005/8/layout/orgChart1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9E9B376B-BCDF-4150-BF76-B3864C54F199}" srcId="{7F130BE0-01C8-4D9A-BB1B-3C5BCD6D38C8}" destId="{23F10388-47AC-435C-A015-B286197A3FBB}" srcOrd="1" destOrd="0" parTransId="{2295F0A3-DDA1-475C-8403-8B23168794B7}" sibTransId="{64FC148A-4BF9-42D3-848E-436AA95AF786}"/>
    <dgm:cxn modelId="{5489F205-2EA5-48A1-A1D2-F6DB742141CE}" type="presOf" srcId="{75E35E2E-3C27-492C-B580-D136251FC391}" destId="{EEF72464-C516-4B0B-A960-25305A245A88}" srcOrd="0" destOrd="0" presId="urn:microsoft.com/office/officeart/2005/8/layout/orgChart1"/>
    <dgm:cxn modelId="{1C4E60BD-4527-485E-A505-EC0EDBC5D765}" type="presOf" srcId="{23F10388-47AC-435C-A015-B286197A3FBB}" destId="{0F1F0A18-C095-4F24-8B79-AF351FB390DE}" srcOrd="0" destOrd="0" presId="urn:microsoft.com/office/officeart/2005/8/layout/orgChart1"/>
    <dgm:cxn modelId="{4543E018-05B6-43A4-B84F-A2DFEB1CDA34}" type="presParOf" srcId="{EEF72464-C516-4B0B-A960-25305A245A88}" destId="{C97697F4-6DEB-44D5-B2BF-C9C3732960FD}" srcOrd="0" destOrd="0" presId="urn:microsoft.com/office/officeart/2005/8/layout/orgChart1"/>
    <dgm:cxn modelId="{64911A9F-F41E-4BAA-BFE2-92504991265B}" type="presParOf" srcId="{C97697F4-6DEB-44D5-B2BF-C9C3732960FD}" destId="{3829049C-E008-429B-BFF1-1DFA712A57D7}" srcOrd="0" destOrd="0" presId="urn:microsoft.com/office/officeart/2005/8/layout/orgChart1"/>
    <dgm:cxn modelId="{BE102BB0-EAD8-47DE-AAAC-4082191257B0}" type="presParOf" srcId="{3829049C-E008-429B-BFF1-1DFA712A57D7}" destId="{243DB652-8D43-4B39-A5E3-3DA160257AD1}" srcOrd="0" destOrd="0" presId="urn:microsoft.com/office/officeart/2005/8/layout/orgChart1"/>
    <dgm:cxn modelId="{C7F293D4-D95A-497A-9A0A-96922E648130}" type="presParOf" srcId="{3829049C-E008-429B-BFF1-1DFA712A57D7}" destId="{D37D9C4A-73FD-47D0-8B55-6EC2DFBB9DE5}" srcOrd="1" destOrd="0" presId="urn:microsoft.com/office/officeart/2005/8/layout/orgChart1"/>
    <dgm:cxn modelId="{C8E6D686-BB92-4DD5-8A0D-10ABB0114B43}" type="presParOf" srcId="{C97697F4-6DEB-44D5-B2BF-C9C3732960FD}" destId="{15DC1858-94E9-42F5-816F-D9CEC0CA7F7F}" srcOrd="1" destOrd="0" presId="urn:microsoft.com/office/officeart/2005/8/layout/orgChart1"/>
    <dgm:cxn modelId="{ED72E7E8-58AF-4F6D-89FE-8BB3D172C46D}" type="presParOf" srcId="{15DC1858-94E9-42F5-816F-D9CEC0CA7F7F}" destId="{979589C6-ED99-4DF8-A53F-91DBBB91E029}" srcOrd="0" destOrd="0" presId="urn:microsoft.com/office/officeart/2005/8/layout/orgChart1"/>
    <dgm:cxn modelId="{E98255E9-3E01-4510-9F66-20F4D6E21D19}" type="presParOf" srcId="{15DC1858-94E9-42F5-816F-D9CEC0CA7F7F}" destId="{B352D191-BD9E-41C4-9F84-A0EF0C00AD69}" srcOrd="1" destOrd="0" presId="urn:microsoft.com/office/officeart/2005/8/layout/orgChart1"/>
    <dgm:cxn modelId="{8A84D228-1579-49F0-B66D-54F510E36BDC}" type="presParOf" srcId="{B352D191-BD9E-41C4-9F84-A0EF0C00AD69}" destId="{FF706ECD-F584-4EDA-9E35-0AA30A734942}" srcOrd="0" destOrd="0" presId="urn:microsoft.com/office/officeart/2005/8/layout/orgChart1"/>
    <dgm:cxn modelId="{EEBC060B-8572-4B29-B8D2-5A257B588ADA}" type="presParOf" srcId="{FF706ECD-F584-4EDA-9E35-0AA30A734942}" destId="{18318462-267C-415A-BCD8-4757C2E9755C}" srcOrd="0" destOrd="0" presId="urn:microsoft.com/office/officeart/2005/8/layout/orgChart1"/>
    <dgm:cxn modelId="{0D24FE61-D8B8-45C4-828C-250E935DA500}" type="presParOf" srcId="{FF706ECD-F584-4EDA-9E35-0AA30A734942}" destId="{06A9F908-8CEF-4707-8CF5-753F9CC4C780}" srcOrd="1" destOrd="0" presId="urn:microsoft.com/office/officeart/2005/8/layout/orgChart1"/>
    <dgm:cxn modelId="{9FE3D74D-8A06-4096-8B9A-5B3023E428F8}" type="presParOf" srcId="{B352D191-BD9E-41C4-9F84-A0EF0C00AD69}" destId="{5D14BBE7-E274-4978-BFD3-597A7E0A6F66}" srcOrd="1" destOrd="0" presId="urn:microsoft.com/office/officeart/2005/8/layout/orgChart1"/>
    <dgm:cxn modelId="{2816EDB0-AF19-4184-B037-8FD49D9E446D}" type="presParOf" srcId="{B352D191-BD9E-41C4-9F84-A0EF0C00AD69}" destId="{0194DB32-D787-4DAA-8D1F-EC7E7E4673F5}" srcOrd="2" destOrd="0" presId="urn:microsoft.com/office/officeart/2005/8/layout/orgChart1"/>
    <dgm:cxn modelId="{421FCB1E-8C41-4BD0-8B53-05C7F2137D55}" type="presParOf" srcId="{15DC1858-94E9-42F5-816F-D9CEC0CA7F7F}" destId="{CFD8E791-FEB0-4A5D-94B0-3D7C634E365E}" srcOrd="2" destOrd="0" presId="urn:microsoft.com/office/officeart/2005/8/layout/orgChart1"/>
    <dgm:cxn modelId="{3323195D-7B53-480A-88DE-234C48433422}" type="presParOf" srcId="{15DC1858-94E9-42F5-816F-D9CEC0CA7F7F}" destId="{D6CA8E44-967F-4223-88CF-0D5E8F8AF022}" srcOrd="3" destOrd="0" presId="urn:microsoft.com/office/officeart/2005/8/layout/orgChart1"/>
    <dgm:cxn modelId="{C57A4581-6055-4AF1-AC67-77FE50E04A2E}" type="presParOf" srcId="{D6CA8E44-967F-4223-88CF-0D5E8F8AF022}" destId="{A0A4D1B4-46F7-4BFD-AEA7-95C23C1CD720}" srcOrd="0" destOrd="0" presId="urn:microsoft.com/office/officeart/2005/8/layout/orgChart1"/>
    <dgm:cxn modelId="{5AB44226-F2C2-4D52-A555-C6BAF0CE78D3}" type="presParOf" srcId="{A0A4D1B4-46F7-4BFD-AEA7-95C23C1CD720}" destId="{0F1F0A18-C095-4F24-8B79-AF351FB390DE}" srcOrd="0" destOrd="0" presId="urn:microsoft.com/office/officeart/2005/8/layout/orgChart1"/>
    <dgm:cxn modelId="{2076168F-E11F-4A41-A34C-A33EEE7DAFD7}" type="presParOf" srcId="{A0A4D1B4-46F7-4BFD-AEA7-95C23C1CD720}" destId="{045FD388-030D-48CD-9AEC-E9070B4FAC1C}" srcOrd="1" destOrd="0" presId="urn:microsoft.com/office/officeart/2005/8/layout/orgChart1"/>
    <dgm:cxn modelId="{0D5AEADF-1AB5-4C3E-8E2D-675DBE93A15D}" type="presParOf" srcId="{D6CA8E44-967F-4223-88CF-0D5E8F8AF022}" destId="{6409657D-65F5-44D0-ABDD-DDE1AD13A440}" srcOrd="1" destOrd="0" presId="urn:microsoft.com/office/officeart/2005/8/layout/orgChart1"/>
    <dgm:cxn modelId="{C38A1569-E52B-4D80-A3EE-09563C0F95C0}" type="presParOf" srcId="{D6CA8E44-967F-4223-88CF-0D5E8F8AF022}" destId="{EC41B668-CC83-4870-A898-4CF5E05BE890}" srcOrd="2" destOrd="0" presId="urn:microsoft.com/office/officeart/2005/8/layout/orgChart1"/>
    <dgm:cxn modelId="{B6C54B34-ED36-4467-819D-735FD8AA984F}" type="presParOf" srcId="{15DC1858-94E9-42F5-816F-D9CEC0CA7F7F}" destId="{4DE4FFE2-7616-4C2C-83EE-EE938EA58535}" srcOrd="4" destOrd="0" presId="urn:microsoft.com/office/officeart/2005/8/layout/orgChart1"/>
    <dgm:cxn modelId="{CBC9C778-A5D4-4073-8293-52E29331F432}" type="presParOf" srcId="{15DC1858-94E9-42F5-816F-D9CEC0CA7F7F}" destId="{6FABEC26-A1D5-421D-B6CB-1E3E1DE971C2}" srcOrd="5" destOrd="0" presId="urn:microsoft.com/office/officeart/2005/8/layout/orgChart1"/>
    <dgm:cxn modelId="{355841D1-38B8-44DD-A34E-4E781920241E}" type="presParOf" srcId="{6FABEC26-A1D5-421D-B6CB-1E3E1DE971C2}" destId="{E5A9F22E-4B2E-452D-951D-8CC2DF1282A2}" srcOrd="0" destOrd="0" presId="urn:microsoft.com/office/officeart/2005/8/layout/orgChart1"/>
    <dgm:cxn modelId="{7058F3BB-A575-488F-A70E-83E592380274}" type="presParOf" srcId="{E5A9F22E-4B2E-452D-951D-8CC2DF1282A2}" destId="{C39FE5FF-3EF2-4730-A64E-57DCE8A44B4F}" srcOrd="0" destOrd="0" presId="urn:microsoft.com/office/officeart/2005/8/layout/orgChart1"/>
    <dgm:cxn modelId="{5D30AE79-BFEB-4CC1-B90F-B2D0A3C078C3}" type="presParOf" srcId="{E5A9F22E-4B2E-452D-951D-8CC2DF1282A2}" destId="{AA2B0290-A620-4919-AD79-1C848581E881}" srcOrd="1" destOrd="0" presId="urn:microsoft.com/office/officeart/2005/8/layout/orgChart1"/>
    <dgm:cxn modelId="{61EE9743-849F-4475-B3AC-1F247D73697D}" type="presParOf" srcId="{6FABEC26-A1D5-421D-B6CB-1E3E1DE971C2}" destId="{4F6583B0-81C1-402B-92F6-64F7369403F3}" srcOrd="1" destOrd="0" presId="urn:microsoft.com/office/officeart/2005/8/layout/orgChart1"/>
    <dgm:cxn modelId="{7ABC09EF-33BA-4FC7-BDB9-0041624F0156}" type="presParOf" srcId="{6FABEC26-A1D5-421D-B6CB-1E3E1DE971C2}" destId="{FBD46545-AC75-4E5E-B83C-960D17E2E618}" srcOrd="2" destOrd="0" presId="urn:microsoft.com/office/officeart/2005/8/layout/orgChart1"/>
    <dgm:cxn modelId="{95AF4ADD-4511-4165-B896-2CBD11C5D225}" type="presParOf" srcId="{C97697F4-6DEB-44D5-B2BF-C9C3732960FD}" destId="{99FD86DE-BB28-47EF-9CC8-38DAA20E8E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B3A145-1428-47D7-8E3D-283442FAFF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C5A2B6-7AD8-4C8E-BAB1-99257CBCB364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47569BE9-1984-4968-A693-72884025A51A}" type="parTrans" cxnId="{547AA2A4-909B-48C1-93D8-29C8E6D3010E}">
      <dgm:prSet/>
      <dgm:spPr/>
      <dgm:t>
        <a:bodyPr/>
        <a:lstStyle/>
        <a:p>
          <a:endParaRPr lang="en-US"/>
        </a:p>
      </dgm:t>
    </dgm:pt>
    <dgm:pt modelId="{0FE04DDA-4BB3-4718-8C49-B04A95209D73}" type="sibTrans" cxnId="{547AA2A4-909B-48C1-93D8-29C8E6D3010E}">
      <dgm:prSet/>
      <dgm:spPr/>
      <dgm:t>
        <a:bodyPr/>
        <a:lstStyle/>
        <a:p>
          <a:endParaRPr lang="en-US"/>
        </a:p>
      </dgm:t>
    </dgm:pt>
    <dgm:pt modelId="{B3BA3593-7F53-4F4C-82F7-F8AE72B9A44D}">
      <dgm:prSet phldrT="[Text]"/>
      <dgm:spPr/>
      <dgm:t>
        <a:bodyPr/>
        <a:lstStyle/>
        <a:p>
          <a:r>
            <a:rPr lang="en-US" b="1" dirty="0" smtClean="0"/>
            <a:t>Test Steps </a:t>
          </a:r>
          <a:endParaRPr lang="en-US" dirty="0"/>
        </a:p>
      </dgm:t>
    </dgm:pt>
    <dgm:pt modelId="{6F6B887B-9D41-4895-9B1D-5D35A7C6AE02}" type="parTrans" cxnId="{73AFACDE-AEF0-4739-A19E-31CB152E5F2D}">
      <dgm:prSet/>
      <dgm:spPr/>
      <dgm:t>
        <a:bodyPr/>
        <a:lstStyle/>
        <a:p>
          <a:endParaRPr lang="en-US"/>
        </a:p>
      </dgm:t>
    </dgm:pt>
    <dgm:pt modelId="{1C677E6E-B664-4445-AC8A-360D85CB102E}" type="sibTrans" cxnId="{73AFACDE-AEF0-4739-A19E-31CB152E5F2D}">
      <dgm:prSet/>
      <dgm:spPr/>
      <dgm:t>
        <a:bodyPr/>
        <a:lstStyle/>
        <a:p>
          <a:endParaRPr lang="en-US"/>
        </a:p>
      </dgm:t>
    </dgm:pt>
    <dgm:pt modelId="{9C644EC0-C432-4B6A-A672-781D0CEAF829}">
      <dgm:prSet phldrT="[Text]"/>
      <dgm:spPr/>
      <dgm:t>
        <a:bodyPr/>
        <a:lstStyle/>
        <a:p>
          <a:r>
            <a:rPr lang="en-US" b="1" dirty="0" smtClean="0"/>
            <a:t>Test Data </a:t>
          </a:r>
          <a:endParaRPr lang="en-US" dirty="0"/>
        </a:p>
      </dgm:t>
    </dgm:pt>
    <dgm:pt modelId="{3C1DB102-3684-483C-AB87-38370001D9D7}" type="parTrans" cxnId="{4C83FBF0-1ACB-4D4F-900F-36DD4FCCD258}">
      <dgm:prSet/>
      <dgm:spPr/>
      <dgm:t>
        <a:bodyPr/>
        <a:lstStyle/>
        <a:p>
          <a:endParaRPr lang="en-US"/>
        </a:p>
      </dgm:t>
    </dgm:pt>
    <dgm:pt modelId="{BC866ACD-7575-406F-AE0C-6848C36E9C0E}" type="sibTrans" cxnId="{4C83FBF0-1ACB-4D4F-900F-36DD4FCCD258}">
      <dgm:prSet/>
      <dgm:spPr/>
      <dgm:t>
        <a:bodyPr/>
        <a:lstStyle/>
        <a:p>
          <a:endParaRPr lang="en-US"/>
        </a:p>
      </dgm:t>
    </dgm:pt>
    <dgm:pt modelId="{291710CE-B00D-412F-9946-EF465FC3EF3C}">
      <dgm:prSet phldrT="[Text]"/>
      <dgm:spPr/>
      <dgm:t>
        <a:bodyPr/>
        <a:lstStyle/>
        <a:p>
          <a:r>
            <a:rPr lang="en-US" b="1" dirty="0" smtClean="0"/>
            <a:t>Chức năng (Function)</a:t>
          </a:r>
          <a:endParaRPr lang="en-US" dirty="0"/>
        </a:p>
      </dgm:t>
    </dgm:pt>
    <dgm:pt modelId="{437024EB-2350-4D65-BC4E-DA1295B339E5}" type="parTrans" cxnId="{51841AB2-B196-4ECD-B1A5-40A5802FD737}">
      <dgm:prSet/>
      <dgm:spPr/>
      <dgm:t>
        <a:bodyPr/>
        <a:lstStyle/>
        <a:p>
          <a:endParaRPr lang="en-US"/>
        </a:p>
      </dgm:t>
    </dgm:pt>
    <dgm:pt modelId="{0F04845E-229B-4B24-BCFA-DE9F4BCA30FB}" type="sibTrans" cxnId="{51841AB2-B196-4ECD-B1A5-40A5802FD737}">
      <dgm:prSet/>
      <dgm:spPr/>
      <dgm:t>
        <a:bodyPr/>
        <a:lstStyle/>
        <a:p>
          <a:endParaRPr lang="en-US"/>
        </a:p>
      </dgm:t>
    </dgm:pt>
    <dgm:pt modelId="{005C86AA-7526-42AC-A445-795289BF3886}">
      <dgm:prSet/>
      <dgm:spPr/>
      <dgm:t>
        <a:bodyPr/>
        <a:lstStyle/>
        <a:p>
          <a:r>
            <a:rPr lang="en-US" b="1" smtClean="0"/>
            <a:t>Test Case ID </a:t>
          </a:r>
          <a:endParaRPr lang="en-US"/>
        </a:p>
      </dgm:t>
    </dgm:pt>
    <dgm:pt modelId="{77D4AA51-4EDD-4F3D-AE92-B734F5A7B2AB}" type="parTrans" cxnId="{95A2F13E-544D-4B60-85C9-F9D2F52BFC8D}">
      <dgm:prSet/>
      <dgm:spPr/>
      <dgm:t>
        <a:bodyPr/>
        <a:lstStyle/>
        <a:p>
          <a:endParaRPr lang="en-US"/>
        </a:p>
      </dgm:t>
    </dgm:pt>
    <dgm:pt modelId="{EA73FA5D-C67B-4A0A-8457-241C80BC11C0}" type="sibTrans" cxnId="{95A2F13E-544D-4B60-85C9-F9D2F52BFC8D}">
      <dgm:prSet/>
      <dgm:spPr/>
      <dgm:t>
        <a:bodyPr/>
        <a:lstStyle/>
        <a:p>
          <a:endParaRPr lang="en-US"/>
        </a:p>
      </dgm:t>
    </dgm:pt>
    <dgm:pt modelId="{4453E654-4147-4FCC-A2B4-4DE5202E7D79}">
      <dgm:prSet/>
      <dgm:spPr/>
      <dgm:t>
        <a:bodyPr/>
        <a:lstStyle/>
        <a:p>
          <a:r>
            <a:rPr lang="en-US" b="1" dirty="0" smtClean="0"/>
            <a:t>Expected results</a:t>
          </a:r>
          <a:endParaRPr lang="en-US" dirty="0"/>
        </a:p>
      </dgm:t>
    </dgm:pt>
    <dgm:pt modelId="{4BCB0DA2-066F-411D-90B2-1638AD60401D}" type="parTrans" cxnId="{63AE906E-B3BC-4F93-B203-6D206B290B0A}">
      <dgm:prSet/>
      <dgm:spPr/>
      <dgm:t>
        <a:bodyPr/>
        <a:lstStyle/>
        <a:p>
          <a:endParaRPr lang="en-US"/>
        </a:p>
      </dgm:t>
    </dgm:pt>
    <dgm:pt modelId="{67C5EE3D-0F8D-454D-902D-E545498C1C10}" type="sibTrans" cxnId="{63AE906E-B3BC-4F93-B203-6D206B290B0A}">
      <dgm:prSet/>
      <dgm:spPr/>
      <dgm:t>
        <a:bodyPr/>
        <a:lstStyle/>
        <a:p>
          <a:endParaRPr lang="en-US"/>
        </a:p>
      </dgm:t>
    </dgm:pt>
    <dgm:pt modelId="{84C0ACAA-3ED0-412C-9A7B-511243BA06A1}">
      <dgm:prSet/>
      <dgm:spPr/>
      <dgm:t>
        <a:bodyPr/>
        <a:lstStyle/>
        <a:p>
          <a:r>
            <a:rPr lang="en-US" b="1" smtClean="0"/>
            <a:t>A result</a:t>
          </a:r>
          <a:endParaRPr lang="en-US"/>
        </a:p>
      </dgm:t>
    </dgm:pt>
    <dgm:pt modelId="{32003586-DEC7-4BB5-B5F6-F862E7B8C342}" type="parTrans" cxnId="{6F5B60CE-7F6B-43D8-A744-2A6A4B23C30F}">
      <dgm:prSet/>
      <dgm:spPr/>
      <dgm:t>
        <a:bodyPr/>
        <a:lstStyle/>
        <a:p>
          <a:endParaRPr lang="en-US"/>
        </a:p>
      </dgm:t>
    </dgm:pt>
    <dgm:pt modelId="{D16517CD-498F-43D9-9C00-486A5BD66750}" type="sibTrans" cxnId="{6F5B60CE-7F6B-43D8-A744-2A6A4B23C30F}">
      <dgm:prSet/>
      <dgm:spPr/>
      <dgm:t>
        <a:bodyPr/>
        <a:lstStyle/>
        <a:p>
          <a:endParaRPr lang="en-US"/>
        </a:p>
      </dgm:t>
    </dgm:pt>
    <dgm:pt modelId="{0E5C8B0D-34DC-4825-A436-92A8BD36E347}">
      <dgm:prSet/>
      <dgm:spPr/>
      <dgm:t>
        <a:bodyPr/>
        <a:lstStyle/>
        <a:p>
          <a:r>
            <a:rPr lang="en-US" b="1" smtClean="0"/>
            <a:t>Comments</a:t>
          </a:r>
          <a:endParaRPr lang="en-US"/>
        </a:p>
      </dgm:t>
    </dgm:pt>
    <dgm:pt modelId="{2EEA3BD5-9943-4405-A3D1-D617AF81C870}" type="parTrans" cxnId="{2E6A6803-6ECA-4A85-B894-58CB7711713D}">
      <dgm:prSet/>
      <dgm:spPr/>
      <dgm:t>
        <a:bodyPr/>
        <a:lstStyle/>
        <a:p>
          <a:endParaRPr lang="en-US"/>
        </a:p>
      </dgm:t>
    </dgm:pt>
    <dgm:pt modelId="{76F13E11-3F2A-411A-A90D-6B48B793ACA1}" type="sibTrans" cxnId="{2E6A6803-6ECA-4A85-B894-58CB7711713D}">
      <dgm:prSet/>
      <dgm:spPr/>
      <dgm:t>
        <a:bodyPr/>
        <a:lstStyle/>
        <a:p>
          <a:endParaRPr lang="en-US"/>
        </a:p>
      </dgm:t>
    </dgm:pt>
    <dgm:pt modelId="{D944D541-3DB4-430A-B7AA-2993FF5D80FF}" type="pres">
      <dgm:prSet presAssocID="{0DB3A145-1428-47D7-8E3D-283442FAFF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2530DD-C8C8-4E2B-8DC4-E6F6D947EADB}" type="pres">
      <dgm:prSet presAssocID="{FAC5A2B6-7AD8-4C8E-BAB1-99257CBCB364}" presName="root1" presStyleCnt="0"/>
      <dgm:spPr/>
    </dgm:pt>
    <dgm:pt modelId="{0969D4AB-ADED-4606-B2F6-CB39D7DD40A4}" type="pres">
      <dgm:prSet presAssocID="{FAC5A2B6-7AD8-4C8E-BAB1-99257CBCB364}" presName="LevelOneTextNode" presStyleLbl="node0" presStyleIdx="0" presStyleCnt="1" custScaleX="142436" custLinFactX="-171684" custLinFactNeighborX="-200000" custLinFactNeighborY="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716898-0903-48E5-B2CB-23CB10F51E8A}" type="pres">
      <dgm:prSet presAssocID="{FAC5A2B6-7AD8-4C8E-BAB1-99257CBCB364}" presName="level2hierChild" presStyleCnt="0"/>
      <dgm:spPr/>
    </dgm:pt>
    <dgm:pt modelId="{D10D567C-08E6-4346-AB7A-8754AACB3606}" type="pres">
      <dgm:prSet presAssocID="{6F6B887B-9D41-4895-9B1D-5D35A7C6AE02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FD737A76-4D14-457E-989E-E2A698A6AC59}" type="pres">
      <dgm:prSet presAssocID="{6F6B887B-9D41-4895-9B1D-5D35A7C6AE02}" presName="connTx" presStyleLbl="parChTrans1D2" presStyleIdx="0" presStyleCnt="7"/>
      <dgm:spPr/>
      <dgm:t>
        <a:bodyPr/>
        <a:lstStyle/>
        <a:p>
          <a:endParaRPr lang="en-US"/>
        </a:p>
      </dgm:t>
    </dgm:pt>
    <dgm:pt modelId="{816AC5B1-78B0-4907-B4E0-F841D5E17071}" type="pres">
      <dgm:prSet presAssocID="{B3BA3593-7F53-4F4C-82F7-F8AE72B9A44D}" presName="root2" presStyleCnt="0"/>
      <dgm:spPr/>
    </dgm:pt>
    <dgm:pt modelId="{3A26C414-EF2F-40DB-8662-9C112E054B76}" type="pres">
      <dgm:prSet presAssocID="{B3BA3593-7F53-4F4C-82F7-F8AE72B9A44D}" presName="LevelTwoTextNode" presStyleLbl="node2" presStyleIdx="0" presStyleCnt="7" custLinFactY="143648" custLinFactNeighborX="9338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F0ECD0-F457-4888-8E06-0CB6155A0457}" type="pres">
      <dgm:prSet presAssocID="{B3BA3593-7F53-4F4C-82F7-F8AE72B9A44D}" presName="level3hierChild" presStyleCnt="0"/>
      <dgm:spPr/>
    </dgm:pt>
    <dgm:pt modelId="{54830C52-BE14-4A1A-95EB-E86AA46CA51D}" type="pres">
      <dgm:prSet presAssocID="{3C1DB102-3684-483C-AB87-38370001D9D7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24DE7519-3A79-44B9-BDBB-813DB206300C}" type="pres">
      <dgm:prSet presAssocID="{3C1DB102-3684-483C-AB87-38370001D9D7}" presName="connTx" presStyleLbl="parChTrans1D2" presStyleIdx="1" presStyleCnt="7"/>
      <dgm:spPr/>
      <dgm:t>
        <a:bodyPr/>
        <a:lstStyle/>
        <a:p>
          <a:endParaRPr lang="en-US"/>
        </a:p>
      </dgm:t>
    </dgm:pt>
    <dgm:pt modelId="{4CD17262-3554-4CBC-98B3-3F2EB2F985BC}" type="pres">
      <dgm:prSet presAssocID="{9C644EC0-C432-4B6A-A672-781D0CEAF829}" presName="root2" presStyleCnt="0"/>
      <dgm:spPr/>
    </dgm:pt>
    <dgm:pt modelId="{49DA1ECC-E4B1-4DAE-BA5B-43E0B3223434}" type="pres">
      <dgm:prSet presAssocID="{9C644EC0-C432-4B6A-A672-781D0CEAF829}" presName="LevelTwoTextNode" presStyleLbl="node2" presStyleIdx="1" presStyleCnt="7" custLinFactY="9729" custLinFactNeighborX="933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EAAD4A-275F-47CB-AE8D-A3D96EC05CCE}" type="pres">
      <dgm:prSet presAssocID="{9C644EC0-C432-4B6A-A672-781D0CEAF829}" presName="level3hierChild" presStyleCnt="0"/>
      <dgm:spPr/>
    </dgm:pt>
    <dgm:pt modelId="{A947F44B-C97A-463B-B12C-4A27431E5464}" type="pres">
      <dgm:prSet presAssocID="{437024EB-2350-4D65-BC4E-DA1295B339E5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018451A9-1798-46E0-A8E8-7B7802379DF6}" type="pres">
      <dgm:prSet presAssocID="{437024EB-2350-4D65-BC4E-DA1295B339E5}" presName="connTx" presStyleLbl="parChTrans1D2" presStyleIdx="2" presStyleCnt="7"/>
      <dgm:spPr/>
      <dgm:t>
        <a:bodyPr/>
        <a:lstStyle/>
        <a:p>
          <a:endParaRPr lang="en-US"/>
        </a:p>
      </dgm:t>
    </dgm:pt>
    <dgm:pt modelId="{0748889D-F095-4930-9199-5452BDD4185F}" type="pres">
      <dgm:prSet presAssocID="{291710CE-B00D-412F-9946-EF465FC3EF3C}" presName="root2" presStyleCnt="0"/>
      <dgm:spPr/>
    </dgm:pt>
    <dgm:pt modelId="{69BB48D5-D52F-46A4-881F-315BD98DCB4D}" type="pres">
      <dgm:prSet presAssocID="{291710CE-B00D-412F-9946-EF465FC3EF3C}" presName="LevelTwoTextNode" presStyleLbl="node2" presStyleIdx="2" presStyleCnt="7" custLinFactY="-36594" custLinFactNeighborX="933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553C0-1032-4897-A2C2-F85A577A7DD0}" type="pres">
      <dgm:prSet presAssocID="{291710CE-B00D-412F-9946-EF465FC3EF3C}" presName="level3hierChild" presStyleCnt="0"/>
      <dgm:spPr/>
    </dgm:pt>
    <dgm:pt modelId="{87400BC7-1F2C-47AD-89BC-EA557CEA5C6C}" type="pres">
      <dgm:prSet presAssocID="{4BCB0DA2-066F-411D-90B2-1638AD60401D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EF0BBA68-5166-4B9B-BFD1-C2F7DDB1C0EB}" type="pres">
      <dgm:prSet presAssocID="{4BCB0DA2-066F-411D-90B2-1638AD60401D}" presName="connTx" presStyleLbl="parChTrans1D2" presStyleIdx="3" presStyleCnt="7"/>
      <dgm:spPr/>
      <dgm:t>
        <a:bodyPr/>
        <a:lstStyle/>
        <a:p>
          <a:endParaRPr lang="en-US"/>
        </a:p>
      </dgm:t>
    </dgm:pt>
    <dgm:pt modelId="{A584CA40-20A2-46AC-BD0C-1EC42F8B0AAB}" type="pres">
      <dgm:prSet presAssocID="{4453E654-4147-4FCC-A2B4-4DE5202E7D79}" presName="root2" presStyleCnt="0"/>
      <dgm:spPr/>
    </dgm:pt>
    <dgm:pt modelId="{E4D24508-6477-48BF-94C4-CC0393682184}" type="pres">
      <dgm:prSet presAssocID="{4453E654-4147-4FCC-A2B4-4DE5202E7D79}" presName="LevelTwoTextNode" presStyleLbl="node2" presStyleIdx="3" presStyleCnt="7" custLinFactNeighborX="9338" custLinFactNeighborY="77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65D913-9BE4-4EA7-845C-C28683C4DC31}" type="pres">
      <dgm:prSet presAssocID="{4453E654-4147-4FCC-A2B4-4DE5202E7D79}" presName="level3hierChild" presStyleCnt="0"/>
      <dgm:spPr/>
    </dgm:pt>
    <dgm:pt modelId="{C1C5D8E9-11D8-46F7-AADC-5D7474D40A6C}" type="pres">
      <dgm:prSet presAssocID="{32003586-DEC7-4BB5-B5F6-F862E7B8C342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A7B4ABB0-B9C3-4481-AC5D-7CD38A6CC54C}" type="pres">
      <dgm:prSet presAssocID="{32003586-DEC7-4BB5-B5F6-F862E7B8C342}" presName="connTx" presStyleLbl="parChTrans1D2" presStyleIdx="4" presStyleCnt="7"/>
      <dgm:spPr/>
      <dgm:t>
        <a:bodyPr/>
        <a:lstStyle/>
        <a:p>
          <a:endParaRPr lang="en-US"/>
        </a:p>
      </dgm:t>
    </dgm:pt>
    <dgm:pt modelId="{B5720BDC-6445-4E1B-82E6-01A639A08ED6}" type="pres">
      <dgm:prSet presAssocID="{84C0ACAA-3ED0-412C-9A7B-511243BA06A1}" presName="root2" presStyleCnt="0"/>
      <dgm:spPr/>
    </dgm:pt>
    <dgm:pt modelId="{9E71BC60-5638-4159-B7E3-FD2104646C65}" type="pres">
      <dgm:prSet presAssocID="{84C0ACAA-3ED0-412C-9A7B-511243BA06A1}" presName="LevelTwoTextNode" presStyleLbl="node2" presStyleIdx="4" presStyleCnt="7" custLinFactNeighborX="9338" custLinFactNeighborY="670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4EFEDD-2E48-4AC4-BBA0-FC81E827A141}" type="pres">
      <dgm:prSet presAssocID="{84C0ACAA-3ED0-412C-9A7B-511243BA06A1}" presName="level3hierChild" presStyleCnt="0"/>
      <dgm:spPr/>
    </dgm:pt>
    <dgm:pt modelId="{68ACADBA-7432-47D9-9C80-3F296A3C5279}" type="pres">
      <dgm:prSet presAssocID="{2EEA3BD5-9943-4405-A3D1-D617AF81C870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37A1D1D2-ADB3-47A4-83CC-D491A1B60750}" type="pres">
      <dgm:prSet presAssocID="{2EEA3BD5-9943-4405-A3D1-D617AF81C870}" presName="connTx" presStyleLbl="parChTrans1D2" presStyleIdx="5" presStyleCnt="7"/>
      <dgm:spPr/>
      <dgm:t>
        <a:bodyPr/>
        <a:lstStyle/>
        <a:p>
          <a:endParaRPr lang="en-US"/>
        </a:p>
      </dgm:t>
    </dgm:pt>
    <dgm:pt modelId="{07DAF156-9A1C-42C9-A99A-B1CDAB67FC2D}" type="pres">
      <dgm:prSet presAssocID="{0E5C8B0D-34DC-4825-A436-92A8BD36E347}" presName="root2" presStyleCnt="0"/>
      <dgm:spPr/>
    </dgm:pt>
    <dgm:pt modelId="{0968EF6D-4A8D-46AC-A3B9-D63FAEA6DE4D}" type="pres">
      <dgm:prSet presAssocID="{0E5C8B0D-34DC-4825-A436-92A8BD36E347}" presName="LevelTwoTextNode" presStyleLbl="node2" presStyleIdx="5" presStyleCnt="7" custLinFactNeighborX="9338" custLinFactNeighborY="481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CEA87F-5171-43D2-950B-25F2B571C924}" type="pres">
      <dgm:prSet presAssocID="{0E5C8B0D-34DC-4825-A436-92A8BD36E347}" presName="level3hierChild" presStyleCnt="0"/>
      <dgm:spPr/>
    </dgm:pt>
    <dgm:pt modelId="{EFDB44CE-A729-4FB0-9211-4FFD6FBB4A0D}" type="pres">
      <dgm:prSet presAssocID="{77D4AA51-4EDD-4F3D-AE92-B734F5A7B2AB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2EAFB008-B3FA-4D0F-A1D9-019B1815EC25}" type="pres">
      <dgm:prSet presAssocID="{77D4AA51-4EDD-4F3D-AE92-B734F5A7B2AB}" presName="connTx" presStyleLbl="parChTrans1D2" presStyleIdx="6" presStyleCnt="7"/>
      <dgm:spPr/>
      <dgm:t>
        <a:bodyPr/>
        <a:lstStyle/>
        <a:p>
          <a:endParaRPr lang="en-US"/>
        </a:p>
      </dgm:t>
    </dgm:pt>
    <dgm:pt modelId="{745E4515-436D-465E-A419-50EFCB7B26C8}" type="pres">
      <dgm:prSet presAssocID="{005C86AA-7526-42AC-A445-795289BF3886}" presName="root2" presStyleCnt="0"/>
      <dgm:spPr/>
    </dgm:pt>
    <dgm:pt modelId="{26984644-CD7D-414A-AC53-FA76EB52F763}" type="pres">
      <dgm:prSet presAssocID="{005C86AA-7526-42AC-A445-795289BF3886}" presName="LevelTwoTextNode" presStyleLbl="node2" presStyleIdx="6" presStyleCnt="7" custLinFactY="-343221" custLinFactNeighborX="9338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562F09-D683-4BC0-A9A2-747DC2518579}" type="pres">
      <dgm:prSet presAssocID="{005C86AA-7526-42AC-A445-795289BF3886}" presName="level3hierChild" presStyleCnt="0"/>
      <dgm:spPr/>
    </dgm:pt>
  </dgm:ptLst>
  <dgm:cxnLst>
    <dgm:cxn modelId="{4E5333A8-F1F4-4447-88BB-BD7819F062AC}" type="presOf" srcId="{6F6B887B-9D41-4895-9B1D-5D35A7C6AE02}" destId="{FD737A76-4D14-457E-989E-E2A698A6AC59}" srcOrd="1" destOrd="0" presId="urn:microsoft.com/office/officeart/2008/layout/HorizontalMultiLevelHierarchy"/>
    <dgm:cxn modelId="{33061928-916D-4505-AA29-59288678BF49}" type="presOf" srcId="{2EEA3BD5-9943-4405-A3D1-D617AF81C870}" destId="{68ACADBA-7432-47D9-9C80-3F296A3C5279}" srcOrd="0" destOrd="0" presId="urn:microsoft.com/office/officeart/2008/layout/HorizontalMultiLevelHierarchy"/>
    <dgm:cxn modelId="{95728517-9530-427D-8FE7-AD4658DBAC16}" type="presOf" srcId="{437024EB-2350-4D65-BC4E-DA1295B339E5}" destId="{018451A9-1798-46E0-A8E8-7B7802379DF6}" srcOrd="1" destOrd="0" presId="urn:microsoft.com/office/officeart/2008/layout/HorizontalMultiLevelHierarchy"/>
    <dgm:cxn modelId="{946764CF-C901-434B-A1D8-ECF147D8066E}" type="presOf" srcId="{B3BA3593-7F53-4F4C-82F7-F8AE72B9A44D}" destId="{3A26C414-EF2F-40DB-8662-9C112E054B76}" srcOrd="0" destOrd="0" presId="urn:microsoft.com/office/officeart/2008/layout/HorizontalMultiLevelHierarchy"/>
    <dgm:cxn modelId="{DD314237-D931-46FC-8032-5E33EB587F95}" type="presOf" srcId="{4453E654-4147-4FCC-A2B4-4DE5202E7D79}" destId="{E4D24508-6477-48BF-94C4-CC0393682184}" srcOrd="0" destOrd="0" presId="urn:microsoft.com/office/officeart/2008/layout/HorizontalMultiLevelHierarchy"/>
    <dgm:cxn modelId="{91C702D7-F56E-4FFC-90A9-A63646882C69}" type="presOf" srcId="{32003586-DEC7-4BB5-B5F6-F862E7B8C342}" destId="{C1C5D8E9-11D8-46F7-AADC-5D7474D40A6C}" srcOrd="0" destOrd="0" presId="urn:microsoft.com/office/officeart/2008/layout/HorizontalMultiLevelHierarchy"/>
    <dgm:cxn modelId="{7B1A3B55-7D2F-4D58-A191-89FC9F32BC65}" type="presOf" srcId="{77D4AA51-4EDD-4F3D-AE92-B734F5A7B2AB}" destId="{2EAFB008-B3FA-4D0F-A1D9-019B1815EC25}" srcOrd="1" destOrd="0" presId="urn:microsoft.com/office/officeart/2008/layout/HorizontalMultiLevelHierarchy"/>
    <dgm:cxn modelId="{95A2F13E-544D-4B60-85C9-F9D2F52BFC8D}" srcId="{FAC5A2B6-7AD8-4C8E-BAB1-99257CBCB364}" destId="{005C86AA-7526-42AC-A445-795289BF3886}" srcOrd="6" destOrd="0" parTransId="{77D4AA51-4EDD-4F3D-AE92-B734F5A7B2AB}" sibTransId="{EA73FA5D-C67B-4A0A-8457-241C80BC11C0}"/>
    <dgm:cxn modelId="{2E6A6803-6ECA-4A85-B894-58CB7711713D}" srcId="{FAC5A2B6-7AD8-4C8E-BAB1-99257CBCB364}" destId="{0E5C8B0D-34DC-4825-A436-92A8BD36E347}" srcOrd="5" destOrd="0" parTransId="{2EEA3BD5-9943-4405-A3D1-D617AF81C870}" sibTransId="{76F13E11-3F2A-411A-A90D-6B48B793ACA1}"/>
    <dgm:cxn modelId="{FBB5119A-A3FB-4127-A7D5-E961BC8F5A50}" type="presOf" srcId="{4BCB0DA2-066F-411D-90B2-1638AD60401D}" destId="{87400BC7-1F2C-47AD-89BC-EA557CEA5C6C}" srcOrd="0" destOrd="0" presId="urn:microsoft.com/office/officeart/2008/layout/HorizontalMultiLevelHierarchy"/>
    <dgm:cxn modelId="{FA205E07-1C1B-48BD-B679-E846C9CC9C6D}" type="presOf" srcId="{84C0ACAA-3ED0-412C-9A7B-511243BA06A1}" destId="{9E71BC60-5638-4159-B7E3-FD2104646C65}" srcOrd="0" destOrd="0" presId="urn:microsoft.com/office/officeart/2008/layout/HorizontalMultiLevelHierarchy"/>
    <dgm:cxn modelId="{51841AB2-B196-4ECD-B1A5-40A5802FD737}" srcId="{FAC5A2B6-7AD8-4C8E-BAB1-99257CBCB364}" destId="{291710CE-B00D-412F-9946-EF465FC3EF3C}" srcOrd="2" destOrd="0" parTransId="{437024EB-2350-4D65-BC4E-DA1295B339E5}" sibTransId="{0F04845E-229B-4B24-BCFA-DE9F4BCA30FB}"/>
    <dgm:cxn modelId="{B05A81AB-F14A-42AF-B472-3949316DF145}" type="presOf" srcId="{0E5C8B0D-34DC-4825-A436-92A8BD36E347}" destId="{0968EF6D-4A8D-46AC-A3B9-D63FAEA6DE4D}" srcOrd="0" destOrd="0" presId="urn:microsoft.com/office/officeart/2008/layout/HorizontalMultiLevelHierarchy"/>
    <dgm:cxn modelId="{A0369196-7083-41E6-AE26-3DBFA25B81F0}" type="presOf" srcId="{32003586-DEC7-4BB5-B5F6-F862E7B8C342}" destId="{A7B4ABB0-B9C3-4481-AC5D-7CD38A6CC54C}" srcOrd="1" destOrd="0" presId="urn:microsoft.com/office/officeart/2008/layout/HorizontalMultiLevelHierarchy"/>
    <dgm:cxn modelId="{C2B9FAAF-BAC9-4586-9550-88A25D70369A}" type="presOf" srcId="{437024EB-2350-4D65-BC4E-DA1295B339E5}" destId="{A947F44B-C97A-463B-B12C-4A27431E5464}" srcOrd="0" destOrd="0" presId="urn:microsoft.com/office/officeart/2008/layout/HorizontalMultiLevelHierarchy"/>
    <dgm:cxn modelId="{6F5B60CE-7F6B-43D8-A744-2A6A4B23C30F}" srcId="{FAC5A2B6-7AD8-4C8E-BAB1-99257CBCB364}" destId="{84C0ACAA-3ED0-412C-9A7B-511243BA06A1}" srcOrd="4" destOrd="0" parTransId="{32003586-DEC7-4BB5-B5F6-F862E7B8C342}" sibTransId="{D16517CD-498F-43D9-9C00-486A5BD66750}"/>
    <dgm:cxn modelId="{976E7AE3-5613-465E-A2F1-F5DBD2C6E7C4}" type="presOf" srcId="{FAC5A2B6-7AD8-4C8E-BAB1-99257CBCB364}" destId="{0969D4AB-ADED-4606-B2F6-CB39D7DD40A4}" srcOrd="0" destOrd="0" presId="urn:microsoft.com/office/officeart/2008/layout/HorizontalMultiLevelHierarchy"/>
    <dgm:cxn modelId="{C064B856-D693-4DF5-A6CA-2299FEA7E4DD}" type="presOf" srcId="{6F6B887B-9D41-4895-9B1D-5D35A7C6AE02}" destId="{D10D567C-08E6-4346-AB7A-8754AACB3606}" srcOrd="0" destOrd="0" presId="urn:microsoft.com/office/officeart/2008/layout/HorizontalMultiLevelHierarchy"/>
    <dgm:cxn modelId="{5BC3E60E-FE1B-45B7-B861-C58458D75BCE}" type="presOf" srcId="{9C644EC0-C432-4B6A-A672-781D0CEAF829}" destId="{49DA1ECC-E4B1-4DAE-BA5B-43E0B3223434}" srcOrd="0" destOrd="0" presId="urn:microsoft.com/office/officeart/2008/layout/HorizontalMultiLevelHierarchy"/>
    <dgm:cxn modelId="{4C83FBF0-1ACB-4D4F-900F-36DD4FCCD258}" srcId="{FAC5A2B6-7AD8-4C8E-BAB1-99257CBCB364}" destId="{9C644EC0-C432-4B6A-A672-781D0CEAF829}" srcOrd="1" destOrd="0" parTransId="{3C1DB102-3684-483C-AB87-38370001D9D7}" sibTransId="{BC866ACD-7575-406F-AE0C-6848C36E9C0E}"/>
    <dgm:cxn modelId="{48AC564E-62DC-4BF5-B985-B14055D90001}" type="presOf" srcId="{3C1DB102-3684-483C-AB87-38370001D9D7}" destId="{54830C52-BE14-4A1A-95EB-E86AA46CA51D}" srcOrd="0" destOrd="0" presId="urn:microsoft.com/office/officeart/2008/layout/HorizontalMultiLevelHierarchy"/>
    <dgm:cxn modelId="{88887D42-ABF0-4FBE-93AD-2233AD4C7483}" type="presOf" srcId="{005C86AA-7526-42AC-A445-795289BF3886}" destId="{26984644-CD7D-414A-AC53-FA76EB52F763}" srcOrd="0" destOrd="0" presId="urn:microsoft.com/office/officeart/2008/layout/HorizontalMultiLevelHierarchy"/>
    <dgm:cxn modelId="{0A5F0753-EA77-48FC-A0FA-1EF0A58D0B91}" type="presOf" srcId="{0DB3A145-1428-47D7-8E3D-283442FAFF7F}" destId="{D944D541-3DB4-430A-B7AA-2993FF5D80FF}" srcOrd="0" destOrd="0" presId="urn:microsoft.com/office/officeart/2008/layout/HorizontalMultiLevelHierarchy"/>
    <dgm:cxn modelId="{F4E2CD13-30B5-4CE8-A2E5-E4D5CB7F63A1}" type="presOf" srcId="{77D4AA51-4EDD-4F3D-AE92-B734F5A7B2AB}" destId="{EFDB44CE-A729-4FB0-9211-4FFD6FBB4A0D}" srcOrd="0" destOrd="0" presId="urn:microsoft.com/office/officeart/2008/layout/HorizontalMultiLevelHierarchy"/>
    <dgm:cxn modelId="{63AE906E-B3BC-4F93-B203-6D206B290B0A}" srcId="{FAC5A2B6-7AD8-4C8E-BAB1-99257CBCB364}" destId="{4453E654-4147-4FCC-A2B4-4DE5202E7D79}" srcOrd="3" destOrd="0" parTransId="{4BCB0DA2-066F-411D-90B2-1638AD60401D}" sibTransId="{67C5EE3D-0F8D-454D-902D-E545498C1C10}"/>
    <dgm:cxn modelId="{11EC1DBD-F565-4143-A9E5-2A1305DBDBE6}" type="presOf" srcId="{291710CE-B00D-412F-9946-EF465FC3EF3C}" destId="{69BB48D5-D52F-46A4-881F-315BD98DCB4D}" srcOrd="0" destOrd="0" presId="urn:microsoft.com/office/officeart/2008/layout/HorizontalMultiLevelHierarchy"/>
    <dgm:cxn modelId="{6FB4188B-B152-4794-8A99-D60415D01607}" type="presOf" srcId="{4BCB0DA2-066F-411D-90B2-1638AD60401D}" destId="{EF0BBA68-5166-4B9B-BFD1-C2F7DDB1C0EB}" srcOrd="1" destOrd="0" presId="urn:microsoft.com/office/officeart/2008/layout/HorizontalMultiLevelHierarchy"/>
    <dgm:cxn modelId="{7E478F2B-1F61-4818-B2A9-1EC220DA621F}" type="presOf" srcId="{2EEA3BD5-9943-4405-A3D1-D617AF81C870}" destId="{37A1D1D2-ADB3-47A4-83CC-D491A1B60750}" srcOrd="1" destOrd="0" presId="urn:microsoft.com/office/officeart/2008/layout/HorizontalMultiLevelHierarchy"/>
    <dgm:cxn modelId="{73AFACDE-AEF0-4739-A19E-31CB152E5F2D}" srcId="{FAC5A2B6-7AD8-4C8E-BAB1-99257CBCB364}" destId="{B3BA3593-7F53-4F4C-82F7-F8AE72B9A44D}" srcOrd="0" destOrd="0" parTransId="{6F6B887B-9D41-4895-9B1D-5D35A7C6AE02}" sibTransId="{1C677E6E-B664-4445-AC8A-360D85CB102E}"/>
    <dgm:cxn modelId="{547AA2A4-909B-48C1-93D8-29C8E6D3010E}" srcId="{0DB3A145-1428-47D7-8E3D-283442FAFF7F}" destId="{FAC5A2B6-7AD8-4C8E-BAB1-99257CBCB364}" srcOrd="0" destOrd="0" parTransId="{47569BE9-1984-4968-A693-72884025A51A}" sibTransId="{0FE04DDA-4BB3-4718-8C49-B04A95209D73}"/>
    <dgm:cxn modelId="{66F872BD-C2E7-4937-AE11-7F4B81580937}" type="presOf" srcId="{3C1DB102-3684-483C-AB87-38370001D9D7}" destId="{24DE7519-3A79-44B9-BDBB-813DB206300C}" srcOrd="1" destOrd="0" presId="urn:microsoft.com/office/officeart/2008/layout/HorizontalMultiLevelHierarchy"/>
    <dgm:cxn modelId="{B9048D87-DD76-40CF-8944-0AEDC1C9355B}" type="presParOf" srcId="{D944D541-3DB4-430A-B7AA-2993FF5D80FF}" destId="{B32530DD-C8C8-4E2B-8DC4-E6F6D947EADB}" srcOrd="0" destOrd="0" presId="urn:microsoft.com/office/officeart/2008/layout/HorizontalMultiLevelHierarchy"/>
    <dgm:cxn modelId="{431DCF6C-A4F1-4FBA-8F51-DDFC7E77EAEC}" type="presParOf" srcId="{B32530DD-C8C8-4E2B-8DC4-E6F6D947EADB}" destId="{0969D4AB-ADED-4606-B2F6-CB39D7DD40A4}" srcOrd="0" destOrd="0" presId="urn:microsoft.com/office/officeart/2008/layout/HorizontalMultiLevelHierarchy"/>
    <dgm:cxn modelId="{FDE710DA-40D5-4E15-AE29-1094570CA060}" type="presParOf" srcId="{B32530DD-C8C8-4E2B-8DC4-E6F6D947EADB}" destId="{E4716898-0903-48E5-B2CB-23CB10F51E8A}" srcOrd="1" destOrd="0" presId="urn:microsoft.com/office/officeart/2008/layout/HorizontalMultiLevelHierarchy"/>
    <dgm:cxn modelId="{7FF6630C-E803-46C9-A548-079A5FCADF75}" type="presParOf" srcId="{E4716898-0903-48E5-B2CB-23CB10F51E8A}" destId="{D10D567C-08E6-4346-AB7A-8754AACB3606}" srcOrd="0" destOrd="0" presId="urn:microsoft.com/office/officeart/2008/layout/HorizontalMultiLevelHierarchy"/>
    <dgm:cxn modelId="{C056DC2F-4C25-4A22-A2C0-C8612E47B141}" type="presParOf" srcId="{D10D567C-08E6-4346-AB7A-8754AACB3606}" destId="{FD737A76-4D14-457E-989E-E2A698A6AC59}" srcOrd="0" destOrd="0" presId="urn:microsoft.com/office/officeart/2008/layout/HorizontalMultiLevelHierarchy"/>
    <dgm:cxn modelId="{AB36647A-BF10-47BA-AB0C-8031D5233B34}" type="presParOf" srcId="{E4716898-0903-48E5-B2CB-23CB10F51E8A}" destId="{816AC5B1-78B0-4907-B4E0-F841D5E17071}" srcOrd="1" destOrd="0" presId="urn:microsoft.com/office/officeart/2008/layout/HorizontalMultiLevelHierarchy"/>
    <dgm:cxn modelId="{087432CC-1E14-4AB9-9C08-84DAAB0EEBC4}" type="presParOf" srcId="{816AC5B1-78B0-4907-B4E0-F841D5E17071}" destId="{3A26C414-EF2F-40DB-8662-9C112E054B76}" srcOrd="0" destOrd="0" presId="urn:microsoft.com/office/officeart/2008/layout/HorizontalMultiLevelHierarchy"/>
    <dgm:cxn modelId="{2D322E7D-3CFD-4973-A14C-CF542783DB01}" type="presParOf" srcId="{816AC5B1-78B0-4907-B4E0-F841D5E17071}" destId="{AFF0ECD0-F457-4888-8E06-0CB6155A0457}" srcOrd="1" destOrd="0" presId="urn:microsoft.com/office/officeart/2008/layout/HorizontalMultiLevelHierarchy"/>
    <dgm:cxn modelId="{7A085B1D-395A-4766-B57E-A7EE078199C7}" type="presParOf" srcId="{E4716898-0903-48E5-B2CB-23CB10F51E8A}" destId="{54830C52-BE14-4A1A-95EB-E86AA46CA51D}" srcOrd="2" destOrd="0" presId="urn:microsoft.com/office/officeart/2008/layout/HorizontalMultiLevelHierarchy"/>
    <dgm:cxn modelId="{E6CD4280-BA01-45A7-B249-A66DFE4E487B}" type="presParOf" srcId="{54830C52-BE14-4A1A-95EB-E86AA46CA51D}" destId="{24DE7519-3A79-44B9-BDBB-813DB206300C}" srcOrd="0" destOrd="0" presId="urn:microsoft.com/office/officeart/2008/layout/HorizontalMultiLevelHierarchy"/>
    <dgm:cxn modelId="{87013954-D0FF-46B5-AC33-973559D16D1F}" type="presParOf" srcId="{E4716898-0903-48E5-B2CB-23CB10F51E8A}" destId="{4CD17262-3554-4CBC-98B3-3F2EB2F985BC}" srcOrd="3" destOrd="0" presId="urn:microsoft.com/office/officeart/2008/layout/HorizontalMultiLevelHierarchy"/>
    <dgm:cxn modelId="{562440FC-E7B2-44B9-8A9E-C9FFF121D209}" type="presParOf" srcId="{4CD17262-3554-4CBC-98B3-3F2EB2F985BC}" destId="{49DA1ECC-E4B1-4DAE-BA5B-43E0B3223434}" srcOrd="0" destOrd="0" presId="urn:microsoft.com/office/officeart/2008/layout/HorizontalMultiLevelHierarchy"/>
    <dgm:cxn modelId="{E1C70CA0-BF81-4861-83E6-029C54EF7494}" type="presParOf" srcId="{4CD17262-3554-4CBC-98B3-3F2EB2F985BC}" destId="{C2EAAD4A-275F-47CB-AE8D-A3D96EC05CCE}" srcOrd="1" destOrd="0" presId="urn:microsoft.com/office/officeart/2008/layout/HorizontalMultiLevelHierarchy"/>
    <dgm:cxn modelId="{5FDA8CD4-F0A4-4FE8-BE37-535314500C6D}" type="presParOf" srcId="{E4716898-0903-48E5-B2CB-23CB10F51E8A}" destId="{A947F44B-C97A-463B-B12C-4A27431E5464}" srcOrd="4" destOrd="0" presId="urn:microsoft.com/office/officeart/2008/layout/HorizontalMultiLevelHierarchy"/>
    <dgm:cxn modelId="{75F76F7B-047F-4A27-BED9-AC380A3AFD1E}" type="presParOf" srcId="{A947F44B-C97A-463B-B12C-4A27431E5464}" destId="{018451A9-1798-46E0-A8E8-7B7802379DF6}" srcOrd="0" destOrd="0" presId="urn:microsoft.com/office/officeart/2008/layout/HorizontalMultiLevelHierarchy"/>
    <dgm:cxn modelId="{BA233F85-97FD-4D6D-A7E8-DA0935778181}" type="presParOf" srcId="{E4716898-0903-48E5-B2CB-23CB10F51E8A}" destId="{0748889D-F095-4930-9199-5452BDD4185F}" srcOrd="5" destOrd="0" presId="urn:microsoft.com/office/officeart/2008/layout/HorizontalMultiLevelHierarchy"/>
    <dgm:cxn modelId="{F90D680D-A5C4-43FA-A305-0C88B1E485A4}" type="presParOf" srcId="{0748889D-F095-4930-9199-5452BDD4185F}" destId="{69BB48D5-D52F-46A4-881F-315BD98DCB4D}" srcOrd="0" destOrd="0" presId="urn:microsoft.com/office/officeart/2008/layout/HorizontalMultiLevelHierarchy"/>
    <dgm:cxn modelId="{033785F9-DABF-4DA6-AE01-FD92B1083695}" type="presParOf" srcId="{0748889D-F095-4930-9199-5452BDD4185F}" destId="{300553C0-1032-4897-A2C2-F85A577A7DD0}" srcOrd="1" destOrd="0" presId="urn:microsoft.com/office/officeart/2008/layout/HorizontalMultiLevelHierarchy"/>
    <dgm:cxn modelId="{6A3438E5-546B-43EC-BE12-A5F4EA323DB5}" type="presParOf" srcId="{E4716898-0903-48E5-B2CB-23CB10F51E8A}" destId="{87400BC7-1F2C-47AD-89BC-EA557CEA5C6C}" srcOrd="6" destOrd="0" presId="urn:microsoft.com/office/officeart/2008/layout/HorizontalMultiLevelHierarchy"/>
    <dgm:cxn modelId="{1ACD2193-188F-4E4D-9B97-5EA837AA7731}" type="presParOf" srcId="{87400BC7-1F2C-47AD-89BC-EA557CEA5C6C}" destId="{EF0BBA68-5166-4B9B-BFD1-C2F7DDB1C0EB}" srcOrd="0" destOrd="0" presId="urn:microsoft.com/office/officeart/2008/layout/HorizontalMultiLevelHierarchy"/>
    <dgm:cxn modelId="{1F65E621-C369-44AD-A1B6-F65986726F29}" type="presParOf" srcId="{E4716898-0903-48E5-B2CB-23CB10F51E8A}" destId="{A584CA40-20A2-46AC-BD0C-1EC42F8B0AAB}" srcOrd="7" destOrd="0" presId="urn:microsoft.com/office/officeart/2008/layout/HorizontalMultiLevelHierarchy"/>
    <dgm:cxn modelId="{004FE514-D9D6-4008-A6B7-0ECB97C32547}" type="presParOf" srcId="{A584CA40-20A2-46AC-BD0C-1EC42F8B0AAB}" destId="{E4D24508-6477-48BF-94C4-CC0393682184}" srcOrd="0" destOrd="0" presId="urn:microsoft.com/office/officeart/2008/layout/HorizontalMultiLevelHierarchy"/>
    <dgm:cxn modelId="{0A08662B-8160-41C2-976B-F81DE6825A09}" type="presParOf" srcId="{A584CA40-20A2-46AC-BD0C-1EC42F8B0AAB}" destId="{E465D913-9BE4-4EA7-845C-C28683C4DC31}" srcOrd="1" destOrd="0" presId="urn:microsoft.com/office/officeart/2008/layout/HorizontalMultiLevelHierarchy"/>
    <dgm:cxn modelId="{85DAF3D1-2911-47B4-86E2-85B2E34DE4F3}" type="presParOf" srcId="{E4716898-0903-48E5-B2CB-23CB10F51E8A}" destId="{C1C5D8E9-11D8-46F7-AADC-5D7474D40A6C}" srcOrd="8" destOrd="0" presId="urn:microsoft.com/office/officeart/2008/layout/HorizontalMultiLevelHierarchy"/>
    <dgm:cxn modelId="{B33D3F49-C75B-4138-B00B-7527B7814A83}" type="presParOf" srcId="{C1C5D8E9-11D8-46F7-AADC-5D7474D40A6C}" destId="{A7B4ABB0-B9C3-4481-AC5D-7CD38A6CC54C}" srcOrd="0" destOrd="0" presId="urn:microsoft.com/office/officeart/2008/layout/HorizontalMultiLevelHierarchy"/>
    <dgm:cxn modelId="{1A02A316-213D-4173-B474-A7CC9CB97C4E}" type="presParOf" srcId="{E4716898-0903-48E5-B2CB-23CB10F51E8A}" destId="{B5720BDC-6445-4E1B-82E6-01A639A08ED6}" srcOrd="9" destOrd="0" presId="urn:microsoft.com/office/officeart/2008/layout/HorizontalMultiLevelHierarchy"/>
    <dgm:cxn modelId="{F92B0B4A-6F41-486F-92D4-9BCEE9E24D74}" type="presParOf" srcId="{B5720BDC-6445-4E1B-82E6-01A639A08ED6}" destId="{9E71BC60-5638-4159-B7E3-FD2104646C65}" srcOrd="0" destOrd="0" presId="urn:microsoft.com/office/officeart/2008/layout/HorizontalMultiLevelHierarchy"/>
    <dgm:cxn modelId="{F66B1981-F7D8-46CC-A823-513AE87834E1}" type="presParOf" srcId="{B5720BDC-6445-4E1B-82E6-01A639A08ED6}" destId="{5B4EFEDD-2E48-4AC4-BBA0-FC81E827A141}" srcOrd="1" destOrd="0" presId="urn:microsoft.com/office/officeart/2008/layout/HorizontalMultiLevelHierarchy"/>
    <dgm:cxn modelId="{5A3A4F8A-AE25-4C83-9A1E-168E4D80B795}" type="presParOf" srcId="{E4716898-0903-48E5-B2CB-23CB10F51E8A}" destId="{68ACADBA-7432-47D9-9C80-3F296A3C5279}" srcOrd="10" destOrd="0" presId="urn:microsoft.com/office/officeart/2008/layout/HorizontalMultiLevelHierarchy"/>
    <dgm:cxn modelId="{679D1EA3-D965-46FF-B80C-889A0724410D}" type="presParOf" srcId="{68ACADBA-7432-47D9-9C80-3F296A3C5279}" destId="{37A1D1D2-ADB3-47A4-83CC-D491A1B60750}" srcOrd="0" destOrd="0" presId="urn:microsoft.com/office/officeart/2008/layout/HorizontalMultiLevelHierarchy"/>
    <dgm:cxn modelId="{FD821FAF-458D-4345-8963-7F943E0D4A83}" type="presParOf" srcId="{E4716898-0903-48E5-B2CB-23CB10F51E8A}" destId="{07DAF156-9A1C-42C9-A99A-B1CDAB67FC2D}" srcOrd="11" destOrd="0" presId="urn:microsoft.com/office/officeart/2008/layout/HorizontalMultiLevelHierarchy"/>
    <dgm:cxn modelId="{7DE14E50-02AB-4BEA-8D6D-1EC74E67D9F2}" type="presParOf" srcId="{07DAF156-9A1C-42C9-A99A-B1CDAB67FC2D}" destId="{0968EF6D-4A8D-46AC-A3B9-D63FAEA6DE4D}" srcOrd="0" destOrd="0" presId="urn:microsoft.com/office/officeart/2008/layout/HorizontalMultiLevelHierarchy"/>
    <dgm:cxn modelId="{D16A324E-0862-4683-9CAF-C956099ED449}" type="presParOf" srcId="{07DAF156-9A1C-42C9-A99A-B1CDAB67FC2D}" destId="{F7CEA87F-5171-43D2-950B-25F2B571C924}" srcOrd="1" destOrd="0" presId="urn:microsoft.com/office/officeart/2008/layout/HorizontalMultiLevelHierarchy"/>
    <dgm:cxn modelId="{8FDB73B4-DFF2-4C30-805F-F62AB093EA3B}" type="presParOf" srcId="{E4716898-0903-48E5-B2CB-23CB10F51E8A}" destId="{EFDB44CE-A729-4FB0-9211-4FFD6FBB4A0D}" srcOrd="12" destOrd="0" presId="urn:microsoft.com/office/officeart/2008/layout/HorizontalMultiLevelHierarchy"/>
    <dgm:cxn modelId="{E131098D-E869-4E0D-951A-B2EED876BAA6}" type="presParOf" srcId="{EFDB44CE-A729-4FB0-9211-4FFD6FBB4A0D}" destId="{2EAFB008-B3FA-4D0F-A1D9-019B1815EC25}" srcOrd="0" destOrd="0" presId="urn:microsoft.com/office/officeart/2008/layout/HorizontalMultiLevelHierarchy"/>
    <dgm:cxn modelId="{852518E8-41D4-4F75-8C6C-5E4F6D3CEB4B}" type="presParOf" srcId="{E4716898-0903-48E5-B2CB-23CB10F51E8A}" destId="{745E4515-436D-465E-A419-50EFCB7B26C8}" srcOrd="13" destOrd="0" presId="urn:microsoft.com/office/officeart/2008/layout/HorizontalMultiLevelHierarchy"/>
    <dgm:cxn modelId="{D887E916-6780-4B44-86D6-B62E259F4437}" type="presParOf" srcId="{745E4515-436D-465E-A419-50EFCB7B26C8}" destId="{26984644-CD7D-414A-AC53-FA76EB52F763}" srcOrd="0" destOrd="0" presId="urn:microsoft.com/office/officeart/2008/layout/HorizontalMultiLevelHierarchy"/>
    <dgm:cxn modelId="{919FA602-40E0-4E2B-8031-42A34ACE0D57}" type="presParOf" srcId="{745E4515-436D-465E-A419-50EFCB7B26C8}" destId="{3E562F09-D683-4BC0-A9A2-747DC251857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30BE0-01C8-4D9A-BB1B-3C5BCD6D38C8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E9BCB5EF-8399-4525-AB16-717A1E0163F1}">
      <dgm:prSet phldrT="[Text]"/>
      <dgm:spPr/>
      <dgm:t>
        <a:bodyPr/>
        <a:lstStyle/>
        <a:p>
          <a:r>
            <a:rPr lang="en-US" dirty="0" smtClean="0"/>
            <a:t>Test GUI </a:t>
          </a:r>
          <a:endParaRPr lang="en-US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23F10388-47AC-435C-A015-B286197A3FBB}">
      <dgm:prSet phldrT="[Text]"/>
      <dgm:spPr/>
      <dgm:t>
        <a:bodyPr/>
        <a:lstStyle/>
        <a:p>
          <a:r>
            <a:rPr lang="en-US" dirty="0" smtClean="0"/>
            <a:t>Positive test case</a:t>
          </a:r>
          <a:endParaRPr lang="en-US" dirty="0"/>
        </a:p>
      </dgm:t>
    </dgm:pt>
    <dgm:pt modelId="{2295F0A3-DDA1-475C-8403-8B23168794B7}" type="parTrans" cxnId="{9E9B376B-BCDF-4150-BF76-B3864C54F199}">
      <dgm:prSet/>
      <dgm:spPr/>
      <dgm:t>
        <a:bodyPr/>
        <a:lstStyle/>
        <a:p>
          <a:endParaRPr lang="en-US"/>
        </a:p>
      </dgm:t>
    </dgm:pt>
    <dgm:pt modelId="{64FC148A-4BF9-42D3-848E-436AA95AF786}" type="sibTrans" cxnId="{9E9B376B-BCDF-4150-BF76-B3864C54F199}">
      <dgm:prSet/>
      <dgm:spPr/>
      <dgm:t>
        <a:bodyPr/>
        <a:lstStyle/>
        <a:p>
          <a:endParaRPr lang="en-US"/>
        </a:p>
      </dgm:t>
    </dgm:pt>
    <dgm:pt modelId="{E4F6112C-D56A-495A-92D2-9C357C35EF87}">
      <dgm:prSet/>
      <dgm:spPr/>
      <dgm:t>
        <a:bodyPr/>
        <a:lstStyle/>
        <a:p>
          <a:r>
            <a:rPr lang="en-US" dirty="0" smtClean="0"/>
            <a:t>Test Functional </a:t>
          </a:r>
          <a:endParaRPr lang="en-US" dirty="0"/>
        </a:p>
      </dgm:t>
    </dgm:pt>
    <dgm:pt modelId="{B365B8D3-E264-48D7-A3A3-A1779DC9AF90}" type="parTrans" cxnId="{83BA2010-E4B8-4F07-A786-9D9AF86303C3}">
      <dgm:prSet/>
      <dgm:spPr/>
      <dgm:t>
        <a:bodyPr/>
        <a:lstStyle/>
        <a:p>
          <a:endParaRPr lang="en-US"/>
        </a:p>
      </dgm:t>
    </dgm:pt>
    <dgm:pt modelId="{E315FD0C-EDBA-48A2-A941-031A5A1E3762}" type="sibTrans" cxnId="{83BA2010-E4B8-4F07-A786-9D9AF86303C3}">
      <dgm:prSet/>
      <dgm:spPr/>
      <dgm:t>
        <a:bodyPr/>
        <a:lstStyle/>
        <a:p>
          <a:endParaRPr lang="en-US"/>
        </a:p>
      </dgm:t>
    </dgm:pt>
    <dgm:pt modelId="{7897116E-54C2-425E-9142-558BB64EC0B0}">
      <dgm:prSet/>
      <dgm:spPr/>
      <dgm:t>
        <a:bodyPr/>
        <a:lstStyle/>
        <a:p>
          <a:r>
            <a:rPr lang="en-US" dirty="0" smtClean="0"/>
            <a:t>Negative test case</a:t>
          </a:r>
          <a:endParaRPr lang="en-US" dirty="0"/>
        </a:p>
      </dgm:t>
    </dgm:pt>
    <dgm:pt modelId="{FC557C24-89EB-41C1-8E6E-F1CD9B7B2DBD}" type="parTrans" cxnId="{1225B834-45C4-402A-9171-0C8692270661}">
      <dgm:prSet/>
      <dgm:spPr/>
      <dgm:t>
        <a:bodyPr/>
        <a:lstStyle/>
        <a:p>
          <a:endParaRPr lang="en-US"/>
        </a:p>
      </dgm:t>
    </dgm:pt>
    <dgm:pt modelId="{912D871E-D7FC-4FE8-B233-93A46F8901B5}" type="sibTrans" cxnId="{1225B834-45C4-402A-9171-0C8692270661}">
      <dgm:prSet/>
      <dgm:spPr/>
      <dgm:t>
        <a:bodyPr/>
        <a:lstStyle/>
        <a:p>
          <a:endParaRPr lang="en-US"/>
        </a:p>
      </dgm:t>
    </dgm:pt>
    <dgm:pt modelId="{342F94B4-E815-4065-AEC9-75336B1B7E11}">
      <dgm:prSet/>
      <dgm:spPr/>
      <dgm:t>
        <a:bodyPr/>
        <a:lstStyle/>
        <a:p>
          <a:r>
            <a:rPr lang="en-US" dirty="0" smtClean="0"/>
            <a:t>Combination test case</a:t>
          </a:r>
          <a:endParaRPr lang="en-US" dirty="0"/>
        </a:p>
      </dgm:t>
    </dgm:pt>
    <dgm:pt modelId="{83793687-EA82-402C-B21C-1A858D88905C}" type="parTrans" cxnId="{EEF94C88-06C3-41FB-9FF4-8F098CA729A8}">
      <dgm:prSet/>
      <dgm:spPr/>
      <dgm:t>
        <a:bodyPr/>
        <a:lstStyle/>
        <a:p>
          <a:endParaRPr lang="en-US"/>
        </a:p>
      </dgm:t>
    </dgm:pt>
    <dgm:pt modelId="{F70574B9-CAE1-46E4-91B2-C6A572A9ECA7}" type="sibTrans" cxnId="{EEF94C88-06C3-41FB-9FF4-8F098CA729A8}">
      <dgm:prSet/>
      <dgm:spPr/>
      <dgm:t>
        <a:bodyPr/>
        <a:lstStyle/>
        <a:p>
          <a:endParaRPr lang="en-US"/>
        </a:p>
      </dgm:t>
    </dgm:pt>
    <dgm:pt modelId="{2BC365F2-49A4-42D8-AA6F-2F36E9402C2A}" type="pres">
      <dgm:prSet presAssocID="{75E35E2E-3C27-492C-B580-D136251FC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A27D020-9249-4404-A132-CC49157FA098}" type="pres">
      <dgm:prSet presAssocID="{7F130BE0-01C8-4D9A-BB1B-3C5BCD6D38C8}" presName="hierRoot1" presStyleCnt="0"/>
      <dgm:spPr/>
    </dgm:pt>
    <dgm:pt modelId="{A1B570B5-AFF8-492F-AA19-E5E0A19EFA8A}" type="pres">
      <dgm:prSet presAssocID="{7F130BE0-01C8-4D9A-BB1B-3C5BCD6D38C8}" presName="composite" presStyleCnt="0"/>
      <dgm:spPr/>
    </dgm:pt>
    <dgm:pt modelId="{61EA8C5B-FD65-4D36-97E0-B4187F87E225}" type="pres">
      <dgm:prSet presAssocID="{7F130BE0-01C8-4D9A-BB1B-3C5BCD6D38C8}" presName="background" presStyleLbl="node0" presStyleIdx="0" presStyleCnt="1"/>
      <dgm:spPr/>
    </dgm:pt>
    <dgm:pt modelId="{A7B1ABD5-A842-4E4A-886C-D1AE7036A20D}" type="pres">
      <dgm:prSet presAssocID="{7F130BE0-01C8-4D9A-BB1B-3C5BCD6D38C8}" presName="text" presStyleLbl="fgAcc0" presStyleIdx="0" presStyleCnt="1" custScaleY="77952" custLinFactNeighborX="31115" custLinFactNeighborY="-95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B47483-74EF-4328-8059-D62ED43F2F35}" type="pres">
      <dgm:prSet presAssocID="{7F130BE0-01C8-4D9A-BB1B-3C5BCD6D38C8}" presName="hierChild2" presStyleCnt="0"/>
      <dgm:spPr/>
    </dgm:pt>
    <dgm:pt modelId="{98AAD8F0-CDEA-411F-BC4A-6AEA69606101}" type="pres">
      <dgm:prSet presAssocID="{CD128504-1683-4CC6-8BA8-4BB9C807B35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822E6BC-15C0-4BBA-AD60-3C753D1AA753}" type="pres">
      <dgm:prSet presAssocID="{E9BCB5EF-8399-4525-AB16-717A1E0163F1}" presName="hierRoot2" presStyleCnt="0"/>
      <dgm:spPr/>
    </dgm:pt>
    <dgm:pt modelId="{49F3B289-5660-4635-BD25-F64FDE8C9A09}" type="pres">
      <dgm:prSet presAssocID="{E9BCB5EF-8399-4525-AB16-717A1E0163F1}" presName="composite2" presStyleCnt="0"/>
      <dgm:spPr/>
    </dgm:pt>
    <dgm:pt modelId="{12FC274D-D8EB-4B92-AAB7-56DD4AB40C73}" type="pres">
      <dgm:prSet presAssocID="{E9BCB5EF-8399-4525-AB16-717A1E0163F1}" presName="background2" presStyleLbl="node2" presStyleIdx="0" presStyleCnt="2"/>
      <dgm:spPr/>
    </dgm:pt>
    <dgm:pt modelId="{5D66E1F5-FEC1-4AE8-8C6C-CC7D5EC557B8}" type="pres">
      <dgm:prSet presAssocID="{E9BCB5EF-8399-4525-AB16-717A1E0163F1}" presName="text2" presStyleLbl="fgAcc2" presStyleIdx="0" presStyleCnt="2" custLinFactNeighborX="-2293" custLinFactNeighborY="-216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595D9-5264-46A6-A1C3-BC0986364643}" type="pres">
      <dgm:prSet presAssocID="{E9BCB5EF-8399-4525-AB16-717A1E0163F1}" presName="hierChild3" presStyleCnt="0"/>
      <dgm:spPr/>
    </dgm:pt>
    <dgm:pt modelId="{1712F67D-2757-46B9-99DE-1063297C8FEF}" type="pres">
      <dgm:prSet presAssocID="{B365B8D3-E264-48D7-A3A3-A1779DC9AF9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960B600-1EA0-41EF-9E4C-EABBF875DA29}" type="pres">
      <dgm:prSet presAssocID="{E4F6112C-D56A-495A-92D2-9C357C35EF87}" presName="hierRoot2" presStyleCnt="0"/>
      <dgm:spPr/>
    </dgm:pt>
    <dgm:pt modelId="{BD8B189A-68CB-4650-B670-52BE16D79FDB}" type="pres">
      <dgm:prSet presAssocID="{E4F6112C-D56A-495A-92D2-9C357C35EF87}" presName="composite2" presStyleCnt="0"/>
      <dgm:spPr/>
    </dgm:pt>
    <dgm:pt modelId="{2F512DBD-5A54-4DDA-A586-5B4C113802F6}" type="pres">
      <dgm:prSet presAssocID="{E4F6112C-D56A-495A-92D2-9C357C35EF87}" presName="background2" presStyleLbl="node2" presStyleIdx="1" presStyleCnt="2"/>
      <dgm:spPr/>
    </dgm:pt>
    <dgm:pt modelId="{36AA362B-CD62-44B4-BC65-4B9D793360DF}" type="pres">
      <dgm:prSet presAssocID="{E4F6112C-D56A-495A-92D2-9C357C35EF87}" presName="text2" presStyleLbl="fgAcc2" presStyleIdx="1" presStyleCnt="2" custLinFactNeighborX="79581" custLinFactNeighborY="-354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A3394B-9066-46BB-84C3-24988452A709}" type="pres">
      <dgm:prSet presAssocID="{E4F6112C-D56A-495A-92D2-9C357C35EF87}" presName="hierChild3" presStyleCnt="0"/>
      <dgm:spPr/>
    </dgm:pt>
    <dgm:pt modelId="{0CA7B415-8F44-4627-8CF8-951FA77DA24C}" type="pres">
      <dgm:prSet presAssocID="{2295F0A3-DDA1-475C-8403-8B23168794B7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1F2CDE0-0E7A-4B06-8A73-A513BC18560A}" type="pres">
      <dgm:prSet presAssocID="{23F10388-47AC-435C-A015-B286197A3FBB}" presName="hierRoot3" presStyleCnt="0"/>
      <dgm:spPr/>
    </dgm:pt>
    <dgm:pt modelId="{AA0D5410-0A5C-49A2-AE3B-920079076F63}" type="pres">
      <dgm:prSet presAssocID="{23F10388-47AC-435C-A015-B286197A3FBB}" presName="composite3" presStyleCnt="0"/>
      <dgm:spPr/>
    </dgm:pt>
    <dgm:pt modelId="{34AE2235-1229-4D79-ACB9-EA3AE8F0B2B0}" type="pres">
      <dgm:prSet presAssocID="{23F10388-47AC-435C-A015-B286197A3FBB}" presName="background3" presStyleLbl="node3" presStyleIdx="0" presStyleCnt="3"/>
      <dgm:spPr/>
    </dgm:pt>
    <dgm:pt modelId="{B24874F1-0DB6-4FC0-85C2-552C0F84413C}" type="pres">
      <dgm:prSet presAssocID="{23F10388-47AC-435C-A015-B286197A3FBB}" presName="text3" presStyleLbl="fgAcc3" presStyleIdx="0" presStyleCnt="3" custLinFactNeighborX="33858" custLinFactNeighborY="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6EF694-31A1-4BA4-A9FA-0ADAC9CD3A77}" type="pres">
      <dgm:prSet presAssocID="{23F10388-47AC-435C-A015-B286197A3FBB}" presName="hierChild4" presStyleCnt="0"/>
      <dgm:spPr/>
    </dgm:pt>
    <dgm:pt modelId="{D0A692DF-C106-4069-B8AB-562813C46452}" type="pres">
      <dgm:prSet presAssocID="{FC557C24-89EB-41C1-8E6E-F1CD9B7B2DB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0816EB1-8E6E-408A-B427-B46BD2ADDDD8}" type="pres">
      <dgm:prSet presAssocID="{7897116E-54C2-425E-9142-558BB64EC0B0}" presName="hierRoot3" presStyleCnt="0"/>
      <dgm:spPr/>
    </dgm:pt>
    <dgm:pt modelId="{FC42E8B0-E4D1-4C52-98B7-C3E955AD7B64}" type="pres">
      <dgm:prSet presAssocID="{7897116E-54C2-425E-9142-558BB64EC0B0}" presName="composite3" presStyleCnt="0"/>
      <dgm:spPr/>
    </dgm:pt>
    <dgm:pt modelId="{D70AF1C9-297F-4907-8093-6F6D877B2D2B}" type="pres">
      <dgm:prSet presAssocID="{7897116E-54C2-425E-9142-558BB64EC0B0}" presName="background3" presStyleLbl="node3" presStyleIdx="1" presStyleCnt="3"/>
      <dgm:spPr/>
    </dgm:pt>
    <dgm:pt modelId="{07E43FDC-2451-4E49-B09D-01E1C470BAF5}" type="pres">
      <dgm:prSet presAssocID="{7897116E-54C2-425E-9142-558BB64EC0B0}" presName="text3" presStyleLbl="fgAcc3" presStyleIdx="1" presStyleCnt="3" custLinFactNeighborX="25049" custLinFactNeighborY="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63CDF-E1EB-4223-9471-1F924882A767}" type="pres">
      <dgm:prSet presAssocID="{7897116E-54C2-425E-9142-558BB64EC0B0}" presName="hierChild4" presStyleCnt="0"/>
      <dgm:spPr/>
    </dgm:pt>
    <dgm:pt modelId="{24B3BF8E-6C7C-4C8B-A7E2-0A696373D9E2}" type="pres">
      <dgm:prSet presAssocID="{83793687-EA82-402C-B21C-1A858D88905C}" presName="Name17" presStyleLbl="parChTrans1D3" presStyleIdx="2" presStyleCnt="3"/>
      <dgm:spPr/>
      <dgm:t>
        <a:bodyPr/>
        <a:lstStyle/>
        <a:p>
          <a:endParaRPr lang="en-US"/>
        </a:p>
      </dgm:t>
    </dgm:pt>
    <dgm:pt modelId="{9FB6FD34-C8DE-46E6-B6AC-AF797E2E5D45}" type="pres">
      <dgm:prSet presAssocID="{342F94B4-E815-4065-AEC9-75336B1B7E11}" presName="hierRoot3" presStyleCnt="0"/>
      <dgm:spPr/>
    </dgm:pt>
    <dgm:pt modelId="{55BF1DEE-6ECD-4891-AF0F-F4F4F3744288}" type="pres">
      <dgm:prSet presAssocID="{342F94B4-E815-4065-AEC9-75336B1B7E11}" presName="composite3" presStyleCnt="0"/>
      <dgm:spPr/>
    </dgm:pt>
    <dgm:pt modelId="{9171507A-C72F-4E50-83FA-3C1226EEAD9A}" type="pres">
      <dgm:prSet presAssocID="{342F94B4-E815-4065-AEC9-75336B1B7E11}" presName="background3" presStyleLbl="node3" presStyleIdx="2" presStyleCnt="3"/>
      <dgm:spPr/>
    </dgm:pt>
    <dgm:pt modelId="{296BC530-21A3-49CE-8200-B1F7FD1A89C1}" type="pres">
      <dgm:prSet presAssocID="{342F94B4-E815-4065-AEC9-75336B1B7E11}" presName="text3" presStyleLbl="fgAcc3" presStyleIdx="2" presStyleCnt="3" custLinFactNeighborX="25454" custLinFactNeighborY="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4B2C7A-FD66-4777-A6CB-D0491B70D6F8}" type="pres">
      <dgm:prSet presAssocID="{342F94B4-E815-4065-AEC9-75336B1B7E11}" presName="hierChild4" presStyleCnt="0"/>
      <dgm:spPr/>
    </dgm:pt>
  </dgm:ptLst>
  <dgm:cxnLst>
    <dgm:cxn modelId="{5ED88AB3-9AC5-4264-A698-9852DB3AC7AF}" type="presOf" srcId="{E9BCB5EF-8399-4525-AB16-717A1E0163F1}" destId="{5D66E1F5-FEC1-4AE8-8C6C-CC7D5EC557B8}" srcOrd="0" destOrd="0" presId="urn:microsoft.com/office/officeart/2005/8/layout/hierarchy1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D73FF5B8-5F15-48C2-A7FA-41991F6326E8}" type="presOf" srcId="{23F10388-47AC-435C-A015-B286197A3FBB}" destId="{B24874F1-0DB6-4FC0-85C2-552C0F84413C}" srcOrd="0" destOrd="0" presId="urn:microsoft.com/office/officeart/2005/8/layout/hierarchy1"/>
    <dgm:cxn modelId="{41BEA43B-81F7-455B-940A-B11DE09C4DCC}" type="presOf" srcId="{E4F6112C-D56A-495A-92D2-9C357C35EF87}" destId="{36AA362B-CD62-44B4-BC65-4B9D793360DF}" srcOrd="0" destOrd="0" presId="urn:microsoft.com/office/officeart/2005/8/layout/hierarchy1"/>
    <dgm:cxn modelId="{9E9B376B-BCDF-4150-BF76-B3864C54F199}" srcId="{E4F6112C-D56A-495A-92D2-9C357C35EF87}" destId="{23F10388-47AC-435C-A015-B286197A3FBB}" srcOrd="0" destOrd="0" parTransId="{2295F0A3-DDA1-475C-8403-8B23168794B7}" sibTransId="{64FC148A-4BF9-42D3-848E-436AA95AF786}"/>
    <dgm:cxn modelId="{1225B834-45C4-402A-9171-0C8692270661}" srcId="{E4F6112C-D56A-495A-92D2-9C357C35EF87}" destId="{7897116E-54C2-425E-9142-558BB64EC0B0}" srcOrd="1" destOrd="0" parTransId="{FC557C24-89EB-41C1-8E6E-F1CD9B7B2DBD}" sibTransId="{912D871E-D7FC-4FE8-B233-93A46F8901B5}"/>
    <dgm:cxn modelId="{2644BBA3-C3F6-493C-B0D7-D7EA85BD9D91}" type="presOf" srcId="{B365B8D3-E264-48D7-A3A3-A1779DC9AF90}" destId="{1712F67D-2757-46B9-99DE-1063297C8FEF}" srcOrd="0" destOrd="0" presId="urn:microsoft.com/office/officeart/2005/8/layout/hierarchy1"/>
    <dgm:cxn modelId="{83BA2010-E4B8-4F07-A786-9D9AF86303C3}" srcId="{7F130BE0-01C8-4D9A-BB1B-3C5BCD6D38C8}" destId="{E4F6112C-D56A-495A-92D2-9C357C35EF87}" srcOrd="1" destOrd="0" parTransId="{B365B8D3-E264-48D7-A3A3-A1779DC9AF90}" sibTransId="{E315FD0C-EDBA-48A2-A941-031A5A1E3762}"/>
    <dgm:cxn modelId="{46E95547-0F2D-4B76-AFD6-84AFAB17FA57}" type="presOf" srcId="{7897116E-54C2-425E-9142-558BB64EC0B0}" destId="{07E43FDC-2451-4E49-B09D-01E1C470BAF5}" srcOrd="0" destOrd="0" presId="urn:microsoft.com/office/officeart/2005/8/layout/hierarchy1"/>
    <dgm:cxn modelId="{96469F34-9833-4C86-8347-DBAD82F676E6}" type="presOf" srcId="{7F130BE0-01C8-4D9A-BB1B-3C5BCD6D38C8}" destId="{A7B1ABD5-A842-4E4A-886C-D1AE7036A20D}" srcOrd="0" destOrd="0" presId="urn:microsoft.com/office/officeart/2005/8/layout/hierarchy1"/>
    <dgm:cxn modelId="{1FD71DFC-5DC8-4524-B5E3-0AA82F3D5D02}" type="presOf" srcId="{83793687-EA82-402C-B21C-1A858D88905C}" destId="{24B3BF8E-6C7C-4C8B-A7E2-0A696373D9E2}" srcOrd="0" destOrd="0" presId="urn:microsoft.com/office/officeart/2005/8/layout/hierarchy1"/>
    <dgm:cxn modelId="{545831B2-B05C-41CB-A4AA-A3386D687583}" type="presOf" srcId="{CD128504-1683-4CC6-8BA8-4BB9C807B359}" destId="{98AAD8F0-CDEA-411F-BC4A-6AEA69606101}" srcOrd="0" destOrd="0" presId="urn:microsoft.com/office/officeart/2005/8/layout/hierarchy1"/>
    <dgm:cxn modelId="{0D8F0D94-C060-4F2C-B583-68EE2523E9E9}" type="presOf" srcId="{2295F0A3-DDA1-475C-8403-8B23168794B7}" destId="{0CA7B415-8F44-4627-8CF8-951FA77DA24C}" srcOrd="0" destOrd="0" presId="urn:microsoft.com/office/officeart/2005/8/layout/hierarchy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5FA6A6B1-500F-43D2-9B27-B6091813B252}" type="presOf" srcId="{FC557C24-89EB-41C1-8E6E-F1CD9B7B2DBD}" destId="{D0A692DF-C106-4069-B8AB-562813C46452}" srcOrd="0" destOrd="0" presId="urn:microsoft.com/office/officeart/2005/8/layout/hierarchy1"/>
    <dgm:cxn modelId="{580356BA-3B60-414E-BEF0-E30279303A03}" type="presOf" srcId="{342F94B4-E815-4065-AEC9-75336B1B7E11}" destId="{296BC530-21A3-49CE-8200-B1F7FD1A89C1}" srcOrd="0" destOrd="0" presId="urn:microsoft.com/office/officeart/2005/8/layout/hierarchy1"/>
    <dgm:cxn modelId="{DA2B9C1E-37F9-4E88-81B7-5E48A62E062D}" type="presOf" srcId="{75E35E2E-3C27-492C-B580-D136251FC391}" destId="{2BC365F2-49A4-42D8-AA6F-2F36E9402C2A}" srcOrd="0" destOrd="0" presId="urn:microsoft.com/office/officeart/2005/8/layout/hierarchy1"/>
    <dgm:cxn modelId="{EEF94C88-06C3-41FB-9FF4-8F098CA729A8}" srcId="{E4F6112C-D56A-495A-92D2-9C357C35EF87}" destId="{342F94B4-E815-4065-AEC9-75336B1B7E11}" srcOrd="2" destOrd="0" parTransId="{83793687-EA82-402C-B21C-1A858D88905C}" sibTransId="{F70574B9-CAE1-46E4-91B2-C6A572A9ECA7}"/>
    <dgm:cxn modelId="{D62CB951-9064-42B6-9B6C-E8DD7D1EF630}" type="presParOf" srcId="{2BC365F2-49A4-42D8-AA6F-2F36E9402C2A}" destId="{FA27D020-9249-4404-A132-CC49157FA098}" srcOrd="0" destOrd="0" presId="urn:microsoft.com/office/officeart/2005/8/layout/hierarchy1"/>
    <dgm:cxn modelId="{A6E073C0-C212-44D1-9E32-ADCC6CD702C6}" type="presParOf" srcId="{FA27D020-9249-4404-A132-CC49157FA098}" destId="{A1B570B5-AFF8-492F-AA19-E5E0A19EFA8A}" srcOrd="0" destOrd="0" presId="urn:microsoft.com/office/officeart/2005/8/layout/hierarchy1"/>
    <dgm:cxn modelId="{4AE1EC06-C015-465E-AA09-0C53C17D9A2D}" type="presParOf" srcId="{A1B570B5-AFF8-492F-AA19-E5E0A19EFA8A}" destId="{61EA8C5B-FD65-4D36-97E0-B4187F87E225}" srcOrd="0" destOrd="0" presId="urn:microsoft.com/office/officeart/2005/8/layout/hierarchy1"/>
    <dgm:cxn modelId="{B7E95114-9710-4440-A8BD-4DC5A0173503}" type="presParOf" srcId="{A1B570B5-AFF8-492F-AA19-E5E0A19EFA8A}" destId="{A7B1ABD5-A842-4E4A-886C-D1AE7036A20D}" srcOrd="1" destOrd="0" presId="urn:microsoft.com/office/officeart/2005/8/layout/hierarchy1"/>
    <dgm:cxn modelId="{FFB83035-46A5-455A-8CC2-34E83C512D04}" type="presParOf" srcId="{FA27D020-9249-4404-A132-CC49157FA098}" destId="{90B47483-74EF-4328-8059-D62ED43F2F35}" srcOrd="1" destOrd="0" presId="urn:microsoft.com/office/officeart/2005/8/layout/hierarchy1"/>
    <dgm:cxn modelId="{2D045BA5-A921-4C47-BB04-DB2E8C550D92}" type="presParOf" srcId="{90B47483-74EF-4328-8059-D62ED43F2F35}" destId="{98AAD8F0-CDEA-411F-BC4A-6AEA69606101}" srcOrd="0" destOrd="0" presId="urn:microsoft.com/office/officeart/2005/8/layout/hierarchy1"/>
    <dgm:cxn modelId="{664E7DAA-DFF5-40EB-9862-C114A35D27B7}" type="presParOf" srcId="{90B47483-74EF-4328-8059-D62ED43F2F35}" destId="{1822E6BC-15C0-4BBA-AD60-3C753D1AA753}" srcOrd="1" destOrd="0" presId="urn:microsoft.com/office/officeart/2005/8/layout/hierarchy1"/>
    <dgm:cxn modelId="{8DD66C7C-7B67-44FE-8E13-9ED9FAC7CF9D}" type="presParOf" srcId="{1822E6BC-15C0-4BBA-AD60-3C753D1AA753}" destId="{49F3B289-5660-4635-BD25-F64FDE8C9A09}" srcOrd="0" destOrd="0" presId="urn:microsoft.com/office/officeart/2005/8/layout/hierarchy1"/>
    <dgm:cxn modelId="{0B28C347-6594-4004-BCD4-EAB92A79CE70}" type="presParOf" srcId="{49F3B289-5660-4635-BD25-F64FDE8C9A09}" destId="{12FC274D-D8EB-4B92-AAB7-56DD4AB40C73}" srcOrd="0" destOrd="0" presId="urn:microsoft.com/office/officeart/2005/8/layout/hierarchy1"/>
    <dgm:cxn modelId="{9E2CBDB5-B679-4752-BB58-AF5956EEDD60}" type="presParOf" srcId="{49F3B289-5660-4635-BD25-F64FDE8C9A09}" destId="{5D66E1F5-FEC1-4AE8-8C6C-CC7D5EC557B8}" srcOrd="1" destOrd="0" presId="urn:microsoft.com/office/officeart/2005/8/layout/hierarchy1"/>
    <dgm:cxn modelId="{0E912935-FFD5-4BBD-86F6-23B52567CBBA}" type="presParOf" srcId="{1822E6BC-15C0-4BBA-AD60-3C753D1AA753}" destId="{2B3595D9-5264-46A6-A1C3-BC0986364643}" srcOrd="1" destOrd="0" presId="urn:microsoft.com/office/officeart/2005/8/layout/hierarchy1"/>
    <dgm:cxn modelId="{C55A8F53-E942-46A5-A5A1-592014975B90}" type="presParOf" srcId="{90B47483-74EF-4328-8059-D62ED43F2F35}" destId="{1712F67D-2757-46B9-99DE-1063297C8FEF}" srcOrd="2" destOrd="0" presId="urn:microsoft.com/office/officeart/2005/8/layout/hierarchy1"/>
    <dgm:cxn modelId="{8579F833-2697-4B18-85B4-591C043C3A05}" type="presParOf" srcId="{90B47483-74EF-4328-8059-D62ED43F2F35}" destId="{B960B600-1EA0-41EF-9E4C-EABBF875DA29}" srcOrd="3" destOrd="0" presId="urn:microsoft.com/office/officeart/2005/8/layout/hierarchy1"/>
    <dgm:cxn modelId="{57D15B42-2604-4C73-BC62-9644DF92D9AF}" type="presParOf" srcId="{B960B600-1EA0-41EF-9E4C-EABBF875DA29}" destId="{BD8B189A-68CB-4650-B670-52BE16D79FDB}" srcOrd="0" destOrd="0" presId="urn:microsoft.com/office/officeart/2005/8/layout/hierarchy1"/>
    <dgm:cxn modelId="{9C9BCF17-3442-4533-90DF-EE87738DED3E}" type="presParOf" srcId="{BD8B189A-68CB-4650-B670-52BE16D79FDB}" destId="{2F512DBD-5A54-4DDA-A586-5B4C113802F6}" srcOrd="0" destOrd="0" presId="urn:microsoft.com/office/officeart/2005/8/layout/hierarchy1"/>
    <dgm:cxn modelId="{65E0E1A4-DD23-4C59-9646-2495A05FCAA9}" type="presParOf" srcId="{BD8B189A-68CB-4650-B670-52BE16D79FDB}" destId="{36AA362B-CD62-44B4-BC65-4B9D793360DF}" srcOrd="1" destOrd="0" presId="urn:microsoft.com/office/officeart/2005/8/layout/hierarchy1"/>
    <dgm:cxn modelId="{9E5706C8-5E5D-48F2-BC21-2D676D5EAFD4}" type="presParOf" srcId="{B960B600-1EA0-41EF-9E4C-EABBF875DA29}" destId="{40A3394B-9066-46BB-84C3-24988452A709}" srcOrd="1" destOrd="0" presId="urn:microsoft.com/office/officeart/2005/8/layout/hierarchy1"/>
    <dgm:cxn modelId="{EAA258EE-8099-46D3-AC04-5884EC6CEAE9}" type="presParOf" srcId="{40A3394B-9066-46BB-84C3-24988452A709}" destId="{0CA7B415-8F44-4627-8CF8-951FA77DA24C}" srcOrd="0" destOrd="0" presId="urn:microsoft.com/office/officeart/2005/8/layout/hierarchy1"/>
    <dgm:cxn modelId="{F5935BCF-3AA6-4591-ADF3-7DD9FD4E44E9}" type="presParOf" srcId="{40A3394B-9066-46BB-84C3-24988452A709}" destId="{71F2CDE0-0E7A-4B06-8A73-A513BC18560A}" srcOrd="1" destOrd="0" presId="urn:microsoft.com/office/officeart/2005/8/layout/hierarchy1"/>
    <dgm:cxn modelId="{EB2F7CA0-1959-46C5-BAA3-203985AF22BD}" type="presParOf" srcId="{71F2CDE0-0E7A-4B06-8A73-A513BC18560A}" destId="{AA0D5410-0A5C-49A2-AE3B-920079076F63}" srcOrd="0" destOrd="0" presId="urn:microsoft.com/office/officeart/2005/8/layout/hierarchy1"/>
    <dgm:cxn modelId="{B5476568-7127-4F0A-8420-8C83B8C28EF0}" type="presParOf" srcId="{AA0D5410-0A5C-49A2-AE3B-920079076F63}" destId="{34AE2235-1229-4D79-ACB9-EA3AE8F0B2B0}" srcOrd="0" destOrd="0" presId="urn:microsoft.com/office/officeart/2005/8/layout/hierarchy1"/>
    <dgm:cxn modelId="{AC938F96-64A0-4B41-9435-A1B2D30924F1}" type="presParOf" srcId="{AA0D5410-0A5C-49A2-AE3B-920079076F63}" destId="{B24874F1-0DB6-4FC0-85C2-552C0F84413C}" srcOrd="1" destOrd="0" presId="urn:microsoft.com/office/officeart/2005/8/layout/hierarchy1"/>
    <dgm:cxn modelId="{4758CEFC-39DF-4AD0-9347-97309ACA7DB3}" type="presParOf" srcId="{71F2CDE0-0E7A-4B06-8A73-A513BC18560A}" destId="{B16EF694-31A1-4BA4-A9FA-0ADAC9CD3A77}" srcOrd="1" destOrd="0" presId="urn:microsoft.com/office/officeart/2005/8/layout/hierarchy1"/>
    <dgm:cxn modelId="{99E880DB-9936-478C-831E-AC695DAF00DD}" type="presParOf" srcId="{40A3394B-9066-46BB-84C3-24988452A709}" destId="{D0A692DF-C106-4069-B8AB-562813C46452}" srcOrd="2" destOrd="0" presId="urn:microsoft.com/office/officeart/2005/8/layout/hierarchy1"/>
    <dgm:cxn modelId="{BA715E40-8E3E-434E-A30B-9C955BD2E7BC}" type="presParOf" srcId="{40A3394B-9066-46BB-84C3-24988452A709}" destId="{70816EB1-8E6E-408A-B427-B46BD2ADDDD8}" srcOrd="3" destOrd="0" presId="urn:microsoft.com/office/officeart/2005/8/layout/hierarchy1"/>
    <dgm:cxn modelId="{489F07A1-B01C-4C85-ACDB-D7176FB78E03}" type="presParOf" srcId="{70816EB1-8E6E-408A-B427-B46BD2ADDDD8}" destId="{FC42E8B0-E4D1-4C52-98B7-C3E955AD7B64}" srcOrd="0" destOrd="0" presId="urn:microsoft.com/office/officeart/2005/8/layout/hierarchy1"/>
    <dgm:cxn modelId="{027145DA-BCF3-401C-A85C-0C10742D586B}" type="presParOf" srcId="{FC42E8B0-E4D1-4C52-98B7-C3E955AD7B64}" destId="{D70AF1C9-297F-4907-8093-6F6D877B2D2B}" srcOrd="0" destOrd="0" presId="urn:microsoft.com/office/officeart/2005/8/layout/hierarchy1"/>
    <dgm:cxn modelId="{989C2F15-8F4B-4A49-8686-8673F621088C}" type="presParOf" srcId="{FC42E8B0-E4D1-4C52-98B7-C3E955AD7B64}" destId="{07E43FDC-2451-4E49-B09D-01E1C470BAF5}" srcOrd="1" destOrd="0" presId="urn:microsoft.com/office/officeart/2005/8/layout/hierarchy1"/>
    <dgm:cxn modelId="{B51D8BE3-0A98-4CC1-A8C4-D2BF7A52D801}" type="presParOf" srcId="{70816EB1-8E6E-408A-B427-B46BD2ADDDD8}" destId="{E2763CDF-E1EB-4223-9471-1F924882A767}" srcOrd="1" destOrd="0" presId="urn:microsoft.com/office/officeart/2005/8/layout/hierarchy1"/>
    <dgm:cxn modelId="{1603D7E3-7A09-44E0-BADB-57834A88790E}" type="presParOf" srcId="{40A3394B-9066-46BB-84C3-24988452A709}" destId="{24B3BF8E-6C7C-4C8B-A7E2-0A696373D9E2}" srcOrd="4" destOrd="0" presId="urn:microsoft.com/office/officeart/2005/8/layout/hierarchy1"/>
    <dgm:cxn modelId="{330DA88C-9C1D-4613-8006-5E7074C93B34}" type="presParOf" srcId="{40A3394B-9066-46BB-84C3-24988452A709}" destId="{9FB6FD34-C8DE-46E6-B6AC-AF797E2E5D45}" srcOrd="5" destOrd="0" presId="urn:microsoft.com/office/officeart/2005/8/layout/hierarchy1"/>
    <dgm:cxn modelId="{45CA4E81-90E6-45D3-A0CC-CC27667897A3}" type="presParOf" srcId="{9FB6FD34-C8DE-46E6-B6AC-AF797E2E5D45}" destId="{55BF1DEE-6ECD-4891-AF0F-F4F4F3744288}" srcOrd="0" destOrd="0" presId="urn:microsoft.com/office/officeart/2005/8/layout/hierarchy1"/>
    <dgm:cxn modelId="{2FFD7117-F201-42B8-B0DC-07F1FE034E91}" type="presParOf" srcId="{55BF1DEE-6ECD-4891-AF0F-F4F4F3744288}" destId="{9171507A-C72F-4E50-83FA-3C1226EEAD9A}" srcOrd="0" destOrd="0" presId="urn:microsoft.com/office/officeart/2005/8/layout/hierarchy1"/>
    <dgm:cxn modelId="{BAF2FFD1-F246-48D2-BDA9-8DDB0F423BBE}" type="presParOf" srcId="{55BF1DEE-6ECD-4891-AF0F-F4F4F3744288}" destId="{296BC530-21A3-49CE-8200-B1F7FD1A89C1}" srcOrd="1" destOrd="0" presId="urn:microsoft.com/office/officeart/2005/8/layout/hierarchy1"/>
    <dgm:cxn modelId="{14100715-3A61-4320-85DD-F4C072B327C7}" type="presParOf" srcId="{9FB6FD34-C8DE-46E6-B6AC-AF797E2E5D45}" destId="{DB4B2C7A-FD66-4777-A6CB-D0491B70D6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FDA9C-DA52-4669-882D-093C256C8340}">
      <dsp:nvSpPr>
        <dsp:cNvPr id="0" name=""/>
        <dsp:cNvSpPr/>
      </dsp:nvSpPr>
      <dsp:spPr>
        <a:xfrm rot="5400000">
          <a:off x="504770" y="973310"/>
          <a:ext cx="787130" cy="8961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0D779-D90B-4B85-82D5-C1C2015F508F}">
      <dsp:nvSpPr>
        <dsp:cNvPr id="0" name=""/>
        <dsp:cNvSpPr/>
      </dsp:nvSpPr>
      <dsp:spPr>
        <a:xfrm>
          <a:off x="129821" y="100466"/>
          <a:ext cx="3479551" cy="9275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Muốn </a:t>
          </a:r>
          <a:r>
            <a:rPr lang="en-US" sz="2400" kern="1200" dirty="0" err="1" smtClean="0">
              <a:solidFill>
                <a:schemeClr val="bg1"/>
              </a:solidFill>
            </a:rPr>
            <a:t>tạo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testcase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75106" y="145751"/>
        <a:ext cx="3388981" cy="836931"/>
      </dsp:txXfrm>
    </dsp:sp>
    <dsp:sp modelId="{B907E63A-2276-4E34-A0D5-B4CA21A7ED98}">
      <dsp:nvSpPr>
        <dsp:cNvPr id="0" name=""/>
        <dsp:cNvSpPr/>
      </dsp:nvSpPr>
      <dsp:spPr>
        <a:xfrm>
          <a:off x="3871509" y="1297180"/>
          <a:ext cx="963725" cy="74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67DDA-6D26-4D98-8481-447AD07D7C79}">
      <dsp:nvSpPr>
        <dsp:cNvPr id="0" name=""/>
        <dsp:cNvSpPr/>
      </dsp:nvSpPr>
      <dsp:spPr>
        <a:xfrm rot="5400000">
          <a:off x="2176450" y="2150532"/>
          <a:ext cx="787130" cy="8961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F6B29-8C3C-4B9F-AB99-CF0C1816FAB1}">
      <dsp:nvSpPr>
        <dsp:cNvPr id="0" name=""/>
        <dsp:cNvSpPr/>
      </dsp:nvSpPr>
      <dsp:spPr>
        <a:xfrm>
          <a:off x="1396338" y="1207337"/>
          <a:ext cx="2495771" cy="9275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Kịch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bản</a:t>
          </a:r>
          <a:r>
            <a:rPr lang="en-US" sz="2400" kern="1200" dirty="0" smtClean="0"/>
            <a:t> test </a:t>
          </a:r>
          <a:r>
            <a:rPr lang="en-US" sz="2400" kern="1200" dirty="0" err="1" smtClean="0"/>
            <a:t>trước</a:t>
          </a:r>
          <a:endParaRPr lang="en-US" sz="2400" kern="1200" dirty="0"/>
        </a:p>
      </dsp:txBody>
      <dsp:txXfrm>
        <a:off x="1441623" y="1252622"/>
        <a:ext cx="2405201" cy="836931"/>
      </dsp:txXfrm>
    </dsp:sp>
    <dsp:sp modelId="{C4146F71-CD99-46D0-B60C-B1AA343D62FB}">
      <dsp:nvSpPr>
        <dsp:cNvPr id="0" name=""/>
        <dsp:cNvSpPr/>
      </dsp:nvSpPr>
      <dsp:spPr>
        <a:xfrm>
          <a:off x="3581057" y="2228640"/>
          <a:ext cx="963725" cy="74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FA35B-97DF-4B48-9130-B663F5A35E7E}">
      <dsp:nvSpPr>
        <dsp:cNvPr id="0" name=""/>
        <dsp:cNvSpPr/>
      </dsp:nvSpPr>
      <dsp:spPr>
        <a:xfrm>
          <a:off x="3069955" y="2369274"/>
          <a:ext cx="4791338" cy="9275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Phải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hiểu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được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ro</a:t>
          </a:r>
          <a:r>
            <a:rPr lang="en-US" sz="2400" kern="1200" dirty="0" smtClean="0"/>
            <a:t>̃ </a:t>
          </a:r>
          <a:r>
            <a:rPr lang="en-US" sz="2400" kern="1200" dirty="0" err="1" smtClean="0"/>
            <a:t>được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đặc</a:t>
          </a:r>
          <a:r>
            <a:rPr lang="en-US" sz="2400" kern="1200" dirty="0" smtClean="0"/>
            <a:t> tả </a:t>
          </a:r>
          <a:r>
            <a:rPr lang="en-US" sz="2400" kern="1200" dirty="0" err="1" smtClean="0"/>
            <a:t>yêu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cầu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của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dư</a:t>
          </a:r>
          <a:r>
            <a:rPr lang="en-US" sz="2400" kern="1200" dirty="0" smtClean="0"/>
            <a:t>̣ </a:t>
          </a:r>
          <a:r>
            <a:rPr lang="en-US" sz="2400" kern="1200" dirty="0" err="1" smtClean="0"/>
            <a:t>án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3115240" y="2414559"/>
        <a:ext cx="4700768" cy="836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4FFE2-7616-4C2C-83EE-EE938EA58535}">
      <dsp:nvSpPr>
        <dsp:cNvPr id="0" name=""/>
        <dsp:cNvSpPr/>
      </dsp:nvSpPr>
      <dsp:spPr>
        <a:xfrm>
          <a:off x="4075551" y="1846434"/>
          <a:ext cx="2836157" cy="1172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474"/>
              </a:lnTo>
              <a:lnTo>
                <a:pt x="2836157" y="924474"/>
              </a:lnTo>
              <a:lnTo>
                <a:pt x="2836157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8E791-FEB0-4A5D-94B0-3D7C634E365E}">
      <dsp:nvSpPr>
        <dsp:cNvPr id="0" name=""/>
        <dsp:cNvSpPr/>
      </dsp:nvSpPr>
      <dsp:spPr>
        <a:xfrm>
          <a:off x="4002116" y="1846434"/>
          <a:ext cx="91440" cy="1172992"/>
        </a:xfrm>
        <a:custGeom>
          <a:avLst/>
          <a:gdLst/>
          <a:ahLst/>
          <a:cxnLst/>
          <a:rect l="0" t="0" r="0" b="0"/>
          <a:pathLst>
            <a:path>
              <a:moveTo>
                <a:pt x="73435" y="0"/>
              </a:moveTo>
              <a:lnTo>
                <a:pt x="73435" y="924474"/>
              </a:lnTo>
              <a:lnTo>
                <a:pt x="45720" y="924474"/>
              </a:lnTo>
              <a:lnTo>
                <a:pt x="45720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589C6-ED99-4DF8-A53F-91DBBB91E029}">
      <dsp:nvSpPr>
        <dsp:cNvPr id="0" name=""/>
        <dsp:cNvSpPr/>
      </dsp:nvSpPr>
      <dsp:spPr>
        <a:xfrm>
          <a:off x="1183962" y="1846434"/>
          <a:ext cx="2891589" cy="1172992"/>
        </a:xfrm>
        <a:custGeom>
          <a:avLst/>
          <a:gdLst/>
          <a:ahLst/>
          <a:cxnLst/>
          <a:rect l="0" t="0" r="0" b="0"/>
          <a:pathLst>
            <a:path>
              <a:moveTo>
                <a:pt x="2891589" y="0"/>
              </a:moveTo>
              <a:lnTo>
                <a:pt x="2891589" y="924474"/>
              </a:lnTo>
              <a:lnTo>
                <a:pt x="0" y="924474"/>
              </a:lnTo>
              <a:lnTo>
                <a:pt x="0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DB652-8D43-4B39-A5E3-3DA160257AD1}">
      <dsp:nvSpPr>
        <dsp:cNvPr id="0" name=""/>
        <dsp:cNvSpPr/>
      </dsp:nvSpPr>
      <dsp:spPr>
        <a:xfrm>
          <a:off x="2064343" y="663015"/>
          <a:ext cx="402241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Tại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sao</a:t>
          </a:r>
          <a:r>
            <a:rPr lang="en-US" sz="2400" kern="1200" dirty="0" smtClean="0"/>
            <a:t> phải </a:t>
          </a:r>
          <a:r>
            <a:rPr lang="en-US" sz="2400" kern="1200" dirty="0" err="1" smtClean="0"/>
            <a:t>testcase</a:t>
          </a:r>
          <a:endParaRPr lang="en-US" sz="2400" kern="1200" dirty="0"/>
        </a:p>
      </dsp:txBody>
      <dsp:txXfrm>
        <a:off x="2064343" y="663015"/>
        <a:ext cx="4022417" cy="1183418"/>
      </dsp:txXfrm>
    </dsp:sp>
    <dsp:sp modelId="{18318462-267C-415A-BCD8-4757C2E9755C}">
      <dsp:nvSpPr>
        <dsp:cNvPr id="0" name=""/>
        <dsp:cNvSpPr/>
      </dsp:nvSpPr>
      <dsp:spPr>
        <a:xfrm>
          <a:off x="543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Giúp</a:t>
          </a:r>
          <a:r>
            <a:rPr lang="en-US" sz="2400" kern="1200" dirty="0" smtClean="0"/>
            <a:t> phần </a:t>
          </a:r>
          <a:r>
            <a:rPr lang="en-US" sz="2400" kern="1200" dirty="0" err="1" smtClean="0"/>
            <a:t>mềm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hoàn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chỉnh</a:t>
          </a:r>
          <a:endParaRPr lang="en-US" sz="2400" kern="1200" dirty="0"/>
        </a:p>
      </dsp:txBody>
      <dsp:txXfrm>
        <a:off x="543" y="3019426"/>
        <a:ext cx="2366837" cy="1183418"/>
      </dsp:txXfrm>
    </dsp:sp>
    <dsp:sp modelId="{0F1F0A18-C095-4F24-8B79-AF351FB390DE}">
      <dsp:nvSpPr>
        <dsp:cNvPr id="0" name=""/>
        <dsp:cNvSpPr/>
      </dsp:nvSpPr>
      <dsp:spPr>
        <a:xfrm>
          <a:off x="2864417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thống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kê</a:t>
          </a:r>
          <a:r>
            <a:rPr lang="en-US" sz="2400" kern="1200" dirty="0" smtClean="0"/>
            <a:t> toàn </a:t>
          </a:r>
          <a:r>
            <a:rPr lang="en-US" sz="2400" kern="1200" dirty="0" err="1" smtClean="0"/>
            <a:t>bộ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những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yêu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cầu</a:t>
          </a:r>
          <a:r>
            <a:rPr lang="en-US" sz="2400" kern="1200" dirty="0" smtClean="0"/>
            <a:t> của </a:t>
          </a:r>
          <a:r>
            <a:rPr lang="en-US" sz="2400" kern="1200" dirty="0" err="1" smtClean="0"/>
            <a:t>khách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hàng</a:t>
          </a:r>
          <a:endParaRPr lang="en-US" sz="2400" kern="1200" dirty="0"/>
        </a:p>
      </dsp:txBody>
      <dsp:txXfrm>
        <a:off x="2864417" y="3019426"/>
        <a:ext cx="2366837" cy="1183418"/>
      </dsp:txXfrm>
    </dsp:sp>
    <dsp:sp modelId="{C39FE5FF-3EF2-4730-A64E-57DCE8A44B4F}">
      <dsp:nvSpPr>
        <dsp:cNvPr id="0" name=""/>
        <dsp:cNvSpPr/>
      </dsp:nvSpPr>
      <dsp:spPr>
        <a:xfrm>
          <a:off x="5728290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biết </a:t>
          </a:r>
          <a:r>
            <a:rPr lang="en-US" sz="2400" kern="1200" dirty="0" err="1" smtClean="0"/>
            <a:t>được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rằng</a:t>
          </a:r>
          <a:r>
            <a:rPr lang="en-US" sz="2400" kern="1200" dirty="0" smtClean="0"/>
            <a:t> chức năng nào </a:t>
          </a:r>
          <a:r>
            <a:rPr lang="en-US" sz="2400" kern="1200" dirty="0" err="1" smtClean="0"/>
            <a:t>đã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hoàn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thiện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5728290" y="3019426"/>
        <a:ext cx="2366837" cy="1183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B44CE-A729-4FB0-9211-4FFD6FBB4A0D}">
      <dsp:nvSpPr>
        <dsp:cNvPr id="0" name=""/>
        <dsp:cNvSpPr/>
      </dsp:nvSpPr>
      <dsp:spPr>
        <a:xfrm>
          <a:off x="1573305" y="320857"/>
          <a:ext cx="2642428" cy="2088270"/>
        </a:xfrm>
        <a:custGeom>
          <a:avLst/>
          <a:gdLst/>
          <a:ahLst/>
          <a:cxnLst/>
          <a:rect l="0" t="0" r="0" b="0"/>
          <a:pathLst>
            <a:path>
              <a:moveTo>
                <a:pt x="0" y="2088270"/>
              </a:moveTo>
              <a:lnTo>
                <a:pt x="1321214" y="2088270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10320" y="1280792"/>
        <a:ext cx="168399" cy="168399"/>
      </dsp:txXfrm>
    </dsp:sp>
    <dsp:sp modelId="{68ACADBA-7432-47D9-9C80-3F296A3C5279}">
      <dsp:nvSpPr>
        <dsp:cNvPr id="0" name=""/>
        <dsp:cNvSpPr/>
      </dsp:nvSpPr>
      <dsp:spPr>
        <a:xfrm>
          <a:off x="1573305" y="2409127"/>
          <a:ext cx="2642428" cy="1675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1214" y="0"/>
              </a:lnTo>
              <a:lnTo>
                <a:pt x="1321214" y="1675001"/>
              </a:lnTo>
              <a:lnTo>
                <a:pt x="2642428" y="16750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16304" y="3168413"/>
        <a:ext cx="156429" cy="156429"/>
      </dsp:txXfrm>
    </dsp:sp>
    <dsp:sp modelId="{C1C5D8E9-11D8-46F7-AADC-5D7474D40A6C}">
      <dsp:nvSpPr>
        <dsp:cNvPr id="0" name=""/>
        <dsp:cNvSpPr/>
      </dsp:nvSpPr>
      <dsp:spPr>
        <a:xfrm>
          <a:off x="1573305" y="2409127"/>
          <a:ext cx="2642428" cy="107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1214" y="0"/>
              </a:lnTo>
              <a:lnTo>
                <a:pt x="1321214" y="1075775"/>
              </a:lnTo>
              <a:lnTo>
                <a:pt x="2642428" y="1075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3194" y="2875689"/>
        <a:ext cx="142650" cy="142650"/>
      </dsp:txXfrm>
    </dsp:sp>
    <dsp:sp modelId="{87400BC7-1F2C-47AD-89BC-EA557CEA5C6C}">
      <dsp:nvSpPr>
        <dsp:cNvPr id="0" name=""/>
        <dsp:cNvSpPr/>
      </dsp:nvSpPr>
      <dsp:spPr>
        <a:xfrm>
          <a:off x="1573305" y="2409127"/>
          <a:ext cx="2642428" cy="431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1214" y="0"/>
              </a:lnTo>
              <a:lnTo>
                <a:pt x="1321214" y="431088"/>
              </a:lnTo>
              <a:lnTo>
                <a:pt x="2642428" y="4310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7585" y="2557738"/>
        <a:ext cx="133868" cy="133868"/>
      </dsp:txXfrm>
    </dsp:sp>
    <dsp:sp modelId="{A947F44B-C97A-463B-B12C-4A27431E5464}">
      <dsp:nvSpPr>
        <dsp:cNvPr id="0" name=""/>
        <dsp:cNvSpPr/>
      </dsp:nvSpPr>
      <dsp:spPr>
        <a:xfrm>
          <a:off x="1573305" y="923008"/>
          <a:ext cx="2642428" cy="1486119"/>
        </a:xfrm>
        <a:custGeom>
          <a:avLst/>
          <a:gdLst/>
          <a:ahLst/>
          <a:cxnLst/>
          <a:rect l="0" t="0" r="0" b="0"/>
          <a:pathLst>
            <a:path>
              <a:moveTo>
                <a:pt x="0" y="1486119"/>
              </a:moveTo>
              <a:lnTo>
                <a:pt x="1321214" y="1486119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18728" y="1590276"/>
        <a:ext cx="151583" cy="151583"/>
      </dsp:txXfrm>
    </dsp:sp>
    <dsp:sp modelId="{54830C52-BE14-4A1A-95EB-E86AA46CA51D}">
      <dsp:nvSpPr>
        <dsp:cNvPr id="0" name=""/>
        <dsp:cNvSpPr/>
      </dsp:nvSpPr>
      <dsp:spPr>
        <a:xfrm>
          <a:off x="1573305" y="1608152"/>
          <a:ext cx="2642428" cy="800975"/>
        </a:xfrm>
        <a:custGeom>
          <a:avLst/>
          <a:gdLst/>
          <a:ahLst/>
          <a:cxnLst/>
          <a:rect l="0" t="0" r="0" b="0"/>
          <a:pathLst>
            <a:path>
              <a:moveTo>
                <a:pt x="0" y="800975"/>
              </a:moveTo>
              <a:lnTo>
                <a:pt x="1321214" y="800975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5490" y="1939610"/>
        <a:ext cx="138057" cy="138057"/>
      </dsp:txXfrm>
    </dsp:sp>
    <dsp:sp modelId="{D10D567C-08E6-4346-AB7A-8754AACB3606}">
      <dsp:nvSpPr>
        <dsp:cNvPr id="0" name=""/>
        <dsp:cNvSpPr/>
      </dsp:nvSpPr>
      <dsp:spPr>
        <a:xfrm>
          <a:off x="1573305" y="2223246"/>
          <a:ext cx="2642428" cy="185880"/>
        </a:xfrm>
        <a:custGeom>
          <a:avLst/>
          <a:gdLst/>
          <a:ahLst/>
          <a:cxnLst/>
          <a:rect l="0" t="0" r="0" b="0"/>
          <a:pathLst>
            <a:path>
              <a:moveTo>
                <a:pt x="0" y="185880"/>
              </a:moveTo>
              <a:lnTo>
                <a:pt x="1321214" y="185880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8295" y="2249963"/>
        <a:ext cx="132447" cy="132447"/>
      </dsp:txXfrm>
    </dsp:sp>
    <dsp:sp modelId="{0969D4AB-ADED-4606-B2F6-CB39D7DD40A4}">
      <dsp:nvSpPr>
        <dsp:cNvPr id="0" name=""/>
        <dsp:cNvSpPr/>
      </dsp:nvSpPr>
      <dsp:spPr>
        <a:xfrm rot="16200000">
          <a:off x="-315004" y="2006940"/>
          <a:ext cx="2972246" cy="804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Test Case</a:t>
          </a:r>
          <a:endParaRPr lang="en-US" sz="5000" kern="1200" dirty="0"/>
        </a:p>
      </dsp:txBody>
      <dsp:txXfrm>
        <a:off x="-315004" y="2006940"/>
        <a:ext cx="2972246" cy="804374"/>
      </dsp:txXfrm>
    </dsp:sp>
    <dsp:sp modelId="{3A26C414-EF2F-40DB-8662-9C112E054B76}">
      <dsp:nvSpPr>
        <dsp:cNvPr id="0" name=""/>
        <dsp:cNvSpPr/>
      </dsp:nvSpPr>
      <dsp:spPr>
        <a:xfrm>
          <a:off x="4215733" y="1940883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 Steps </a:t>
          </a:r>
          <a:endParaRPr lang="en-US" sz="2000" kern="1200" dirty="0"/>
        </a:p>
      </dsp:txBody>
      <dsp:txXfrm>
        <a:off x="4215733" y="1940883"/>
        <a:ext cx="1852304" cy="564726"/>
      </dsp:txXfrm>
    </dsp:sp>
    <dsp:sp modelId="{49DA1ECC-E4B1-4DAE-BA5B-43E0B3223434}">
      <dsp:nvSpPr>
        <dsp:cNvPr id="0" name=""/>
        <dsp:cNvSpPr/>
      </dsp:nvSpPr>
      <dsp:spPr>
        <a:xfrm>
          <a:off x="4215733" y="1325788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 Data </a:t>
          </a:r>
          <a:endParaRPr lang="en-US" sz="2000" kern="1200" dirty="0"/>
        </a:p>
      </dsp:txBody>
      <dsp:txXfrm>
        <a:off x="4215733" y="1325788"/>
        <a:ext cx="1852304" cy="564726"/>
      </dsp:txXfrm>
    </dsp:sp>
    <dsp:sp modelId="{69BB48D5-D52F-46A4-881F-315BD98DCB4D}">
      <dsp:nvSpPr>
        <dsp:cNvPr id="0" name=""/>
        <dsp:cNvSpPr/>
      </dsp:nvSpPr>
      <dsp:spPr>
        <a:xfrm>
          <a:off x="4215733" y="640645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Chức năng (Function)</a:t>
          </a:r>
          <a:endParaRPr lang="en-US" sz="2000" kern="1200" dirty="0"/>
        </a:p>
      </dsp:txBody>
      <dsp:txXfrm>
        <a:off x="4215733" y="640645"/>
        <a:ext cx="1852304" cy="564726"/>
      </dsp:txXfrm>
    </dsp:sp>
    <dsp:sp modelId="{E4D24508-6477-48BF-94C4-CC0393682184}">
      <dsp:nvSpPr>
        <dsp:cNvPr id="0" name=""/>
        <dsp:cNvSpPr/>
      </dsp:nvSpPr>
      <dsp:spPr>
        <a:xfrm>
          <a:off x="4215733" y="2557853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Expected results</a:t>
          </a:r>
          <a:endParaRPr lang="en-US" sz="2000" kern="1200" dirty="0"/>
        </a:p>
      </dsp:txBody>
      <dsp:txXfrm>
        <a:off x="4215733" y="2557853"/>
        <a:ext cx="1852304" cy="564726"/>
      </dsp:txXfrm>
    </dsp:sp>
    <dsp:sp modelId="{9E71BC60-5638-4159-B7E3-FD2104646C65}">
      <dsp:nvSpPr>
        <dsp:cNvPr id="0" name=""/>
        <dsp:cNvSpPr/>
      </dsp:nvSpPr>
      <dsp:spPr>
        <a:xfrm>
          <a:off x="4215733" y="3202539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A result</a:t>
          </a:r>
          <a:endParaRPr lang="en-US" sz="2000" kern="1200"/>
        </a:p>
      </dsp:txBody>
      <dsp:txXfrm>
        <a:off x="4215733" y="3202539"/>
        <a:ext cx="1852304" cy="564726"/>
      </dsp:txXfrm>
    </dsp:sp>
    <dsp:sp modelId="{0968EF6D-4A8D-46AC-A3B9-D63FAEA6DE4D}">
      <dsp:nvSpPr>
        <dsp:cNvPr id="0" name=""/>
        <dsp:cNvSpPr/>
      </dsp:nvSpPr>
      <dsp:spPr>
        <a:xfrm>
          <a:off x="4215733" y="3801765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Comments</a:t>
          </a:r>
          <a:endParaRPr lang="en-US" sz="2000" kern="1200"/>
        </a:p>
      </dsp:txBody>
      <dsp:txXfrm>
        <a:off x="4215733" y="3801765"/>
        <a:ext cx="1852304" cy="564726"/>
      </dsp:txXfrm>
    </dsp:sp>
    <dsp:sp modelId="{26984644-CD7D-414A-AC53-FA76EB52F763}">
      <dsp:nvSpPr>
        <dsp:cNvPr id="0" name=""/>
        <dsp:cNvSpPr/>
      </dsp:nvSpPr>
      <dsp:spPr>
        <a:xfrm>
          <a:off x="4215733" y="38493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Test Case ID </a:t>
          </a:r>
          <a:endParaRPr lang="en-US" sz="2000" kern="1200"/>
        </a:p>
      </dsp:txBody>
      <dsp:txXfrm>
        <a:off x="4215733" y="38493"/>
        <a:ext cx="1852304" cy="564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3BF8E-6C7C-4C8B-A7E2-0A696373D9E2}">
      <dsp:nvSpPr>
        <dsp:cNvPr id="0" name=""/>
        <dsp:cNvSpPr/>
      </dsp:nvSpPr>
      <dsp:spPr>
        <a:xfrm>
          <a:off x="5614715" y="2297947"/>
          <a:ext cx="1307536" cy="992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63"/>
              </a:lnTo>
              <a:lnTo>
                <a:pt x="1307536" y="814463"/>
              </a:lnTo>
              <a:lnTo>
                <a:pt x="1307536" y="992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692DF-C106-4069-B8AB-562813C46452}">
      <dsp:nvSpPr>
        <dsp:cNvPr id="0" name=""/>
        <dsp:cNvSpPr/>
      </dsp:nvSpPr>
      <dsp:spPr>
        <a:xfrm>
          <a:off x="4567614" y="2297947"/>
          <a:ext cx="1047100" cy="992344"/>
        </a:xfrm>
        <a:custGeom>
          <a:avLst/>
          <a:gdLst/>
          <a:ahLst/>
          <a:cxnLst/>
          <a:rect l="0" t="0" r="0" b="0"/>
          <a:pathLst>
            <a:path>
              <a:moveTo>
                <a:pt x="1047100" y="0"/>
              </a:moveTo>
              <a:lnTo>
                <a:pt x="1047100" y="814463"/>
              </a:lnTo>
              <a:lnTo>
                <a:pt x="0" y="814463"/>
              </a:lnTo>
              <a:lnTo>
                <a:pt x="0" y="992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7B415-8F44-4627-8CF8-951FA77DA24C}">
      <dsp:nvSpPr>
        <dsp:cNvPr id="0" name=""/>
        <dsp:cNvSpPr/>
      </dsp:nvSpPr>
      <dsp:spPr>
        <a:xfrm>
          <a:off x="2389900" y="2297947"/>
          <a:ext cx="3224814" cy="992344"/>
        </a:xfrm>
        <a:custGeom>
          <a:avLst/>
          <a:gdLst/>
          <a:ahLst/>
          <a:cxnLst/>
          <a:rect l="0" t="0" r="0" b="0"/>
          <a:pathLst>
            <a:path>
              <a:moveTo>
                <a:pt x="3224814" y="0"/>
              </a:moveTo>
              <a:lnTo>
                <a:pt x="3224814" y="814463"/>
              </a:lnTo>
              <a:lnTo>
                <a:pt x="0" y="814463"/>
              </a:lnTo>
              <a:lnTo>
                <a:pt x="0" y="992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2F67D-2757-46B9-99DE-1063297C8FEF}">
      <dsp:nvSpPr>
        <dsp:cNvPr id="0" name=""/>
        <dsp:cNvSpPr/>
      </dsp:nvSpPr>
      <dsp:spPr>
        <a:xfrm>
          <a:off x="3510660" y="836146"/>
          <a:ext cx="2104054" cy="242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19"/>
              </a:lnTo>
              <a:lnTo>
                <a:pt x="2104054" y="64619"/>
              </a:lnTo>
              <a:lnTo>
                <a:pt x="2104054" y="242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AD8F0-CDEA-411F-BC4A-6AEA69606101}">
      <dsp:nvSpPr>
        <dsp:cNvPr id="0" name=""/>
        <dsp:cNvSpPr/>
      </dsp:nvSpPr>
      <dsp:spPr>
        <a:xfrm>
          <a:off x="1695743" y="836146"/>
          <a:ext cx="1814917" cy="410520"/>
        </a:xfrm>
        <a:custGeom>
          <a:avLst/>
          <a:gdLst/>
          <a:ahLst/>
          <a:cxnLst/>
          <a:rect l="0" t="0" r="0" b="0"/>
          <a:pathLst>
            <a:path>
              <a:moveTo>
                <a:pt x="1814917" y="0"/>
              </a:moveTo>
              <a:lnTo>
                <a:pt x="1814917" y="232639"/>
              </a:lnTo>
              <a:lnTo>
                <a:pt x="0" y="232639"/>
              </a:lnTo>
              <a:lnTo>
                <a:pt x="0" y="410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A8C5B-FD65-4D36-97E0-B4187F87E225}">
      <dsp:nvSpPr>
        <dsp:cNvPr id="0" name=""/>
        <dsp:cNvSpPr/>
      </dsp:nvSpPr>
      <dsp:spPr>
        <a:xfrm>
          <a:off x="2550581" y="-114323"/>
          <a:ext cx="1920158" cy="950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1ABD5-A842-4E4A-886C-D1AE7036A20D}">
      <dsp:nvSpPr>
        <dsp:cNvPr id="0" name=""/>
        <dsp:cNvSpPr/>
      </dsp:nvSpPr>
      <dsp:spPr>
        <a:xfrm>
          <a:off x="2763932" y="88360"/>
          <a:ext cx="1920158" cy="950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case</a:t>
          </a:r>
          <a:endParaRPr lang="en-US" sz="2300" kern="1200" dirty="0"/>
        </a:p>
      </dsp:txBody>
      <dsp:txXfrm>
        <a:off x="2791770" y="116198"/>
        <a:ext cx="1864482" cy="894793"/>
      </dsp:txXfrm>
    </dsp:sp>
    <dsp:sp modelId="{12FC274D-D8EB-4B92-AAB7-56DD4AB40C73}">
      <dsp:nvSpPr>
        <dsp:cNvPr id="0" name=""/>
        <dsp:cNvSpPr/>
      </dsp:nvSpPr>
      <dsp:spPr>
        <a:xfrm>
          <a:off x="735664" y="1246666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6E1F5-FEC1-4AE8-8C6C-CC7D5EC557B8}">
      <dsp:nvSpPr>
        <dsp:cNvPr id="0" name=""/>
        <dsp:cNvSpPr/>
      </dsp:nvSpPr>
      <dsp:spPr>
        <a:xfrm>
          <a:off x="949015" y="1449350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GUI </a:t>
          </a:r>
          <a:endParaRPr lang="en-US" sz="2300" kern="1200" dirty="0"/>
        </a:p>
      </dsp:txBody>
      <dsp:txXfrm>
        <a:off x="984727" y="1485062"/>
        <a:ext cx="1848734" cy="1147876"/>
      </dsp:txXfrm>
    </dsp:sp>
    <dsp:sp modelId="{2F512DBD-5A54-4DDA-A586-5B4C113802F6}">
      <dsp:nvSpPr>
        <dsp:cNvPr id="0" name=""/>
        <dsp:cNvSpPr/>
      </dsp:nvSpPr>
      <dsp:spPr>
        <a:xfrm>
          <a:off x="4654635" y="1078647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A362B-CD62-44B4-BC65-4B9D793360DF}">
      <dsp:nvSpPr>
        <dsp:cNvPr id="0" name=""/>
        <dsp:cNvSpPr/>
      </dsp:nvSpPr>
      <dsp:spPr>
        <a:xfrm>
          <a:off x="4867986" y="1281330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Functional </a:t>
          </a:r>
          <a:endParaRPr lang="en-US" sz="2300" kern="1200" dirty="0"/>
        </a:p>
      </dsp:txBody>
      <dsp:txXfrm>
        <a:off x="4903698" y="1317042"/>
        <a:ext cx="1848734" cy="1147876"/>
      </dsp:txXfrm>
    </dsp:sp>
    <dsp:sp modelId="{34AE2235-1229-4D79-ACB9-EA3AE8F0B2B0}">
      <dsp:nvSpPr>
        <dsp:cNvPr id="0" name=""/>
        <dsp:cNvSpPr/>
      </dsp:nvSpPr>
      <dsp:spPr>
        <a:xfrm>
          <a:off x="1429820" y="3290292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74F1-0DB6-4FC0-85C2-552C0F84413C}">
      <dsp:nvSpPr>
        <dsp:cNvPr id="0" name=""/>
        <dsp:cNvSpPr/>
      </dsp:nvSpPr>
      <dsp:spPr>
        <a:xfrm>
          <a:off x="1643171" y="3492976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Positive test case</a:t>
          </a:r>
          <a:endParaRPr lang="en-US" sz="2300" kern="1200" dirty="0"/>
        </a:p>
      </dsp:txBody>
      <dsp:txXfrm>
        <a:off x="1678883" y="3528688"/>
        <a:ext cx="1848734" cy="1147876"/>
      </dsp:txXfrm>
    </dsp:sp>
    <dsp:sp modelId="{D70AF1C9-297F-4907-8093-6F6D877B2D2B}">
      <dsp:nvSpPr>
        <dsp:cNvPr id="0" name=""/>
        <dsp:cNvSpPr/>
      </dsp:nvSpPr>
      <dsp:spPr>
        <a:xfrm>
          <a:off x="3607534" y="3290292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43FDC-2451-4E49-B09D-01E1C470BAF5}">
      <dsp:nvSpPr>
        <dsp:cNvPr id="0" name=""/>
        <dsp:cNvSpPr/>
      </dsp:nvSpPr>
      <dsp:spPr>
        <a:xfrm>
          <a:off x="3820885" y="3492976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Negative test case</a:t>
          </a:r>
          <a:endParaRPr lang="en-US" sz="2300" kern="1200" dirty="0"/>
        </a:p>
      </dsp:txBody>
      <dsp:txXfrm>
        <a:off x="3856597" y="3528688"/>
        <a:ext cx="1848734" cy="1147876"/>
      </dsp:txXfrm>
    </dsp:sp>
    <dsp:sp modelId="{9171507A-C72F-4E50-83FA-3C1226EEAD9A}">
      <dsp:nvSpPr>
        <dsp:cNvPr id="0" name=""/>
        <dsp:cNvSpPr/>
      </dsp:nvSpPr>
      <dsp:spPr>
        <a:xfrm>
          <a:off x="5962172" y="3290292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BC530-21A3-49CE-8200-B1F7FD1A89C1}">
      <dsp:nvSpPr>
        <dsp:cNvPr id="0" name=""/>
        <dsp:cNvSpPr/>
      </dsp:nvSpPr>
      <dsp:spPr>
        <a:xfrm>
          <a:off x="6175523" y="3492976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Combination test case</a:t>
          </a:r>
          <a:endParaRPr lang="en-US" sz="2300" kern="1200" dirty="0"/>
        </a:p>
      </dsp:txBody>
      <dsp:txXfrm>
        <a:off x="6211235" y="3528688"/>
        <a:ext cx="1848734" cy="1147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320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202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72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4114800" y="40386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600"/>
              <a:buFont typeface="Quattrocento Sans"/>
              <a:buNone/>
              <a:defRPr sz="36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15" descr="Résultat de recherche d'images pour &quot;testing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041" y="2439665"/>
            <a:ext cx="2120718" cy="2034892"/>
          </a:xfrm>
          <a:prstGeom prst="rect">
            <a:avLst/>
          </a:prstGeom>
          <a:noFill/>
          <a:ln>
            <a:noFill/>
          </a:ln>
          <a:effectLst>
            <a:reflection stA="30000" endPos="30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/>
          <p:nvPr/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7"/>
          <p:cNvCxnSpPr/>
          <p:nvPr/>
        </p:nvCxnSpPr>
        <p:spPr>
          <a:xfrm rot="10800000">
            <a:off x="533400" y="835152"/>
            <a:ext cx="81534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body" idx="2"/>
          </p:nvPr>
        </p:nvSpPr>
        <p:spPr>
          <a:xfrm>
            <a:off x="4953000" y="1828800"/>
            <a:ext cx="4038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218719"/>
            <a:ext cx="1524000" cy="461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17"/>
          <p:cNvCxnSpPr/>
          <p:nvPr/>
        </p:nvCxnSpPr>
        <p:spPr>
          <a:xfrm>
            <a:off x="457200" y="838200"/>
            <a:ext cx="82296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1"/>
          <p:cNvSpPr/>
          <p:nvPr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1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2799530" y="2575401"/>
            <a:ext cx="3426068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1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1926464" y="609600"/>
            <a:ext cx="544347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1"/>
          <p:cNvSpPr txBox="1"/>
          <p:nvPr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1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2564" y="3568725"/>
            <a:ext cx="2616710" cy="261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4495800" y="8382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</a:pPr>
            <a:r>
              <a:rPr lang="en-US" dirty="0">
                <a:solidFill>
                  <a:srgbClr val="262626"/>
                </a:solidFill>
              </a:rPr>
              <a:t>Kiểm thử cơ </a:t>
            </a:r>
            <a:r>
              <a:rPr lang="en-US" dirty="0" err="1">
                <a:solidFill>
                  <a:srgbClr val="262626"/>
                </a:solidFill>
              </a:rPr>
              <a:t>bản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4267200" y="3400448"/>
            <a:ext cx="5029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Nhóm </a:t>
            </a:r>
            <a:r>
              <a:rPr lang="en-US" sz="2800" dirty="0" smtClean="0"/>
              <a:t>6: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Văn </a:t>
            </a:r>
            <a:r>
              <a:rPr lang="en-US" sz="2800" dirty="0" err="1" smtClean="0"/>
              <a:t>Ngọc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Lê</a:t>
            </a:r>
            <a:r>
              <a:rPr lang="en-US" sz="2800" dirty="0" smtClean="0"/>
              <a:t> </a:t>
            </a:r>
            <a:r>
              <a:rPr lang="en-US" sz="2800" dirty="0" err="1" smtClean="0"/>
              <a:t>Xuân</a:t>
            </a:r>
            <a:r>
              <a:rPr lang="en-US" sz="2800" dirty="0" smtClean="0"/>
              <a:t> </a:t>
            </a:r>
            <a:r>
              <a:rPr lang="en-US" sz="2800" dirty="0" err="1" smtClean="0"/>
              <a:t>Hùng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Hoàng </a:t>
            </a:r>
            <a:r>
              <a:rPr lang="en-US" sz="2800" dirty="0" err="1" smtClean="0"/>
              <a:t>Duy</a:t>
            </a:r>
            <a:r>
              <a:rPr lang="en-US" sz="2800" dirty="0" smtClean="0"/>
              <a:t> </a:t>
            </a:r>
            <a:r>
              <a:rPr lang="en-US" sz="2800" dirty="0" err="1" smtClean="0"/>
              <a:t>Khánh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Văn Kiên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Đạt</a:t>
            </a:r>
            <a:endParaRPr sz="2800" dirty="0"/>
          </a:p>
        </p:txBody>
      </p:sp>
      <p:sp>
        <p:nvSpPr>
          <p:cNvPr id="112" name="Google Shape;112;p1"/>
          <p:cNvSpPr txBox="1"/>
          <p:nvPr/>
        </p:nvSpPr>
        <p:spPr>
          <a:xfrm>
            <a:off x="4495800" y="2569564"/>
            <a:ext cx="48006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5A33"/>
              </a:buClr>
              <a:buSzPts val="3200"/>
            </a:pPr>
            <a:r>
              <a:rPr lang="en-US" sz="3200" b="1" cap="small" dirty="0" smtClean="0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Tìm </a:t>
            </a:r>
            <a:r>
              <a:rPr lang="en-US" sz="3200" b="1" cap="small" dirty="0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hiểu về Test case</a:t>
            </a:r>
            <a:endParaRPr sz="3200" b="1" i="0" u="none" strike="noStrike" cap="small" dirty="0">
              <a:solidFill>
                <a:srgbClr val="FF5A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3" descr="Image result for sinh viên polytechn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09600" y="0"/>
            <a:ext cx="10287000" cy="6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74300" tIns="45700" rIns="1828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KẾT THÚC</a:t>
            </a:r>
            <a:endParaRPr sz="4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543560" y="805180"/>
            <a:ext cx="4561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 dirty="0" err="1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Mục</a:t>
            </a:r>
            <a:r>
              <a:rPr lang="en-US" sz="2800" b="1" i="0" u="none" strike="noStrike" cap="none" dirty="0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Lục</a:t>
            </a:r>
            <a:endParaRPr sz="2800" b="1" i="0" u="none" strike="noStrike" cap="none" dirty="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2" name="Google Shape;122;p2" descr="Image result for sinh viên polytechn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2209800"/>
            <a:ext cx="3254313" cy="464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/>
        </p:nvSpPr>
        <p:spPr>
          <a:xfrm>
            <a:off x="457200" y="16002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Test case là gì?</a:t>
            </a: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Cấu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Test case?</a:t>
            </a: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Trong Test 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sẽ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</a:t>
            </a:r>
            <a:r>
              <a:rPr lang="en-US" sz="3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endParaRPr lang="en-US" sz="3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gì bên trong file TC?</a:t>
            </a: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Test Techniques là gì?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 smtClean="0"/>
              <a:t>Test Case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644993" y="1081790"/>
            <a:ext cx="396395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b="1" cap="none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case là gì?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3" y="2312554"/>
            <a:ext cx="6133387" cy="3220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smtClean="0"/>
              <a:t>Test </a:t>
            </a:r>
            <a:r>
              <a:rPr lang="en-US" dirty="0"/>
              <a:t>Case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13726656"/>
              </p:ext>
            </p:extLst>
          </p:nvPr>
        </p:nvGraphicFramePr>
        <p:xfrm>
          <a:off x="554181" y="1644794"/>
          <a:ext cx="8132619" cy="520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Test Case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3458888"/>
              </p:ext>
            </p:extLst>
          </p:nvPr>
        </p:nvGraphicFramePr>
        <p:xfrm>
          <a:off x="591128" y="960582"/>
          <a:ext cx="8095672" cy="554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4" y="1496291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Test Case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" name="Google Shape;131;p3"/>
          <p:cNvSpPr/>
          <p:nvPr/>
        </p:nvSpPr>
        <p:spPr>
          <a:xfrm>
            <a:off x="644993" y="1081790"/>
            <a:ext cx="688264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3000"/>
            </a:pPr>
            <a:r>
              <a:rPr lang="en-US" sz="32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2.Cấu </a:t>
            </a:r>
            <a:r>
              <a:rPr lang="en-US" sz="32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en-US" sz="32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32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file Test case?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6008474"/>
              </p:ext>
            </p:extLst>
          </p:nvPr>
        </p:nvGraphicFramePr>
        <p:xfrm>
          <a:off x="71581" y="1555750"/>
          <a:ext cx="8763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75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Test Case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47232515"/>
              </p:ext>
            </p:extLst>
          </p:nvPr>
        </p:nvGraphicFramePr>
        <p:xfrm>
          <a:off x="591127" y="1644072"/>
          <a:ext cx="8386618" cy="4712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3015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Google Shape;131;p3"/>
          <p:cNvSpPr/>
          <p:nvPr/>
        </p:nvSpPr>
        <p:spPr>
          <a:xfrm>
            <a:off x="497987" y="816470"/>
            <a:ext cx="814802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3000"/>
            </a:pPr>
            <a:r>
              <a:rPr lang="en-US" sz="28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3.Trong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28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sẽ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test </a:t>
            </a:r>
            <a:r>
              <a:rPr lang="en-US" sz="2800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r>
              <a:rPr lang="en-US" sz="28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gì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bên trong file TC?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7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Techniques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644993" y="1081790"/>
            <a:ext cx="606060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4000" b="1" cap="none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fr-FR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fr-FR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Techniques là </a:t>
            </a:r>
            <a:r>
              <a:rPr lang="fr-FR" sz="40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gì</a:t>
            </a:r>
            <a:r>
              <a:rPr lang="fr-FR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44" y="2109426"/>
            <a:ext cx="5606247" cy="3432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435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Techniques</a:t>
            </a:r>
            <a:endParaRPr dirty="0"/>
          </a:p>
        </p:txBody>
      </p:sp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304799" y="956872"/>
            <a:ext cx="85066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6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Các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loại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kỹ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thuật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thiết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kế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kiểm thử</a:t>
            </a:r>
            <a:endParaRPr sz="36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9" y="1986752"/>
            <a:ext cx="7147830" cy="3767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214</Words>
  <Application>Microsoft Office PowerPoint</Application>
  <PresentationFormat>On-screen Show (4:3)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Courier New</vt:lpstr>
      <vt:lpstr>Roboto</vt:lpstr>
      <vt:lpstr>Quattrocento Sans</vt:lpstr>
      <vt:lpstr>Noto Sans Symbols</vt:lpstr>
      <vt:lpstr>Calibri</vt:lpstr>
      <vt:lpstr>Custom Design</vt:lpstr>
      <vt:lpstr>Kiểm thử cơ bản</vt:lpstr>
      <vt:lpstr>PowerPoint Presentation</vt:lpstr>
      <vt:lpstr>Test Case</vt:lpstr>
      <vt:lpstr>Test Case</vt:lpstr>
      <vt:lpstr>Test Case</vt:lpstr>
      <vt:lpstr>Test Case</vt:lpstr>
      <vt:lpstr>Test Case</vt:lpstr>
      <vt:lpstr>Test Techniques</vt:lpstr>
      <vt:lpstr>Test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cơ bản</dc:title>
  <dc:creator>Hans</dc:creator>
  <cp:lastModifiedBy>Antony Kiên</cp:lastModifiedBy>
  <cp:revision>11</cp:revision>
  <dcterms:created xsi:type="dcterms:W3CDTF">2013-04-23T08:05:33Z</dcterms:created>
  <dcterms:modified xsi:type="dcterms:W3CDTF">2020-04-23T15:09:14Z</dcterms:modified>
</cp:coreProperties>
</file>