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87" r:id="rId9"/>
    <p:sldId id="272" r:id="rId10"/>
    <p:sldId id="270" r:id="rId11"/>
    <p:sldId id="288" r:id="rId12"/>
    <p:sldId id="289" r:id="rId13"/>
    <p:sldId id="290" r:id="rId14"/>
    <p:sldId id="291" r:id="rId15"/>
    <p:sldId id="262" r:id="rId16"/>
    <p:sldId id="264" r:id="rId17"/>
    <p:sldId id="285" r:id="rId18"/>
    <p:sldId id="279" r:id="rId19"/>
  </p:sldIdLst>
  <p:sldSz cx="9144000" cy="5143500" type="screen16x9"/>
  <p:notesSz cx="6858000" cy="9144000"/>
  <p:embeddedFontLst>
    <p:embeddedFont>
      <p:font typeface="Lato Light" panose="020B0604020202020204" charset="0"/>
      <p:regular r:id="rId21"/>
      <p:bold r:id="rId22"/>
      <p:italic r:id="rId23"/>
      <p:boldItalic r:id="rId24"/>
    </p:embeddedFont>
    <p:embeddedFont>
      <p:font typeface="Roboto Slab Regular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3AAC39-1E8A-48B2-8D58-F3CCD9E8970F}">
  <a:tblStyle styleId="{763AAC39-1E8A-48B2-8D58-F3CCD9E89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>
        <p:scale>
          <a:sx n="100" d="100"/>
          <a:sy n="100" d="100"/>
        </p:scale>
        <p:origin x="749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FDF56-C9BE-49C0-ACCB-5FEFF34C5E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E0D14-5342-4332-8C49-A5111CAC9606}">
      <dgm:prSet phldrT="[Text]"/>
      <dgm:spPr/>
      <dgm:t>
        <a:bodyPr/>
        <a:lstStyle/>
        <a:p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r>
            <a:rPr lang="en-US" dirty="0" smtClean="0"/>
            <a:t> chi </a:t>
          </a:r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các </a:t>
          </a:r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b="0" i="0" dirty="0" smtClean="0"/>
            <a:t> </a:t>
          </a:r>
          <a:endParaRPr lang="en-US" dirty="0"/>
        </a:p>
      </dgm:t>
    </dgm:pt>
    <dgm:pt modelId="{35EA6CEE-ACDE-4E1A-BE92-930CBA3990BD}" type="parTrans" cxnId="{B0054729-EB3A-4709-926A-EEF4868B2AF9}">
      <dgm:prSet/>
      <dgm:spPr/>
      <dgm:t>
        <a:bodyPr/>
        <a:lstStyle/>
        <a:p>
          <a:endParaRPr lang="en-US"/>
        </a:p>
      </dgm:t>
    </dgm:pt>
    <dgm:pt modelId="{C0C912ED-0AF9-4210-BF4E-F89F43E76F0A}" type="sibTrans" cxnId="{B0054729-EB3A-4709-926A-EEF4868B2AF9}">
      <dgm:prSet/>
      <dgm:spPr/>
      <dgm:t>
        <a:bodyPr/>
        <a:lstStyle/>
        <a:p>
          <a:endParaRPr lang="en-US"/>
        </a:p>
      </dgm:t>
    </dgm:pt>
    <dgm:pt modelId="{A1EEEFCA-6F2A-409D-95E0-5634ED7E6C2C}">
      <dgm:prSet phldrT="[Text]"/>
      <dgm:spPr/>
      <dgm:t>
        <a:bodyPr/>
        <a:lstStyle/>
        <a:p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rõ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nỗ</a:t>
          </a:r>
          <a:r>
            <a:rPr lang="en-US" dirty="0" smtClean="0"/>
            <a:t> </a:t>
          </a:r>
          <a:r>
            <a:rPr lang="en-US" dirty="0" err="1" smtClean="0"/>
            <a:t>lực</a:t>
          </a:r>
          <a:r>
            <a:rPr lang="en-US" dirty="0" smtClean="0"/>
            <a:t> cần </a:t>
          </a:r>
          <a:r>
            <a:rPr lang="en-US" dirty="0" err="1" smtClean="0"/>
            <a:t>thiết</a:t>
          </a:r>
          <a:endParaRPr lang="en-US" dirty="0"/>
        </a:p>
      </dgm:t>
    </dgm:pt>
    <dgm:pt modelId="{45058057-B7A9-4110-B369-C18B4FB0C1FC}" type="parTrans" cxnId="{9DDA937A-EAE5-4B09-AAD7-195B618ED3F3}">
      <dgm:prSet/>
      <dgm:spPr/>
      <dgm:t>
        <a:bodyPr/>
        <a:lstStyle/>
        <a:p>
          <a:endParaRPr lang="en-US"/>
        </a:p>
      </dgm:t>
    </dgm:pt>
    <dgm:pt modelId="{0907E343-2186-4F64-9C3B-05AF70DD2B87}" type="sibTrans" cxnId="{9DDA937A-EAE5-4B09-AAD7-195B618ED3F3}">
      <dgm:prSet/>
      <dgm:spPr/>
      <dgm:t>
        <a:bodyPr/>
        <a:lstStyle/>
        <a:p>
          <a:endParaRPr lang="en-US"/>
        </a:p>
      </dgm:t>
    </dgm:pt>
    <dgm:pt modelId="{EF651643-44E5-49D5-8322-85F1B9D71B25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bên </a:t>
          </a:r>
          <a:r>
            <a:rPr lang="en-US" dirty="0" err="1" smtClean="0"/>
            <a:t>ngoài</a:t>
          </a:r>
          <a:r>
            <a:rPr lang="en-US" dirty="0" smtClean="0"/>
            <a:t> nhóm thử </a:t>
          </a:r>
          <a:r>
            <a:rPr lang="en-US" dirty="0" err="1" smtClean="0"/>
            <a:t>nghiệm</a:t>
          </a:r>
          <a:endParaRPr lang="en-US" dirty="0"/>
        </a:p>
      </dgm:t>
    </dgm:pt>
    <dgm:pt modelId="{5286322E-625E-4804-8353-28B0D794CEC7}" type="parTrans" cxnId="{82F91BCC-356C-497C-B4C8-D07F28CE19E7}">
      <dgm:prSet/>
      <dgm:spPr/>
      <dgm:t>
        <a:bodyPr/>
        <a:lstStyle/>
        <a:p>
          <a:endParaRPr lang="en-US"/>
        </a:p>
      </dgm:t>
    </dgm:pt>
    <dgm:pt modelId="{CF6436C3-B201-48EB-AD98-A4A5B02C7E3A}" type="sibTrans" cxnId="{82F91BCC-356C-497C-B4C8-D07F28CE19E7}">
      <dgm:prSet/>
      <dgm:spPr/>
      <dgm:t>
        <a:bodyPr/>
        <a:lstStyle/>
        <a:p>
          <a:endParaRPr lang="en-US"/>
        </a:p>
      </dgm:t>
    </dgm:pt>
    <dgm:pt modelId="{D18A8A91-25D6-407B-B95F-EB75799BA3BE}" type="pres">
      <dgm:prSet presAssocID="{333FDF56-C9BE-49C0-ACCB-5FEFF34C5E5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D78EB-08B8-4D7A-9B4B-2A29CFEE6A58}" type="pres">
      <dgm:prSet presAssocID="{35FE0D14-5342-4332-8C49-A5111CAC9606}" presName="parentLin" presStyleCnt="0"/>
      <dgm:spPr/>
    </dgm:pt>
    <dgm:pt modelId="{480794C3-ACBC-42C4-B0B9-FD03D660F441}" type="pres">
      <dgm:prSet presAssocID="{35FE0D14-5342-4332-8C49-A5111CAC960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BBF23FC-E244-43E5-A39B-91B34617110D}" type="pres">
      <dgm:prSet presAssocID="{35FE0D14-5342-4332-8C49-A5111CAC96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D9875-3BC2-4F85-850C-2FD75689B318}" type="pres">
      <dgm:prSet presAssocID="{35FE0D14-5342-4332-8C49-A5111CAC9606}" presName="negativeSpace" presStyleCnt="0"/>
      <dgm:spPr/>
    </dgm:pt>
    <dgm:pt modelId="{30E1D3AE-258D-44BC-9C4F-D7EF3F41C4B6}" type="pres">
      <dgm:prSet presAssocID="{35FE0D14-5342-4332-8C49-A5111CAC9606}" presName="childText" presStyleLbl="conFgAcc1" presStyleIdx="0" presStyleCnt="3" custLinFactNeighborX="-8778" custLinFactNeighborY="-13261">
        <dgm:presLayoutVars>
          <dgm:bulletEnabled val="1"/>
        </dgm:presLayoutVars>
      </dgm:prSet>
      <dgm:spPr/>
    </dgm:pt>
    <dgm:pt modelId="{6A37C133-B8F0-4B25-AD08-CAA2CE5302FD}" type="pres">
      <dgm:prSet presAssocID="{C0C912ED-0AF9-4210-BF4E-F89F43E76F0A}" presName="spaceBetweenRectangles" presStyleCnt="0"/>
      <dgm:spPr/>
    </dgm:pt>
    <dgm:pt modelId="{22363FF1-A1EB-48C0-B274-263FD91C99E3}" type="pres">
      <dgm:prSet presAssocID="{A1EEEFCA-6F2A-409D-95E0-5634ED7E6C2C}" presName="parentLin" presStyleCnt="0"/>
      <dgm:spPr/>
    </dgm:pt>
    <dgm:pt modelId="{7EDC13F1-09EE-412F-8A9E-1A30AECE6502}" type="pres">
      <dgm:prSet presAssocID="{A1EEEFCA-6F2A-409D-95E0-5634ED7E6C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06BA7DC-7EA1-47D0-8764-033D5DF2C5EC}" type="pres">
      <dgm:prSet presAssocID="{A1EEEFCA-6F2A-409D-95E0-5634ED7E6C2C}" presName="parentText" presStyleLbl="node1" presStyleIdx="1" presStyleCnt="3" custScaleX="1213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47A63-C7CF-4B55-8C52-A2EE4BFBED43}" type="pres">
      <dgm:prSet presAssocID="{A1EEEFCA-6F2A-409D-95E0-5634ED7E6C2C}" presName="negativeSpace" presStyleCnt="0"/>
      <dgm:spPr/>
    </dgm:pt>
    <dgm:pt modelId="{CDA8AAD6-43E0-451B-BCCE-4DC8471CE88D}" type="pres">
      <dgm:prSet presAssocID="{A1EEEFCA-6F2A-409D-95E0-5634ED7E6C2C}" presName="childText" presStyleLbl="conFgAcc1" presStyleIdx="1" presStyleCnt="3">
        <dgm:presLayoutVars>
          <dgm:bulletEnabled val="1"/>
        </dgm:presLayoutVars>
      </dgm:prSet>
      <dgm:spPr/>
    </dgm:pt>
    <dgm:pt modelId="{DAE78F12-ADF6-4B69-AC89-4E6731A02E3F}" type="pres">
      <dgm:prSet presAssocID="{0907E343-2186-4F64-9C3B-05AF70DD2B87}" presName="spaceBetweenRectangles" presStyleCnt="0"/>
      <dgm:spPr/>
    </dgm:pt>
    <dgm:pt modelId="{407653B5-6294-4986-BCD0-914B9A404257}" type="pres">
      <dgm:prSet presAssocID="{EF651643-44E5-49D5-8322-85F1B9D71B25}" presName="parentLin" presStyleCnt="0"/>
      <dgm:spPr/>
    </dgm:pt>
    <dgm:pt modelId="{7CA9AE54-D9FA-4C38-A551-23811091F0A1}" type="pres">
      <dgm:prSet presAssocID="{EF651643-44E5-49D5-8322-85F1B9D71B2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FF3E68D-6FD3-4112-A041-396DA5491A47}" type="pres">
      <dgm:prSet presAssocID="{EF651643-44E5-49D5-8322-85F1B9D71B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3DBED-C720-447D-BF60-C37544432523}" type="pres">
      <dgm:prSet presAssocID="{EF651643-44E5-49D5-8322-85F1B9D71B25}" presName="negativeSpace" presStyleCnt="0"/>
      <dgm:spPr/>
    </dgm:pt>
    <dgm:pt modelId="{909127A2-6B93-4D8E-A3FF-85CF7D309848}" type="pres">
      <dgm:prSet presAssocID="{EF651643-44E5-49D5-8322-85F1B9D71B2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DA937A-EAE5-4B09-AAD7-195B618ED3F3}" srcId="{333FDF56-C9BE-49C0-ACCB-5FEFF34C5E51}" destId="{A1EEEFCA-6F2A-409D-95E0-5634ED7E6C2C}" srcOrd="1" destOrd="0" parTransId="{45058057-B7A9-4110-B369-C18B4FB0C1FC}" sibTransId="{0907E343-2186-4F64-9C3B-05AF70DD2B87}"/>
    <dgm:cxn modelId="{2ACC9E3C-746B-4384-A2DA-FA99AEB22646}" type="presOf" srcId="{A1EEEFCA-6F2A-409D-95E0-5634ED7E6C2C}" destId="{206BA7DC-7EA1-47D0-8764-033D5DF2C5EC}" srcOrd="1" destOrd="0" presId="urn:microsoft.com/office/officeart/2005/8/layout/list1"/>
    <dgm:cxn modelId="{ADD64F8C-2254-4B09-B2D9-7DFFB5E10766}" type="presOf" srcId="{A1EEEFCA-6F2A-409D-95E0-5634ED7E6C2C}" destId="{7EDC13F1-09EE-412F-8A9E-1A30AECE6502}" srcOrd="0" destOrd="0" presId="urn:microsoft.com/office/officeart/2005/8/layout/list1"/>
    <dgm:cxn modelId="{B0054729-EB3A-4709-926A-EEF4868B2AF9}" srcId="{333FDF56-C9BE-49C0-ACCB-5FEFF34C5E51}" destId="{35FE0D14-5342-4332-8C49-A5111CAC9606}" srcOrd="0" destOrd="0" parTransId="{35EA6CEE-ACDE-4E1A-BE92-930CBA3990BD}" sibTransId="{C0C912ED-0AF9-4210-BF4E-F89F43E76F0A}"/>
    <dgm:cxn modelId="{82F91BCC-356C-497C-B4C8-D07F28CE19E7}" srcId="{333FDF56-C9BE-49C0-ACCB-5FEFF34C5E51}" destId="{EF651643-44E5-49D5-8322-85F1B9D71B25}" srcOrd="2" destOrd="0" parTransId="{5286322E-625E-4804-8353-28B0D794CEC7}" sibTransId="{CF6436C3-B201-48EB-AD98-A4A5B02C7E3A}"/>
    <dgm:cxn modelId="{EBDF85C9-52FE-45AD-AAE9-5A607B3E9D08}" type="presOf" srcId="{333FDF56-C9BE-49C0-ACCB-5FEFF34C5E51}" destId="{D18A8A91-25D6-407B-B95F-EB75799BA3BE}" srcOrd="0" destOrd="0" presId="urn:microsoft.com/office/officeart/2005/8/layout/list1"/>
    <dgm:cxn modelId="{576F0D2D-E318-4215-ABC4-7CC03BCDF071}" type="presOf" srcId="{EF651643-44E5-49D5-8322-85F1B9D71B25}" destId="{1FF3E68D-6FD3-4112-A041-396DA5491A47}" srcOrd="1" destOrd="0" presId="urn:microsoft.com/office/officeart/2005/8/layout/list1"/>
    <dgm:cxn modelId="{70B80FB7-8850-45D1-99F1-8CFB64118F02}" type="presOf" srcId="{35FE0D14-5342-4332-8C49-A5111CAC9606}" destId="{9BBF23FC-E244-43E5-A39B-91B34617110D}" srcOrd="1" destOrd="0" presId="urn:microsoft.com/office/officeart/2005/8/layout/list1"/>
    <dgm:cxn modelId="{F6C2946D-428B-4880-AB10-8E6C5BE301B7}" type="presOf" srcId="{35FE0D14-5342-4332-8C49-A5111CAC9606}" destId="{480794C3-ACBC-42C4-B0B9-FD03D660F441}" srcOrd="0" destOrd="0" presId="urn:microsoft.com/office/officeart/2005/8/layout/list1"/>
    <dgm:cxn modelId="{E5064635-863F-4DFF-BF52-3F57528EBDBB}" type="presOf" srcId="{EF651643-44E5-49D5-8322-85F1B9D71B25}" destId="{7CA9AE54-D9FA-4C38-A551-23811091F0A1}" srcOrd="0" destOrd="0" presId="urn:microsoft.com/office/officeart/2005/8/layout/list1"/>
    <dgm:cxn modelId="{670F4607-1BBD-46AE-82CD-8E2D626C991B}" type="presParOf" srcId="{D18A8A91-25D6-407B-B95F-EB75799BA3BE}" destId="{5ADD78EB-08B8-4D7A-9B4B-2A29CFEE6A58}" srcOrd="0" destOrd="0" presId="urn:microsoft.com/office/officeart/2005/8/layout/list1"/>
    <dgm:cxn modelId="{0470DA73-D57B-439F-B166-F44C278B3523}" type="presParOf" srcId="{5ADD78EB-08B8-4D7A-9B4B-2A29CFEE6A58}" destId="{480794C3-ACBC-42C4-B0B9-FD03D660F441}" srcOrd="0" destOrd="0" presId="urn:microsoft.com/office/officeart/2005/8/layout/list1"/>
    <dgm:cxn modelId="{2A3DB8C0-0739-4E50-987C-408146E3A3E1}" type="presParOf" srcId="{5ADD78EB-08B8-4D7A-9B4B-2A29CFEE6A58}" destId="{9BBF23FC-E244-43E5-A39B-91B34617110D}" srcOrd="1" destOrd="0" presId="urn:microsoft.com/office/officeart/2005/8/layout/list1"/>
    <dgm:cxn modelId="{A2FEF489-E16E-4569-95E6-C0654C5A21FD}" type="presParOf" srcId="{D18A8A91-25D6-407B-B95F-EB75799BA3BE}" destId="{3DDD9875-3BC2-4F85-850C-2FD75689B318}" srcOrd="1" destOrd="0" presId="urn:microsoft.com/office/officeart/2005/8/layout/list1"/>
    <dgm:cxn modelId="{945C041B-A8A5-4DE5-98AA-68C96306CAB3}" type="presParOf" srcId="{D18A8A91-25D6-407B-B95F-EB75799BA3BE}" destId="{30E1D3AE-258D-44BC-9C4F-D7EF3F41C4B6}" srcOrd="2" destOrd="0" presId="urn:microsoft.com/office/officeart/2005/8/layout/list1"/>
    <dgm:cxn modelId="{5908112E-A5F4-4944-885F-79FD2C207E2E}" type="presParOf" srcId="{D18A8A91-25D6-407B-B95F-EB75799BA3BE}" destId="{6A37C133-B8F0-4B25-AD08-CAA2CE5302FD}" srcOrd="3" destOrd="0" presId="urn:microsoft.com/office/officeart/2005/8/layout/list1"/>
    <dgm:cxn modelId="{E087E892-A6C3-4D69-BC1D-61E50EE3E9A2}" type="presParOf" srcId="{D18A8A91-25D6-407B-B95F-EB75799BA3BE}" destId="{22363FF1-A1EB-48C0-B274-263FD91C99E3}" srcOrd="4" destOrd="0" presId="urn:microsoft.com/office/officeart/2005/8/layout/list1"/>
    <dgm:cxn modelId="{95E3FC57-81AD-40BD-8D87-422C0A65352A}" type="presParOf" srcId="{22363FF1-A1EB-48C0-B274-263FD91C99E3}" destId="{7EDC13F1-09EE-412F-8A9E-1A30AECE6502}" srcOrd="0" destOrd="0" presId="urn:microsoft.com/office/officeart/2005/8/layout/list1"/>
    <dgm:cxn modelId="{CE868101-C41F-4555-A0B2-66DEEB57590C}" type="presParOf" srcId="{22363FF1-A1EB-48C0-B274-263FD91C99E3}" destId="{206BA7DC-7EA1-47D0-8764-033D5DF2C5EC}" srcOrd="1" destOrd="0" presId="urn:microsoft.com/office/officeart/2005/8/layout/list1"/>
    <dgm:cxn modelId="{40890954-D7FD-457E-81A6-6D87B308333D}" type="presParOf" srcId="{D18A8A91-25D6-407B-B95F-EB75799BA3BE}" destId="{0B547A63-C7CF-4B55-8C52-A2EE4BFBED43}" srcOrd="5" destOrd="0" presId="urn:microsoft.com/office/officeart/2005/8/layout/list1"/>
    <dgm:cxn modelId="{0246F792-4B72-4E2D-86A2-0292235A7661}" type="presParOf" srcId="{D18A8A91-25D6-407B-B95F-EB75799BA3BE}" destId="{CDA8AAD6-43E0-451B-BCCE-4DC8471CE88D}" srcOrd="6" destOrd="0" presId="urn:microsoft.com/office/officeart/2005/8/layout/list1"/>
    <dgm:cxn modelId="{E47911C4-281E-46D9-B5A7-BEF9E2EAC77A}" type="presParOf" srcId="{D18A8A91-25D6-407B-B95F-EB75799BA3BE}" destId="{DAE78F12-ADF6-4B69-AC89-4E6731A02E3F}" srcOrd="7" destOrd="0" presId="urn:microsoft.com/office/officeart/2005/8/layout/list1"/>
    <dgm:cxn modelId="{E3D26DDC-A167-476F-B080-2CE25F3C6182}" type="presParOf" srcId="{D18A8A91-25D6-407B-B95F-EB75799BA3BE}" destId="{407653B5-6294-4986-BCD0-914B9A404257}" srcOrd="8" destOrd="0" presId="urn:microsoft.com/office/officeart/2005/8/layout/list1"/>
    <dgm:cxn modelId="{1261DCCA-730A-457E-882E-88AA3B53E982}" type="presParOf" srcId="{407653B5-6294-4986-BCD0-914B9A404257}" destId="{7CA9AE54-D9FA-4C38-A551-23811091F0A1}" srcOrd="0" destOrd="0" presId="urn:microsoft.com/office/officeart/2005/8/layout/list1"/>
    <dgm:cxn modelId="{122218E6-3C51-4C3B-869B-D2E3B8461D4E}" type="presParOf" srcId="{407653B5-6294-4986-BCD0-914B9A404257}" destId="{1FF3E68D-6FD3-4112-A041-396DA5491A47}" srcOrd="1" destOrd="0" presId="urn:microsoft.com/office/officeart/2005/8/layout/list1"/>
    <dgm:cxn modelId="{9A03B18E-5EB8-4303-889A-5DC870C88B09}" type="presParOf" srcId="{D18A8A91-25D6-407B-B95F-EB75799BA3BE}" destId="{21E3DBED-C720-447D-BF60-C37544432523}" srcOrd="9" destOrd="0" presId="urn:microsoft.com/office/officeart/2005/8/layout/list1"/>
    <dgm:cxn modelId="{976811F9-FDE0-4C09-B1BE-6EB6EFBEB230}" type="presParOf" srcId="{D18A8A91-25D6-407B-B95F-EB75799BA3BE}" destId="{909127A2-6B93-4D8E-A3FF-85CF7D3098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CFCC18-A277-4845-965F-9010773211DD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AB863-B780-4CE9-9D00-70888E0C4D55}">
      <dgm:prSet phldrT="[Text]"/>
      <dgm:spPr/>
      <dgm:t>
        <a:bodyPr/>
        <a:lstStyle/>
        <a:p>
          <a:r>
            <a:rPr lang="en-US" b="1" dirty="0" smtClean="0"/>
            <a:t>Các </a:t>
          </a:r>
          <a:r>
            <a:rPr lang="en-US" b="1" dirty="0" err="1" smtClean="0"/>
            <a:t>kỹ</a:t>
          </a:r>
          <a:r>
            <a:rPr lang="en-US" b="1" dirty="0" smtClean="0"/>
            <a:t> </a:t>
          </a:r>
          <a:r>
            <a:rPr lang="en-US" b="1" dirty="0" err="1" smtClean="0"/>
            <a:t>thuật</a:t>
          </a:r>
          <a:r>
            <a:rPr lang="en-US" b="1" dirty="0" smtClean="0"/>
            <a:t> kiểm tra</a:t>
          </a:r>
          <a:endParaRPr lang="en-US" dirty="0"/>
        </a:p>
      </dgm:t>
    </dgm:pt>
    <dgm:pt modelId="{8562C070-D653-4D0C-AB8F-56CD58876ECC}" type="parTrans" cxnId="{55D89A88-0DF7-4872-B21B-ED85A05FE8C3}">
      <dgm:prSet/>
      <dgm:spPr/>
      <dgm:t>
        <a:bodyPr/>
        <a:lstStyle/>
        <a:p>
          <a:endParaRPr lang="en-US"/>
        </a:p>
      </dgm:t>
    </dgm:pt>
    <dgm:pt modelId="{3AFD1767-EFE4-4EA6-81F4-B9B847BB877B}" type="sibTrans" cxnId="{55D89A88-0DF7-4872-B21B-ED85A05FE8C3}">
      <dgm:prSet/>
      <dgm:spPr/>
      <dgm:t>
        <a:bodyPr/>
        <a:lstStyle/>
        <a:p>
          <a:endParaRPr lang="en-US"/>
        </a:p>
      </dgm:t>
    </dgm:pt>
    <dgm:pt modelId="{57AD5604-2020-4716-892C-E98841E0E3CC}">
      <dgm:prSet phldrT="[Text]"/>
      <dgm:spPr/>
      <dgm:t>
        <a:bodyPr/>
        <a:lstStyle/>
        <a:p>
          <a:pPr algn="ctr"/>
          <a:endParaRPr lang="en-US" dirty="0" smtClean="0"/>
        </a:p>
        <a:p>
          <a:pPr algn="ctr"/>
          <a:r>
            <a:rPr lang="en-US" dirty="0" smtClean="0"/>
            <a:t>Functional testing </a:t>
          </a:r>
          <a:endParaRPr lang="en-US" dirty="0"/>
        </a:p>
      </dgm:t>
    </dgm:pt>
    <dgm:pt modelId="{E593D64F-DA47-4D48-AB48-33406BBDFF93}" type="parTrans" cxnId="{B6EE070B-2358-4750-8A23-FF84F536D395}">
      <dgm:prSet/>
      <dgm:spPr/>
      <dgm:t>
        <a:bodyPr/>
        <a:lstStyle/>
        <a:p>
          <a:endParaRPr lang="en-US"/>
        </a:p>
      </dgm:t>
    </dgm:pt>
    <dgm:pt modelId="{61768340-3F4D-4FCE-9512-D5BA5FF5137A}" type="sibTrans" cxnId="{B6EE070B-2358-4750-8A23-FF84F536D395}">
      <dgm:prSet/>
      <dgm:spPr/>
      <dgm:t>
        <a:bodyPr/>
        <a:lstStyle/>
        <a:p>
          <a:endParaRPr lang="en-US"/>
        </a:p>
      </dgm:t>
    </dgm:pt>
    <dgm:pt modelId="{3784AD0D-5563-4109-BD06-7A3874C7DCF5}">
      <dgm:prSet phldrT="[Text]"/>
      <dgm:spPr/>
      <dgm:t>
        <a:bodyPr/>
        <a:lstStyle/>
        <a:p>
          <a:r>
            <a:rPr lang="en-US" dirty="0" smtClean="0"/>
            <a:t>Performance testing </a:t>
          </a:r>
          <a:endParaRPr lang="en-US" dirty="0"/>
        </a:p>
      </dgm:t>
    </dgm:pt>
    <dgm:pt modelId="{8C6681CA-60AC-4904-A8D3-576466CEFCC6}" type="parTrans" cxnId="{F75AEC61-F5CD-4E26-9A93-F6D82DF413D6}">
      <dgm:prSet/>
      <dgm:spPr/>
      <dgm:t>
        <a:bodyPr/>
        <a:lstStyle/>
        <a:p>
          <a:endParaRPr lang="en-US"/>
        </a:p>
      </dgm:t>
    </dgm:pt>
    <dgm:pt modelId="{C3F3E6CA-7E4E-4950-857E-8233FC5E75DE}" type="sibTrans" cxnId="{F75AEC61-F5CD-4E26-9A93-F6D82DF413D6}">
      <dgm:prSet/>
      <dgm:spPr/>
      <dgm:t>
        <a:bodyPr/>
        <a:lstStyle/>
        <a:p>
          <a:endParaRPr lang="en-US"/>
        </a:p>
      </dgm:t>
    </dgm:pt>
    <dgm:pt modelId="{EAB855EB-51F4-465A-B07C-1DCE5ECD5D12}">
      <dgm:prSet phldrT="[Text]"/>
      <dgm:spPr/>
      <dgm:t>
        <a:bodyPr/>
        <a:lstStyle/>
        <a:p>
          <a:r>
            <a:rPr lang="en-US" dirty="0" smtClean="0"/>
            <a:t>Security &amp; Access control testing </a:t>
          </a:r>
          <a:endParaRPr lang="en-US" dirty="0"/>
        </a:p>
      </dgm:t>
    </dgm:pt>
    <dgm:pt modelId="{AA9D6E85-EE58-4417-8318-B2500561992E}" type="parTrans" cxnId="{FFEC2AC6-F526-4799-A201-68B2C630478E}">
      <dgm:prSet/>
      <dgm:spPr/>
      <dgm:t>
        <a:bodyPr/>
        <a:lstStyle/>
        <a:p>
          <a:endParaRPr lang="en-US"/>
        </a:p>
      </dgm:t>
    </dgm:pt>
    <dgm:pt modelId="{3F305C4B-4B1A-41CA-B73D-040325340636}" type="sibTrans" cxnId="{FFEC2AC6-F526-4799-A201-68B2C630478E}">
      <dgm:prSet/>
      <dgm:spPr/>
      <dgm:t>
        <a:bodyPr/>
        <a:lstStyle/>
        <a:p>
          <a:endParaRPr lang="en-US"/>
        </a:p>
      </dgm:t>
    </dgm:pt>
    <dgm:pt modelId="{1BF6CF68-4CA7-4CFC-A41A-82283A66C9E7}">
      <dgm:prSet/>
      <dgm:spPr/>
      <dgm:t>
        <a:bodyPr/>
        <a:lstStyle/>
        <a:p>
          <a:r>
            <a:rPr lang="en-US" smtClean="0"/>
            <a:t>Regression testing </a:t>
          </a:r>
          <a:endParaRPr lang="en-US"/>
        </a:p>
      </dgm:t>
    </dgm:pt>
    <dgm:pt modelId="{4BC5694A-0E84-495B-AF11-E94C62224193}" type="parTrans" cxnId="{2DB2743B-0B75-4DE7-B1F7-75C568489C08}">
      <dgm:prSet/>
      <dgm:spPr/>
      <dgm:t>
        <a:bodyPr/>
        <a:lstStyle/>
        <a:p>
          <a:endParaRPr lang="en-US"/>
        </a:p>
      </dgm:t>
    </dgm:pt>
    <dgm:pt modelId="{020F022B-3098-4B2A-9EB6-68757B655FDC}" type="sibTrans" cxnId="{2DB2743B-0B75-4DE7-B1F7-75C568489C08}">
      <dgm:prSet/>
      <dgm:spPr/>
      <dgm:t>
        <a:bodyPr/>
        <a:lstStyle/>
        <a:p>
          <a:endParaRPr lang="en-US"/>
        </a:p>
      </dgm:t>
    </dgm:pt>
    <dgm:pt modelId="{E48730FB-FAD3-4E70-9A9E-21DDAD715D0B}" type="pres">
      <dgm:prSet presAssocID="{BCCFCC18-A277-4845-965F-9010773211D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BA5F4E-E157-43BA-BE87-4A879CF922CD}" type="pres">
      <dgm:prSet presAssocID="{BCCFCC18-A277-4845-965F-9010773211DD}" presName="hierFlow" presStyleCnt="0"/>
      <dgm:spPr/>
    </dgm:pt>
    <dgm:pt modelId="{A4043B7A-FFAE-4C8A-B9A6-CD1124D04057}" type="pres">
      <dgm:prSet presAssocID="{BCCFCC18-A277-4845-965F-9010773211D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F2C83CB-8983-41A3-A608-7CE781E67AFF}" type="pres">
      <dgm:prSet presAssocID="{1B0AB863-B780-4CE9-9D00-70888E0C4D55}" presName="Name17" presStyleCnt="0"/>
      <dgm:spPr/>
    </dgm:pt>
    <dgm:pt modelId="{3458B15A-040C-42D2-9994-B60D07725C54}" type="pres">
      <dgm:prSet presAssocID="{1B0AB863-B780-4CE9-9D00-70888E0C4D55}" presName="level1Shape" presStyleLbl="node0" presStyleIdx="0" presStyleCnt="1">
        <dgm:presLayoutVars>
          <dgm:chPref val="3"/>
        </dgm:presLayoutVars>
      </dgm:prSet>
      <dgm:spPr/>
    </dgm:pt>
    <dgm:pt modelId="{4EE83597-384B-4DFA-A942-537212781DBD}" type="pres">
      <dgm:prSet presAssocID="{1B0AB863-B780-4CE9-9D00-70888E0C4D55}" presName="hierChild2" presStyleCnt="0"/>
      <dgm:spPr/>
    </dgm:pt>
    <dgm:pt modelId="{A38E18AA-01D8-4E18-AEDD-9A6D378EA712}" type="pres">
      <dgm:prSet presAssocID="{E593D64F-DA47-4D48-AB48-33406BBDFF93}" presName="Name25" presStyleLbl="parChTrans1D2" presStyleIdx="0" presStyleCnt="4"/>
      <dgm:spPr/>
    </dgm:pt>
    <dgm:pt modelId="{8DB7D5D2-4993-41EE-AE8B-E674AE7CB9C2}" type="pres">
      <dgm:prSet presAssocID="{E593D64F-DA47-4D48-AB48-33406BBDFF93}" presName="connTx" presStyleLbl="parChTrans1D2" presStyleIdx="0" presStyleCnt="4"/>
      <dgm:spPr/>
    </dgm:pt>
    <dgm:pt modelId="{67EA953E-B1A7-4427-9D84-C40760E17FBE}" type="pres">
      <dgm:prSet presAssocID="{57AD5604-2020-4716-892C-E98841E0E3CC}" presName="Name30" presStyleCnt="0"/>
      <dgm:spPr/>
    </dgm:pt>
    <dgm:pt modelId="{78E1E9BD-4A3F-4E66-8191-867EB6B98EF0}" type="pres">
      <dgm:prSet presAssocID="{57AD5604-2020-4716-892C-E98841E0E3CC}" presName="level2Shape" presStyleLbl="node2" presStyleIdx="0" presStyleCnt="4"/>
      <dgm:spPr/>
    </dgm:pt>
    <dgm:pt modelId="{0789C13B-D05D-48B7-BABD-66A5D096530E}" type="pres">
      <dgm:prSet presAssocID="{57AD5604-2020-4716-892C-E98841E0E3CC}" presName="hierChild3" presStyleCnt="0"/>
      <dgm:spPr/>
    </dgm:pt>
    <dgm:pt modelId="{3EE67635-EC39-41F7-A512-5E08C7D87E35}" type="pres">
      <dgm:prSet presAssocID="{8C6681CA-60AC-4904-A8D3-576466CEFCC6}" presName="Name25" presStyleLbl="parChTrans1D2" presStyleIdx="1" presStyleCnt="4"/>
      <dgm:spPr/>
    </dgm:pt>
    <dgm:pt modelId="{F10DC187-233A-4136-BB44-A57ACCF251C6}" type="pres">
      <dgm:prSet presAssocID="{8C6681CA-60AC-4904-A8D3-576466CEFCC6}" presName="connTx" presStyleLbl="parChTrans1D2" presStyleIdx="1" presStyleCnt="4"/>
      <dgm:spPr/>
    </dgm:pt>
    <dgm:pt modelId="{71DB3E0E-8D13-490E-9F3B-B96EA6185A2E}" type="pres">
      <dgm:prSet presAssocID="{3784AD0D-5563-4109-BD06-7A3874C7DCF5}" presName="Name30" presStyleCnt="0"/>
      <dgm:spPr/>
    </dgm:pt>
    <dgm:pt modelId="{FC0BB3DA-AAB2-4F02-996A-8A462FCCA5DF}" type="pres">
      <dgm:prSet presAssocID="{3784AD0D-5563-4109-BD06-7A3874C7DCF5}" presName="level2Shape" presStyleLbl="node2" presStyleIdx="1" presStyleCnt="4"/>
      <dgm:spPr/>
    </dgm:pt>
    <dgm:pt modelId="{41A7243D-3FA4-418A-9252-AF8AEEF3F232}" type="pres">
      <dgm:prSet presAssocID="{3784AD0D-5563-4109-BD06-7A3874C7DCF5}" presName="hierChild3" presStyleCnt="0"/>
      <dgm:spPr/>
    </dgm:pt>
    <dgm:pt modelId="{F4375634-475B-4EFA-B5A1-A18C4DB3850C}" type="pres">
      <dgm:prSet presAssocID="{AA9D6E85-EE58-4417-8318-B2500561992E}" presName="Name25" presStyleLbl="parChTrans1D2" presStyleIdx="2" presStyleCnt="4"/>
      <dgm:spPr/>
    </dgm:pt>
    <dgm:pt modelId="{CD33FF4C-28A9-404C-9210-08DD73DF0E7B}" type="pres">
      <dgm:prSet presAssocID="{AA9D6E85-EE58-4417-8318-B2500561992E}" presName="connTx" presStyleLbl="parChTrans1D2" presStyleIdx="2" presStyleCnt="4"/>
      <dgm:spPr/>
    </dgm:pt>
    <dgm:pt modelId="{08AFFD56-8934-4655-A203-E9CDD44B647D}" type="pres">
      <dgm:prSet presAssocID="{EAB855EB-51F4-465A-B07C-1DCE5ECD5D12}" presName="Name30" presStyleCnt="0"/>
      <dgm:spPr/>
    </dgm:pt>
    <dgm:pt modelId="{51CFEDC4-3A8D-4CB1-A3CC-A29A8DDF1369}" type="pres">
      <dgm:prSet presAssocID="{EAB855EB-51F4-465A-B07C-1DCE5ECD5D12}" presName="level2Shape" presStyleLbl="node2" presStyleIdx="2" presStyleCnt="4"/>
      <dgm:spPr/>
    </dgm:pt>
    <dgm:pt modelId="{D8C6344C-F97F-4F24-A365-62572CA7427A}" type="pres">
      <dgm:prSet presAssocID="{EAB855EB-51F4-465A-B07C-1DCE5ECD5D12}" presName="hierChild3" presStyleCnt="0"/>
      <dgm:spPr/>
    </dgm:pt>
    <dgm:pt modelId="{4A086C31-8224-44DD-A674-04D5A64D6EE3}" type="pres">
      <dgm:prSet presAssocID="{4BC5694A-0E84-495B-AF11-E94C62224193}" presName="Name25" presStyleLbl="parChTrans1D2" presStyleIdx="3" presStyleCnt="4"/>
      <dgm:spPr/>
    </dgm:pt>
    <dgm:pt modelId="{C8D004E1-17C5-41CE-ACB0-8E8A4E8C990E}" type="pres">
      <dgm:prSet presAssocID="{4BC5694A-0E84-495B-AF11-E94C62224193}" presName="connTx" presStyleLbl="parChTrans1D2" presStyleIdx="3" presStyleCnt="4"/>
      <dgm:spPr/>
    </dgm:pt>
    <dgm:pt modelId="{9EC28684-9537-468A-8CF1-560296450324}" type="pres">
      <dgm:prSet presAssocID="{1BF6CF68-4CA7-4CFC-A41A-82283A66C9E7}" presName="Name30" presStyleCnt="0"/>
      <dgm:spPr/>
    </dgm:pt>
    <dgm:pt modelId="{DCC0D900-B074-4580-94E0-B86BB016E7B0}" type="pres">
      <dgm:prSet presAssocID="{1BF6CF68-4CA7-4CFC-A41A-82283A66C9E7}" presName="level2Shape" presStyleLbl="node2" presStyleIdx="3" presStyleCnt="4"/>
      <dgm:spPr/>
    </dgm:pt>
    <dgm:pt modelId="{E04617D2-9F61-4358-85D8-468A46F7A514}" type="pres">
      <dgm:prSet presAssocID="{1BF6CF68-4CA7-4CFC-A41A-82283A66C9E7}" presName="hierChild3" presStyleCnt="0"/>
      <dgm:spPr/>
    </dgm:pt>
    <dgm:pt modelId="{02A94129-E277-4884-BFC5-9AC1B23889DF}" type="pres">
      <dgm:prSet presAssocID="{BCCFCC18-A277-4845-965F-9010773211DD}" presName="bgShapesFlow" presStyleCnt="0"/>
      <dgm:spPr/>
    </dgm:pt>
  </dgm:ptLst>
  <dgm:cxnLst>
    <dgm:cxn modelId="{53C930FD-BAF7-45C1-B861-33D0AC3DFFCF}" type="presOf" srcId="{1BF6CF68-4CA7-4CFC-A41A-82283A66C9E7}" destId="{DCC0D900-B074-4580-94E0-B86BB016E7B0}" srcOrd="0" destOrd="0" presId="urn:microsoft.com/office/officeart/2005/8/layout/hierarchy5"/>
    <dgm:cxn modelId="{CA576B0A-B670-4C1C-A43E-BB325B6F20FA}" type="presOf" srcId="{8C6681CA-60AC-4904-A8D3-576466CEFCC6}" destId="{F10DC187-233A-4136-BB44-A57ACCF251C6}" srcOrd="1" destOrd="0" presId="urn:microsoft.com/office/officeart/2005/8/layout/hierarchy5"/>
    <dgm:cxn modelId="{EFD50005-0747-4493-AA51-D7FDB5BA109D}" type="presOf" srcId="{EAB855EB-51F4-465A-B07C-1DCE5ECD5D12}" destId="{51CFEDC4-3A8D-4CB1-A3CC-A29A8DDF1369}" srcOrd="0" destOrd="0" presId="urn:microsoft.com/office/officeart/2005/8/layout/hierarchy5"/>
    <dgm:cxn modelId="{C3ECE7A6-A563-4519-83EB-47A140231121}" type="presOf" srcId="{AA9D6E85-EE58-4417-8318-B2500561992E}" destId="{F4375634-475B-4EFA-B5A1-A18C4DB3850C}" srcOrd="0" destOrd="0" presId="urn:microsoft.com/office/officeart/2005/8/layout/hierarchy5"/>
    <dgm:cxn modelId="{2DB2743B-0B75-4DE7-B1F7-75C568489C08}" srcId="{1B0AB863-B780-4CE9-9D00-70888E0C4D55}" destId="{1BF6CF68-4CA7-4CFC-A41A-82283A66C9E7}" srcOrd="3" destOrd="0" parTransId="{4BC5694A-0E84-495B-AF11-E94C62224193}" sibTransId="{020F022B-3098-4B2A-9EB6-68757B655FDC}"/>
    <dgm:cxn modelId="{55D89A88-0DF7-4872-B21B-ED85A05FE8C3}" srcId="{BCCFCC18-A277-4845-965F-9010773211DD}" destId="{1B0AB863-B780-4CE9-9D00-70888E0C4D55}" srcOrd="0" destOrd="0" parTransId="{8562C070-D653-4D0C-AB8F-56CD58876ECC}" sibTransId="{3AFD1767-EFE4-4EA6-81F4-B9B847BB877B}"/>
    <dgm:cxn modelId="{F75AEC61-F5CD-4E26-9A93-F6D82DF413D6}" srcId="{1B0AB863-B780-4CE9-9D00-70888E0C4D55}" destId="{3784AD0D-5563-4109-BD06-7A3874C7DCF5}" srcOrd="1" destOrd="0" parTransId="{8C6681CA-60AC-4904-A8D3-576466CEFCC6}" sibTransId="{C3F3E6CA-7E4E-4950-857E-8233FC5E75DE}"/>
    <dgm:cxn modelId="{FFEC2AC6-F526-4799-A201-68B2C630478E}" srcId="{1B0AB863-B780-4CE9-9D00-70888E0C4D55}" destId="{EAB855EB-51F4-465A-B07C-1DCE5ECD5D12}" srcOrd="2" destOrd="0" parTransId="{AA9D6E85-EE58-4417-8318-B2500561992E}" sibTransId="{3F305C4B-4B1A-41CA-B73D-040325340636}"/>
    <dgm:cxn modelId="{003AEDBB-ED99-422C-B130-C2ED2C83E0CB}" type="presOf" srcId="{1B0AB863-B780-4CE9-9D00-70888E0C4D55}" destId="{3458B15A-040C-42D2-9994-B60D07725C54}" srcOrd="0" destOrd="0" presId="urn:microsoft.com/office/officeart/2005/8/layout/hierarchy5"/>
    <dgm:cxn modelId="{603496E0-0812-463D-B24A-503BAC6B9D8F}" type="presOf" srcId="{3784AD0D-5563-4109-BD06-7A3874C7DCF5}" destId="{FC0BB3DA-AAB2-4F02-996A-8A462FCCA5DF}" srcOrd="0" destOrd="0" presId="urn:microsoft.com/office/officeart/2005/8/layout/hierarchy5"/>
    <dgm:cxn modelId="{BF41FB3E-E66A-4190-97A9-7F42623CCE7B}" type="presOf" srcId="{E593D64F-DA47-4D48-AB48-33406BBDFF93}" destId="{A38E18AA-01D8-4E18-AEDD-9A6D378EA712}" srcOrd="0" destOrd="0" presId="urn:microsoft.com/office/officeart/2005/8/layout/hierarchy5"/>
    <dgm:cxn modelId="{0CE192FF-60AD-407C-AFE5-56342BEA7284}" type="presOf" srcId="{57AD5604-2020-4716-892C-E98841E0E3CC}" destId="{78E1E9BD-4A3F-4E66-8191-867EB6B98EF0}" srcOrd="0" destOrd="0" presId="urn:microsoft.com/office/officeart/2005/8/layout/hierarchy5"/>
    <dgm:cxn modelId="{E031495C-4BC8-40C0-966C-66C10E9D368F}" type="presOf" srcId="{E593D64F-DA47-4D48-AB48-33406BBDFF93}" destId="{8DB7D5D2-4993-41EE-AE8B-E674AE7CB9C2}" srcOrd="1" destOrd="0" presId="urn:microsoft.com/office/officeart/2005/8/layout/hierarchy5"/>
    <dgm:cxn modelId="{B6EE070B-2358-4750-8A23-FF84F536D395}" srcId="{1B0AB863-B780-4CE9-9D00-70888E0C4D55}" destId="{57AD5604-2020-4716-892C-E98841E0E3CC}" srcOrd="0" destOrd="0" parTransId="{E593D64F-DA47-4D48-AB48-33406BBDFF93}" sibTransId="{61768340-3F4D-4FCE-9512-D5BA5FF5137A}"/>
    <dgm:cxn modelId="{88F0B7CF-000C-467F-B846-D1F3C26ACB02}" type="presOf" srcId="{4BC5694A-0E84-495B-AF11-E94C62224193}" destId="{4A086C31-8224-44DD-A674-04D5A64D6EE3}" srcOrd="0" destOrd="0" presId="urn:microsoft.com/office/officeart/2005/8/layout/hierarchy5"/>
    <dgm:cxn modelId="{26392C52-CD02-4EB4-ADB6-7614239CC254}" type="presOf" srcId="{AA9D6E85-EE58-4417-8318-B2500561992E}" destId="{CD33FF4C-28A9-404C-9210-08DD73DF0E7B}" srcOrd="1" destOrd="0" presId="urn:microsoft.com/office/officeart/2005/8/layout/hierarchy5"/>
    <dgm:cxn modelId="{FA266015-8F57-40F3-A844-5E7CB6D16986}" type="presOf" srcId="{4BC5694A-0E84-495B-AF11-E94C62224193}" destId="{C8D004E1-17C5-41CE-ACB0-8E8A4E8C990E}" srcOrd="1" destOrd="0" presId="urn:microsoft.com/office/officeart/2005/8/layout/hierarchy5"/>
    <dgm:cxn modelId="{54818003-06A4-4797-989E-2D940FB35CD5}" type="presOf" srcId="{BCCFCC18-A277-4845-965F-9010773211DD}" destId="{E48730FB-FAD3-4E70-9A9E-21DDAD715D0B}" srcOrd="0" destOrd="0" presId="urn:microsoft.com/office/officeart/2005/8/layout/hierarchy5"/>
    <dgm:cxn modelId="{371C1A6B-77B4-4BAB-B542-C97004883BAA}" type="presOf" srcId="{8C6681CA-60AC-4904-A8D3-576466CEFCC6}" destId="{3EE67635-EC39-41F7-A512-5E08C7D87E35}" srcOrd="0" destOrd="0" presId="urn:microsoft.com/office/officeart/2005/8/layout/hierarchy5"/>
    <dgm:cxn modelId="{33C97307-F4D7-4EAD-9152-6A02F66EA1D1}" type="presParOf" srcId="{E48730FB-FAD3-4E70-9A9E-21DDAD715D0B}" destId="{ECBA5F4E-E157-43BA-BE87-4A879CF922CD}" srcOrd="0" destOrd="0" presId="urn:microsoft.com/office/officeart/2005/8/layout/hierarchy5"/>
    <dgm:cxn modelId="{6F7D0B9A-7EA0-4582-9360-AB2C7B86E7A8}" type="presParOf" srcId="{ECBA5F4E-E157-43BA-BE87-4A879CF922CD}" destId="{A4043B7A-FFAE-4C8A-B9A6-CD1124D04057}" srcOrd="0" destOrd="0" presId="urn:microsoft.com/office/officeart/2005/8/layout/hierarchy5"/>
    <dgm:cxn modelId="{D6D39612-727B-4BC2-B94F-3E5DF4E19D80}" type="presParOf" srcId="{A4043B7A-FFAE-4C8A-B9A6-CD1124D04057}" destId="{FF2C83CB-8983-41A3-A608-7CE781E67AFF}" srcOrd="0" destOrd="0" presId="urn:microsoft.com/office/officeart/2005/8/layout/hierarchy5"/>
    <dgm:cxn modelId="{CEEE1E39-FF99-4B7F-AF98-89E91A5EE509}" type="presParOf" srcId="{FF2C83CB-8983-41A3-A608-7CE781E67AFF}" destId="{3458B15A-040C-42D2-9994-B60D07725C54}" srcOrd="0" destOrd="0" presId="urn:microsoft.com/office/officeart/2005/8/layout/hierarchy5"/>
    <dgm:cxn modelId="{B97093B4-8EC9-48CE-B899-3A33DB6DFDA1}" type="presParOf" srcId="{FF2C83CB-8983-41A3-A608-7CE781E67AFF}" destId="{4EE83597-384B-4DFA-A942-537212781DBD}" srcOrd="1" destOrd="0" presId="urn:microsoft.com/office/officeart/2005/8/layout/hierarchy5"/>
    <dgm:cxn modelId="{90F1CC73-6179-4FFB-B029-2EAEA8EE3806}" type="presParOf" srcId="{4EE83597-384B-4DFA-A942-537212781DBD}" destId="{A38E18AA-01D8-4E18-AEDD-9A6D378EA712}" srcOrd="0" destOrd="0" presId="urn:microsoft.com/office/officeart/2005/8/layout/hierarchy5"/>
    <dgm:cxn modelId="{B357D34D-8C43-424D-B006-A67F9002824A}" type="presParOf" srcId="{A38E18AA-01D8-4E18-AEDD-9A6D378EA712}" destId="{8DB7D5D2-4993-41EE-AE8B-E674AE7CB9C2}" srcOrd="0" destOrd="0" presId="urn:microsoft.com/office/officeart/2005/8/layout/hierarchy5"/>
    <dgm:cxn modelId="{D2EBE50A-D41E-4B0F-80C5-3EA041495534}" type="presParOf" srcId="{4EE83597-384B-4DFA-A942-537212781DBD}" destId="{67EA953E-B1A7-4427-9D84-C40760E17FBE}" srcOrd="1" destOrd="0" presId="urn:microsoft.com/office/officeart/2005/8/layout/hierarchy5"/>
    <dgm:cxn modelId="{4497C14F-479B-4093-BD33-F30A0CE69835}" type="presParOf" srcId="{67EA953E-B1A7-4427-9D84-C40760E17FBE}" destId="{78E1E9BD-4A3F-4E66-8191-867EB6B98EF0}" srcOrd="0" destOrd="0" presId="urn:microsoft.com/office/officeart/2005/8/layout/hierarchy5"/>
    <dgm:cxn modelId="{F09E8E70-0483-46D5-BCDB-C8B0E719B259}" type="presParOf" srcId="{67EA953E-B1A7-4427-9D84-C40760E17FBE}" destId="{0789C13B-D05D-48B7-BABD-66A5D096530E}" srcOrd="1" destOrd="0" presId="urn:microsoft.com/office/officeart/2005/8/layout/hierarchy5"/>
    <dgm:cxn modelId="{B6E9381B-C604-4D9E-BF90-73914D7BDC97}" type="presParOf" srcId="{4EE83597-384B-4DFA-A942-537212781DBD}" destId="{3EE67635-EC39-41F7-A512-5E08C7D87E35}" srcOrd="2" destOrd="0" presId="urn:microsoft.com/office/officeart/2005/8/layout/hierarchy5"/>
    <dgm:cxn modelId="{6D9F15C7-B61B-4D56-9817-AA439ABFDEBE}" type="presParOf" srcId="{3EE67635-EC39-41F7-A512-5E08C7D87E35}" destId="{F10DC187-233A-4136-BB44-A57ACCF251C6}" srcOrd="0" destOrd="0" presId="urn:microsoft.com/office/officeart/2005/8/layout/hierarchy5"/>
    <dgm:cxn modelId="{0B26AEDC-6C8C-4D46-AE11-5CD6A250E6F1}" type="presParOf" srcId="{4EE83597-384B-4DFA-A942-537212781DBD}" destId="{71DB3E0E-8D13-490E-9F3B-B96EA6185A2E}" srcOrd="3" destOrd="0" presId="urn:microsoft.com/office/officeart/2005/8/layout/hierarchy5"/>
    <dgm:cxn modelId="{0CE32DC6-5DF5-48CF-80F0-372B504965A8}" type="presParOf" srcId="{71DB3E0E-8D13-490E-9F3B-B96EA6185A2E}" destId="{FC0BB3DA-AAB2-4F02-996A-8A462FCCA5DF}" srcOrd="0" destOrd="0" presId="urn:microsoft.com/office/officeart/2005/8/layout/hierarchy5"/>
    <dgm:cxn modelId="{1FF4AB83-059F-46FE-8200-2DA398D78FB5}" type="presParOf" srcId="{71DB3E0E-8D13-490E-9F3B-B96EA6185A2E}" destId="{41A7243D-3FA4-418A-9252-AF8AEEF3F232}" srcOrd="1" destOrd="0" presId="urn:microsoft.com/office/officeart/2005/8/layout/hierarchy5"/>
    <dgm:cxn modelId="{68122B1E-CE74-490F-BB3A-A1577D1A8AAC}" type="presParOf" srcId="{4EE83597-384B-4DFA-A942-537212781DBD}" destId="{F4375634-475B-4EFA-B5A1-A18C4DB3850C}" srcOrd="4" destOrd="0" presId="urn:microsoft.com/office/officeart/2005/8/layout/hierarchy5"/>
    <dgm:cxn modelId="{72A5F8F9-B66A-4657-B2C8-C92329BABBF4}" type="presParOf" srcId="{F4375634-475B-4EFA-B5A1-A18C4DB3850C}" destId="{CD33FF4C-28A9-404C-9210-08DD73DF0E7B}" srcOrd="0" destOrd="0" presId="urn:microsoft.com/office/officeart/2005/8/layout/hierarchy5"/>
    <dgm:cxn modelId="{0B07D5E9-215A-40F5-8EBA-A7A7D3A9F811}" type="presParOf" srcId="{4EE83597-384B-4DFA-A942-537212781DBD}" destId="{08AFFD56-8934-4655-A203-E9CDD44B647D}" srcOrd="5" destOrd="0" presId="urn:microsoft.com/office/officeart/2005/8/layout/hierarchy5"/>
    <dgm:cxn modelId="{F61FA5FD-67FC-4FC6-8FF0-42F2D594405A}" type="presParOf" srcId="{08AFFD56-8934-4655-A203-E9CDD44B647D}" destId="{51CFEDC4-3A8D-4CB1-A3CC-A29A8DDF1369}" srcOrd="0" destOrd="0" presId="urn:microsoft.com/office/officeart/2005/8/layout/hierarchy5"/>
    <dgm:cxn modelId="{3A6E198B-553D-46B6-85E3-88C168157AF4}" type="presParOf" srcId="{08AFFD56-8934-4655-A203-E9CDD44B647D}" destId="{D8C6344C-F97F-4F24-A365-62572CA7427A}" srcOrd="1" destOrd="0" presId="urn:microsoft.com/office/officeart/2005/8/layout/hierarchy5"/>
    <dgm:cxn modelId="{0320EBDA-5E27-4611-BE62-25BB1BA9D46C}" type="presParOf" srcId="{4EE83597-384B-4DFA-A942-537212781DBD}" destId="{4A086C31-8224-44DD-A674-04D5A64D6EE3}" srcOrd="6" destOrd="0" presId="urn:microsoft.com/office/officeart/2005/8/layout/hierarchy5"/>
    <dgm:cxn modelId="{F242FF6A-83F4-434F-84FF-5C89840FAB19}" type="presParOf" srcId="{4A086C31-8224-44DD-A674-04D5A64D6EE3}" destId="{C8D004E1-17C5-41CE-ACB0-8E8A4E8C990E}" srcOrd="0" destOrd="0" presId="urn:microsoft.com/office/officeart/2005/8/layout/hierarchy5"/>
    <dgm:cxn modelId="{A68945DB-640D-4A07-AD11-DC428ACB93DE}" type="presParOf" srcId="{4EE83597-384B-4DFA-A942-537212781DBD}" destId="{9EC28684-9537-468A-8CF1-560296450324}" srcOrd="7" destOrd="0" presId="urn:microsoft.com/office/officeart/2005/8/layout/hierarchy5"/>
    <dgm:cxn modelId="{06F5E2F7-9CBA-4EEF-B955-BD53B3D7D3F9}" type="presParOf" srcId="{9EC28684-9537-468A-8CF1-560296450324}" destId="{DCC0D900-B074-4580-94E0-B86BB016E7B0}" srcOrd="0" destOrd="0" presId="urn:microsoft.com/office/officeart/2005/8/layout/hierarchy5"/>
    <dgm:cxn modelId="{113546CD-8ADA-4620-B2C1-06A38E2F9A48}" type="presParOf" srcId="{9EC28684-9537-468A-8CF1-560296450324}" destId="{E04617D2-9F61-4358-85D8-468A46F7A514}" srcOrd="1" destOrd="0" presId="urn:microsoft.com/office/officeart/2005/8/layout/hierarchy5"/>
    <dgm:cxn modelId="{8E5E9D9D-63B4-4530-ACA9-88562DCCB787}" type="presParOf" srcId="{E48730FB-FAD3-4E70-9A9E-21DDAD715D0B}" destId="{02A94129-E277-4884-BFC5-9AC1B23889D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59CB80-6BD0-464B-B91D-0064BC821B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4CAB4-5A8A-4588-9703-797ADE165FB4}">
      <dgm:prSet phldrT="[Text]"/>
      <dgm:spPr/>
      <dgm:t>
        <a:bodyPr/>
        <a:lstStyle/>
        <a:p>
          <a:r>
            <a:rPr lang="en-US" b="1" dirty="0" smtClean="0"/>
            <a:t>1. </a:t>
          </a:r>
          <a:r>
            <a:rPr lang="en-US" b="1" dirty="0" err="1" smtClean="0"/>
            <a:t>Chiến</a:t>
          </a:r>
          <a:r>
            <a:rPr lang="en-US" b="1" dirty="0" smtClean="0"/>
            <a:t> </a:t>
          </a:r>
          <a:r>
            <a:rPr lang="en-US" b="1" dirty="0" err="1" smtClean="0"/>
            <a:t>lược</a:t>
          </a:r>
          <a:r>
            <a:rPr lang="en-US" b="1" dirty="0" smtClean="0"/>
            <a:t> test </a:t>
          </a:r>
          <a:endParaRPr lang="en-US" dirty="0"/>
        </a:p>
      </dgm:t>
    </dgm:pt>
    <dgm:pt modelId="{0C8FF382-942E-420F-9D4F-91AB41088701}" type="parTrans" cxnId="{E655FED1-3495-4D4E-81A3-060E84B1FC09}">
      <dgm:prSet/>
      <dgm:spPr/>
      <dgm:t>
        <a:bodyPr/>
        <a:lstStyle/>
        <a:p>
          <a:endParaRPr lang="en-US"/>
        </a:p>
      </dgm:t>
    </dgm:pt>
    <dgm:pt modelId="{6951906F-645A-4DC6-852F-D605D947F8D2}" type="sibTrans" cxnId="{E655FED1-3495-4D4E-81A3-060E84B1FC09}">
      <dgm:prSet/>
      <dgm:spPr/>
      <dgm:t>
        <a:bodyPr/>
        <a:lstStyle/>
        <a:p>
          <a:endParaRPr lang="en-US"/>
        </a:p>
      </dgm:t>
    </dgm:pt>
    <dgm:pt modelId="{237D2528-0AFA-40EE-86E8-398CF335E9E2}">
      <dgm:prSet phldrT="[Text]"/>
      <dgm:spPr/>
      <dgm:t>
        <a:bodyPr/>
        <a:lstStyle/>
        <a:p>
          <a:r>
            <a:rPr lang="en-US" b="1" dirty="0" smtClean="0"/>
            <a:t>2. </a:t>
          </a:r>
          <a:r>
            <a:rPr lang="en-US" b="1" dirty="0" err="1" smtClean="0"/>
            <a:t>Nhiệm</a:t>
          </a:r>
          <a:r>
            <a:rPr lang="en-US" b="1" dirty="0" smtClean="0"/>
            <a:t> </a:t>
          </a:r>
          <a:r>
            <a:rPr lang="en-US" b="1" dirty="0" err="1" smtClean="0"/>
            <a:t>vụ,các</a:t>
          </a:r>
          <a:r>
            <a:rPr lang="en-US" b="1" dirty="0" smtClean="0"/>
            <a:t> </a:t>
          </a:r>
          <a:r>
            <a:rPr lang="en-US" b="1" dirty="0" err="1" smtClean="0"/>
            <a:t>tiêu</a:t>
          </a:r>
          <a:r>
            <a:rPr lang="en-US" b="1" dirty="0" smtClean="0"/>
            <a:t> </a:t>
          </a:r>
          <a:r>
            <a:rPr lang="en-US" b="1" dirty="0" err="1" smtClean="0"/>
            <a:t>chuẩn</a:t>
          </a:r>
          <a:r>
            <a:rPr lang="en-US" b="1" dirty="0" smtClean="0"/>
            <a:t>, </a:t>
          </a:r>
          <a:r>
            <a:rPr lang="en-US" b="1" dirty="0" err="1" smtClean="0"/>
            <a:t>kế</a:t>
          </a:r>
          <a:r>
            <a:rPr lang="en-US" b="1" dirty="0" smtClean="0"/>
            <a:t> </a:t>
          </a:r>
          <a:r>
            <a:rPr lang="en-US" b="1" dirty="0" err="1" smtClean="0"/>
            <a:t>hoạch</a:t>
          </a:r>
          <a:r>
            <a:rPr lang="en-US" b="1" dirty="0" smtClean="0"/>
            <a:t> </a:t>
          </a:r>
          <a:r>
            <a:rPr lang="en-US" b="1" dirty="0" err="1" smtClean="0"/>
            <a:t>nguồn</a:t>
          </a:r>
          <a:r>
            <a:rPr lang="en-US" b="1" dirty="0" smtClean="0"/>
            <a:t> của Test</a:t>
          </a:r>
          <a:endParaRPr lang="en-US" b="1" dirty="0"/>
        </a:p>
      </dgm:t>
    </dgm:pt>
    <dgm:pt modelId="{631BAB1E-EF2F-476D-9584-958FDEB9C1B9}" type="parTrans" cxnId="{DB0C8DD9-BA08-4595-947F-36048295AD91}">
      <dgm:prSet/>
      <dgm:spPr/>
      <dgm:t>
        <a:bodyPr/>
        <a:lstStyle/>
        <a:p>
          <a:endParaRPr lang="en-US"/>
        </a:p>
      </dgm:t>
    </dgm:pt>
    <dgm:pt modelId="{CF883B87-8A73-49FD-8591-DF715591C439}" type="sibTrans" cxnId="{DB0C8DD9-BA08-4595-947F-36048295AD91}">
      <dgm:prSet/>
      <dgm:spPr/>
      <dgm:t>
        <a:bodyPr/>
        <a:lstStyle/>
        <a:p>
          <a:endParaRPr lang="en-US"/>
        </a:p>
      </dgm:t>
    </dgm:pt>
    <dgm:pt modelId="{05860607-0F78-4BEC-BD60-EAA2D75EC074}">
      <dgm:prSet phldrT="[Text]"/>
      <dgm:spPr/>
      <dgm:t>
        <a:bodyPr/>
        <a:lstStyle/>
        <a:p>
          <a:r>
            <a:rPr lang="en-US" b="1" dirty="0" smtClean="0"/>
            <a:t>3. </a:t>
          </a:r>
          <a:r>
            <a:rPr lang="en-US" b="1" dirty="0" err="1" smtClean="0"/>
            <a:t>Môi</a:t>
          </a:r>
          <a:r>
            <a:rPr lang="en-US" b="1" dirty="0" smtClean="0"/>
            <a:t> </a:t>
          </a:r>
          <a:r>
            <a:rPr lang="en-US" b="1" dirty="0" err="1" smtClean="0"/>
            <a:t>trường</a:t>
          </a:r>
          <a:r>
            <a:rPr lang="en-US" b="1" dirty="0" smtClean="0"/>
            <a:t> test </a:t>
          </a:r>
          <a:endParaRPr lang="en-US" dirty="0"/>
        </a:p>
      </dgm:t>
    </dgm:pt>
    <dgm:pt modelId="{6CE9B74C-C7BB-47F1-9684-BB99D2F0FFFC}" type="parTrans" cxnId="{D7850CA1-A5E6-4D5C-AC65-41C82BF049D1}">
      <dgm:prSet/>
      <dgm:spPr/>
      <dgm:t>
        <a:bodyPr/>
        <a:lstStyle/>
        <a:p>
          <a:endParaRPr lang="en-US"/>
        </a:p>
      </dgm:t>
    </dgm:pt>
    <dgm:pt modelId="{10C05C20-841F-4055-A8EB-2CA3B3B5979B}" type="sibTrans" cxnId="{D7850CA1-A5E6-4D5C-AC65-41C82BF049D1}">
      <dgm:prSet/>
      <dgm:spPr/>
      <dgm:t>
        <a:bodyPr/>
        <a:lstStyle/>
        <a:p>
          <a:endParaRPr lang="en-US"/>
        </a:p>
      </dgm:t>
    </dgm:pt>
    <dgm:pt modelId="{CF6B12C4-DE39-4A27-BEA4-702A7C54040C}">
      <dgm:prSet phldrT="[Text]"/>
      <dgm:spPr/>
      <dgm:t>
        <a:bodyPr/>
        <a:lstStyle/>
        <a:p>
          <a:r>
            <a:rPr lang="en-US" b="1" dirty="0" smtClean="0"/>
            <a:t>4. </a:t>
          </a:r>
          <a:r>
            <a:rPr lang="en-US" b="1" dirty="0" err="1" smtClean="0"/>
            <a:t>Kế</a:t>
          </a:r>
          <a:r>
            <a:rPr lang="en-US" b="1" dirty="0" smtClean="0"/>
            <a:t> </a:t>
          </a:r>
          <a:r>
            <a:rPr lang="en-US" b="1" dirty="0" err="1" smtClean="0"/>
            <a:t>hoạch</a:t>
          </a:r>
          <a:r>
            <a:rPr lang="en-US" b="1" dirty="0" smtClean="0"/>
            <a:t> và </a:t>
          </a:r>
          <a:r>
            <a:rPr lang="en-US" b="1" dirty="0" err="1" smtClean="0"/>
            <a:t>dự</a:t>
          </a:r>
          <a:r>
            <a:rPr lang="en-US" b="1" dirty="0" smtClean="0"/>
            <a:t> tính </a:t>
          </a:r>
          <a:endParaRPr lang="en-US" dirty="0"/>
        </a:p>
      </dgm:t>
    </dgm:pt>
    <dgm:pt modelId="{A680CD33-301F-48E8-9067-22BE4E018B57}" type="parTrans" cxnId="{906E52B8-2230-49BA-B6D1-879865DFC788}">
      <dgm:prSet/>
      <dgm:spPr/>
      <dgm:t>
        <a:bodyPr/>
        <a:lstStyle/>
        <a:p>
          <a:endParaRPr lang="en-US"/>
        </a:p>
      </dgm:t>
    </dgm:pt>
    <dgm:pt modelId="{5DA33BF2-C688-4F36-B5C2-227902CE1392}" type="sibTrans" cxnId="{906E52B8-2230-49BA-B6D1-879865DFC788}">
      <dgm:prSet/>
      <dgm:spPr/>
      <dgm:t>
        <a:bodyPr/>
        <a:lstStyle/>
        <a:p>
          <a:endParaRPr lang="en-US"/>
        </a:p>
      </dgm:t>
    </dgm:pt>
    <dgm:pt modelId="{52BC61FB-2750-4BE8-ACF2-3CDECE97838B}">
      <dgm:prSet/>
      <dgm:spPr/>
      <dgm:t>
        <a:bodyPr/>
        <a:lstStyle/>
        <a:p>
          <a:r>
            <a:rPr lang="en-US" b="1" dirty="0" smtClean="0"/>
            <a:t>5. </a:t>
          </a:r>
          <a:r>
            <a:rPr lang="en-US" b="1" dirty="0" err="1" smtClean="0"/>
            <a:t>Khả</a:t>
          </a:r>
          <a:r>
            <a:rPr lang="en-US" b="1" dirty="0" smtClean="0"/>
            <a:t> năng </a:t>
          </a:r>
          <a:r>
            <a:rPr lang="en-US" b="1" dirty="0" err="1" smtClean="0"/>
            <a:t>vận</a:t>
          </a:r>
          <a:r>
            <a:rPr lang="en-US" b="1" dirty="0" smtClean="0"/>
            <a:t> </a:t>
          </a:r>
          <a:r>
            <a:rPr lang="en-US" b="1" dirty="0" err="1" smtClean="0"/>
            <a:t>chuyển</a:t>
          </a:r>
          <a:r>
            <a:rPr lang="en-US" b="1" dirty="0" smtClean="0"/>
            <a:t> test</a:t>
          </a:r>
          <a:endParaRPr lang="en-US" b="1" dirty="0"/>
        </a:p>
      </dgm:t>
    </dgm:pt>
    <dgm:pt modelId="{41A5594F-B77E-42F3-98C4-DB507683A72F}" type="parTrans" cxnId="{A51CA006-F53A-4CFF-8A3C-B38C159844AF}">
      <dgm:prSet/>
      <dgm:spPr/>
      <dgm:t>
        <a:bodyPr/>
        <a:lstStyle/>
        <a:p>
          <a:endParaRPr lang="en-US"/>
        </a:p>
      </dgm:t>
    </dgm:pt>
    <dgm:pt modelId="{F6A3BFD5-1933-4FC0-8369-B21138B957CD}" type="sibTrans" cxnId="{A51CA006-F53A-4CFF-8A3C-B38C159844AF}">
      <dgm:prSet/>
      <dgm:spPr/>
      <dgm:t>
        <a:bodyPr/>
        <a:lstStyle/>
        <a:p>
          <a:endParaRPr lang="en-US"/>
        </a:p>
      </dgm:t>
    </dgm:pt>
    <dgm:pt modelId="{A8EDF031-768B-453D-8AD9-22EE930C7E3E}" type="pres">
      <dgm:prSet presAssocID="{E159CB80-6BD0-464B-B91D-0064BC821B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29F8016-89F9-432A-A62C-B2ABCA24A37B}" type="pres">
      <dgm:prSet presAssocID="{E159CB80-6BD0-464B-B91D-0064BC821BC3}" presName="Name1" presStyleCnt="0"/>
      <dgm:spPr/>
    </dgm:pt>
    <dgm:pt modelId="{B25DE59A-5546-4CF9-AE23-EBBA5B3A229B}" type="pres">
      <dgm:prSet presAssocID="{E159CB80-6BD0-464B-B91D-0064BC821BC3}" presName="cycle" presStyleCnt="0"/>
      <dgm:spPr/>
    </dgm:pt>
    <dgm:pt modelId="{F15C77AA-314B-4588-B3FB-815DEE22152C}" type="pres">
      <dgm:prSet presAssocID="{E159CB80-6BD0-464B-B91D-0064BC821BC3}" presName="srcNode" presStyleLbl="node1" presStyleIdx="0" presStyleCnt="5"/>
      <dgm:spPr/>
    </dgm:pt>
    <dgm:pt modelId="{21F2883A-2E22-449D-9CE5-BA85E39E2E71}" type="pres">
      <dgm:prSet presAssocID="{E159CB80-6BD0-464B-B91D-0064BC821BC3}" presName="conn" presStyleLbl="parChTrans1D2" presStyleIdx="0" presStyleCnt="1"/>
      <dgm:spPr/>
      <dgm:t>
        <a:bodyPr/>
        <a:lstStyle/>
        <a:p>
          <a:endParaRPr lang="en-US"/>
        </a:p>
      </dgm:t>
    </dgm:pt>
    <dgm:pt modelId="{C75751DA-A8FC-4940-B520-3075C9AF77AD}" type="pres">
      <dgm:prSet presAssocID="{E159CB80-6BD0-464B-B91D-0064BC821BC3}" presName="extraNode" presStyleLbl="node1" presStyleIdx="0" presStyleCnt="5"/>
      <dgm:spPr/>
    </dgm:pt>
    <dgm:pt modelId="{AB98C376-3691-449D-9D7E-E8F8D4476A29}" type="pres">
      <dgm:prSet presAssocID="{E159CB80-6BD0-464B-B91D-0064BC821BC3}" presName="dstNode" presStyleLbl="node1" presStyleIdx="0" presStyleCnt="5"/>
      <dgm:spPr/>
    </dgm:pt>
    <dgm:pt modelId="{0940A5E5-91E4-48C7-B154-16215B4C633E}" type="pres">
      <dgm:prSet presAssocID="{A234CAB4-5A8A-4588-9703-797ADE165FB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72CB5-31A1-4233-90B2-34E011D27576}" type="pres">
      <dgm:prSet presAssocID="{A234CAB4-5A8A-4588-9703-797ADE165FB4}" presName="accent_1" presStyleCnt="0"/>
      <dgm:spPr/>
    </dgm:pt>
    <dgm:pt modelId="{FC906E49-DD13-406F-B771-ED47B8C1263C}" type="pres">
      <dgm:prSet presAssocID="{A234CAB4-5A8A-4588-9703-797ADE165FB4}" presName="accentRepeatNode" presStyleLbl="solidFgAcc1" presStyleIdx="0" presStyleCnt="5"/>
      <dgm:spPr/>
    </dgm:pt>
    <dgm:pt modelId="{8EEB788A-FC11-4F89-8808-19BE3C19F63E}" type="pres">
      <dgm:prSet presAssocID="{237D2528-0AFA-40EE-86E8-398CF335E9E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8F2D7-6EDF-4EA0-8B08-2796194B4348}" type="pres">
      <dgm:prSet presAssocID="{237D2528-0AFA-40EE-86E8-398CF335E9E2}" presName="accent_2" presStyleCnt="0"/>
      <dgm:spPr/>
    </dgm:pt>
    <dgm:pt modelId="{4B76A297-8BE2-4E8D-8261-6546F26C01E4}" type="pres">
      <dgm:prSet presAssocID="{237D2528-0AFA-40EE-86E8-398CF335E9E2}" presName="accentRepeatNode" presStyleLbl="solidFgAcc1" presStyleIdx="1" presStyleCnt="5"/>
      <dgm:spPr/>
    </dgm:pt>
    <dgm:pt modelId="{FD091AA5-A054-435A-BC22-538F9ACAE5CA}" type="pres">
      <dgm:prSet presAssocID="{05860607-0F78-4BEC-BD60-EAA2D75EC07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80A8D-3242-47B2-8DD4-6DAEF878E4F1}" type="pres">
      <dgm:prSet presAssocID="{05860607-0F78-4BEC-BD60-EAA2D75EC074}" presName="accent_3" presStyleCnt="0"/>
      <dgm:spPr/>
    </dgm:pt>
    <dgm:pt modelId="{C7BB42BA-F734-43DF-83A3-CFE46DD3E233}" type="pres">
      <dgm:prSet presAssocID="{05860607-0F78-4BEC-BD60-EAA2D75EC074}" presName="accentRepeatNode" presStyleLbl="solidFgAcc1" presStyleIdx="2" presStyleCnt="5"/>
      <dgm:spPr/>
    </dgm:pt>
    <dgm:pt modelId="{4FCF626A-0EAE-4B69-B739-D22FC64486D3}" type="pres">
      <dgm:prSet presAssocID="{CF6B12C4-DE39-4A27-BEA4-702A7C54040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4F019-D861-4717-B05D-8B1C1D9367BC}" type="pres">
      <dgm:prSet presAssocID="{CF6B12C4-DE39-4A27-BEA4-702A7C54040C}" presName="accent_4" presStyleCnt="0"/>
      <dgm:spPr/>
    </dgm:pt>
    <dgm:pt modelId="{5B1AD906-26B2-4BC6-8AA0-7DF73C280346}" type="pres">
      <dgm:prSet presAssocID="{CF6B12C4-DE39-4A27-BEA4-702A7C54040C}" presName="accentRepeatNode" presStyleLbl="solidFgAcc1" presStyleIdx="3" presStyleCnt="5"/>
      <dgm:spPr/>
    </dgm:pt>
    <dgm:pt modelId="{40F4F22C-5A8F-450E-BF24-8193750EE415}" type="pres">
      <dgm:prSet presAssocID="{52BC61FB-2750-4BE8-ACF2-3CDECE97838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989D6-C9F3-4D3D-9B52-5BE0BCC3D6FD}" type="pres">
      <dgm:prSet presAssocID="{52BC61FB-2750-4BE8-ACF2-3CDECE97838B}" presName="accent_5" presStyleCnt="0"/>
      <dgm:spPr/>
    </dgm:pt>
    <dgm:pt modelId="{21FF315D-F42E-4449-982C-A063D55A7960}" type="pres">
      <dgm:prSet presAssocID="{52BC61FB-2750-4BE8-ACF2-3CDECE97838B}" presName="accentRepeatNode" presStyleLbl="solidFgAcc1" presStyleIdx="4" presStyleCnt="5"/>
      <dgm:spPr/>
    </dgm:pt>
  </dgm:ptLst>
  <dgm:cxnLst>
    <dgm:cxn modelId="{E655FED1-3495-4D4E-81A3-060E84B1FC09}" srcId="{E159CB80-6BD0-464B-B91D-0064BC821BC3}" destId="{A234CAB4-5A8A-4588-9703-797ADE165FB4}" srcOrd="0" destOrd="0" parTransId="{0C8FF382-942E-420F-9D4F-91AB41088701}" sibTransId="{6951906F-645A-4DC6-852F-D605D947F8D2}"/>
    <dgm:cxn modelId="{58C943B1-F79C-4875-8F6F-75B9ABED26EC}" type="presOf" srcId="{CF6B12C4-DE39-4A27-BEA4-702A7C54040C}" destId="{4FCF626A-0EAE-4B69-B739-D22FC64486D3}" srcOrd="0" destOrd="0" presId="urn:microsoft.com/office/officeart/2008/layout/VerticalCurvedList"/>
    <dgm:cxn modelId="{253599E8-1CB1-42CA-B8FE-1E2D70B49C02}" type="presOf" srcId="{237D2528-0AFA-40EE-86E8-398CF335E9E2}" destId="{8EEB788A-FC11-4F89-8808-19BE3C19F63E}" srcOrd="0" destOrd="0" presId="urn:microsoft.com/office/officeart/2008/layout/VerticalCurvedList"/>
    <dgm:cxn modelId="{B660E6DE-FFE5-46F1-9F58-5F84486223F2}" type="presOf" srcId="{E159CB80-6BD0-464B-B91D-0064BC821BC3}" destId="{A8EDF031-768B-453D-8AD9-22EE930C7E3E}" srcOrd="0" destOrd="0" presId="urn:microsoft.com/office/officeart/2008/layout/VerticalCurvedList"/>
    <dgm:cxn modelId="{31579AF6-0B35-4259-BF74-9AFF31148956}" type="presOf" srcId="{05860607-0F78-4BEC-BD60-EAA2D75EC074}" destId="{FD091AA5-A054-435A-BC22-538F9ACAE5CA}" srcOrd="0" destOrd="0" presId="urn:microsoft.com/office/officeart/2008/layout/VerticalCurvedList"/>
    <dgm:cxn modelId="{D7850CA1-A5E6-4D5C-AC65-41C82BF049D1}" srcId="{E159CB80-6BD0-464B-B91D-0064BC821BC3}" destId="{05860607-0F78-4BEC-BD60-EAA2D75EC074}" srcOrd="2" destOrd="0" parTransId="{6CE9B74C-C7BB-47F1-9684-BB99D2F0FFFC}" sibTransId="{10C05C20-841F-4055-A8EB-2CA3B3B5979B}"/>
    <dgm:cxn modelId="{CC11F30B-40EF-489D-ACF9-4F039A06C565}" type="presOf" srcId="{A234CAB4-5A8A-4588-9703-797ADE165FB4}" destId="{0940A5E5-91E4-48C7-B154-16215B4C633E}" srcOrd="0" destOrd="0" presId="urn:microsoft.com/office/officeart/2008/layout/VerticalCurvedList"/>
    <dgm:cxn modelId="{A51CA006-F53A-4CFF-8A3C-B38C159844AF}" srcId="{E159CB80-6BD0-464B-B91D-0064BC821BC3}" destId="{52BC61FB-2750-4BE8-ACF2-3CDECE97838B}" srcOrd="4" destOrd="0" parTransId="{41A5594F-B77E-42F3-98C4-DB507683A72F}" sibTransId="{F6A3BFD5-1933-4FC0-8369-B21138B957CD}"/>
    <dgm:cxn modelId="{0219B88D-049D-418C-AC84-0475D5C83D6E}" type="presOf" srcId="{6951906F-645A-4DC6-852F-D605D947F8D2}" destId="{21F2883A-2E22-449D-9CE5-BA85E39E2E71}" srcOrd="0" destOrd="0" presId="urn:microsoft.com/office/officeart/2008/layout/VerticalCurvedList"/>
    <dgm:cxn modelId="{DB0C8DD9-BA08-4595-947F-36048295AD91}" srcId="{E159CB80-6BD0-464B-B91D-0064BC821BC3}" destId="{237D2528-0AFA-40EE-86E8-398CF335E9E2}" srcOrd="1" destOrd="0" parTransId="{631BAB1E-EF2F-476D-9584-958FDEB9C1B9}" sibTransId="{CF883B87-8A73-49FD-8591-DF715591C439}"/>
    <dgm:cxn modelId="{906E52B8-2230-49BA-B6D1-879865DFC788}" srcId="{E159CB80-6BD0-464B-B91D-0064BC821BC3}" destId="{CF6B12C4-DE39-4A27-BEA4-702A7C54040C}" srcOrd="3" destOrd="0" parTransId="{A680CD33-301F-48E8-9067-22BE4E018B57}" sibTransId="{5DA33BF2-C688-4F36-B5C2-227902CE1392}"/>
    <dgm:cxn modelId="{87567719-37DD-4065-AA00-78B5B1E367E6}" type="presOf" srcId="{52BC61FB-2750-4BE8-ACF2-3CDECE97838B}" destId="{40F4F22C-5A8F-450E-BF24-8193750EE415}" srcOrd="0" destOrd="0" presId="urn:microsoft.com/office/officeart/2008/layout/VerticalCurvedList"/>
    <dgm:cxn modelId="{90213AAF-18AB-4C00-95F1-CCF7D263BEE9}" type="presParOf" srcId="{A8EDF031-768B-453D-8AD9-22EE930C7E3E}" destId="{429F8016-89F9-432A-A62C-B2ABCA24A37B}" srcOrd="0" destOrd="0" presId="urn:microsoft.com/office/officeart/2008/layout/VerticalCurvedList"/>
    <dgm:cxn modelId="{2C45122A-EFC8-45F7-B3B9-B0C9BEA4F57E}" type="presParOf" srcId="{429F8016-89F9-432A-A62C-B2ABCA24A37B}" destId="{B25DE59A-5546-4CF9-AE23-EBBA5B3A229B}" srcOrd="0" destOrd="0" presId="urn:microsoft.com/office/officeart/2008/layout/VerticalCurvedList"/>
    <dgm:cxn modelId="{490E4798-9798-47A5-A59B-488688E04D25}" type="presParOf" srcId="{B25DE59A-5546-4CF9-AE23-EBBA5B3A229B}" destId="{F15C77AA-314B-4588-B3FB-815DEE22152C}" srcOrd="0" destOrd="0" presId="urn:microsoft.com/office/officeart/2008/layout/VerticalCurvedList"/>
    <dgm:cxn modelId="{83B70A52-29A2-43BB-A31E-8362F0263D72}" type="presParOf" srcId="{B25DE59A-5546-4CF9-AE23-EBBA5B3A229B}" destId="{21F2883A-2E22-449D-9CE5-BA85E39E2E71}" srcOrd="1" destOrd="0" presId="urn:microsoft.com/office/officeart/2008/layout/VerticalCurvedList"/>
    <dgm:cxn modelId="{9844FB64-1A95-492D-B810-AEE3E7E1ED6F}" type="presParOf" srcId="{B25DE59A-5546-4CF9-AE23-EBBA5B3A229B}" destId="{C75751DA-A8FC-4940-B520-3075C9AF77AD}" srcOrd="2" destOrd="0" presId="urn:microsoft.com/office/officeart/2008/layout/VerticalCurvedList"/>
    <dgm:cxn modelId="{A3F6152D-55D9-4DBB-89B3-B0A30F666EAF}" type="presParOf" srcId="{B25DE59A-5546-4CF9-AE23-EBBA5B3A229B}" destId="{AB98C376-3691-449D-9D7E-E8F8D4476A29}" srcOrd="3" destOrd="0" presId="urn:microsoft.com/office/officeart/2008/layout/VerticalCurvedList"/>
    <dgm:cxn modelId="{1A94DD7F-581B-4F49-91BA-627452446CDB}" type="presParOf" srcId="{429F8016-89F9-432A-A62C-B2ABCA24A37B}" destId="{0940A5E5-91E4-48C7-B154-16215B4C633E}" srcOrd="1" destOrd="0" presId="urn:microsoft.com/office/officeart/2008/layout/VerticalCurvedList"/>
    <dgm:cxn modelId="{E3F5A802-B6A0-4C63-8AE4-8086A41001E2}" type="presParOf" srcId="{429F8016-89F9-432A-A62C-B2ABCA24A37B}" destId="{DB472CB5-31A1-4233-90B2-34E011D27576}" srcOrd="2" destOrd="0" presId="urn:microsoft.com/office/officeart/2008/layout/VerticalCurvedList"/>
    <dgm:cxn modelId="{D8E01999-66A9-4E94-B0EA-E43F1EB24CC7}" type="presParOf" srcId="{DB472CB5-31A1-4233-90B2-34E011D27576}" destId="{FC906E49-DD13-406F-B771-ED47B8C1263C}" srcOrd="0" destOrd="0" presId="urn:microsoft.com/office/officeart/2008/layout/VerticalCurvedList"/>
    <dgm:cxn modelId="{3CB30513-F360-4B65-A58C-47A2EA440984}" type="presParOf" srcId="{429F8016-89F9-432A-A62C-B2ABCA24A37B}" destId="{8EEB788A-FC11-4F89-8808-19BE3C19F63E}" srcOrd="3" destOrd="0" presId="urn:microsoft.com/office/officeart/2008/layout/VerticalCurvedList"/>
    <dgm:cxn modelId="{783ED6EA-BCC2-46E6-9726-620E8878FD5C}" type="presParOf" srcId="{429F8016-89F9-432A-A62C-B2ABCA24A37B}" destId="{7678F2D7-6EDF-4EA0-8B08-2796194B4348}" srcOrd="4" destOrd="0" presId="urn:microsoft.com/office/officeart/2008/layout/VerticalCurvedList"/>
    <dgm:cxn modelId="{080CC3F7-8E18-4087-A553-18988972855B}" type="presParOf" srcId="{7678F2D7-6EDF-4EA0-8B08-2796194B4348}" destId="{4B76A297-8BE2-4E8D-8261-6546F26C01E4}" srcOrd="0" destOrd="0" presId="urn:microsoft.com/office/officeart/2008/layout/VerticalCurvedList"/>
    <dgm:cxn modelId="{25B9C6BF-EFC9-46E6-9916-198AB68606B5}" type="presParOf" srcId="{429F8016-89F9-432A-A62C-B2ABCA24A37B}" destId="{FD091AA5-A054-435A-BC22-538F9ACAE5CA}" srcOrd="5" destOrd="0" presId="urn:microsoft.com/office/officeart/2008/layout/VerticalCurvedList"/>
    <dgm:cxn modelId="{CE758899-FACB-4581-975D-D87610D8D254}" type="presParOf" srcId="{429F8016-89F9-432A-A62C-B2ABCA24A37B}" destId="{0E980A8D-3242-47B2-8DD4-6DAEF878E4F1}" srcOrd="6" destOrd="0" presId="urn:microsoft.com/office/officeart/2008/layout/VerticalCurvedList"/>
    <dgm:cxn modelId="{8ED41930-43FC-4614-A313-BA4E102AA1B3}" type="presParOf" srcId="{0E980A8D-3242-47B2-8DD4-6DAEF878E4F1}" destId="{C7BB42BA-F734-43DF-83A3-CFE46DD3E233}" srcOrd="0" destOrd="0" presId="urn:microsoft.com/office/officeart/2008/layout/VerticalCurvedList"/>
    <dgm:cxn modelId="{A04F7D35-9D3E-4B09-8C1B-7D0E02C71F9C}" type="presParOf" srcId="{429F8016-89F9-432A-A62C-B2ABCA24A37B}" destId="{4FCF626A-0EAE-4B69-B739-D22FC64486D3}" srcOrd="7" destOrd="0" presId="urn:microsoft.com/office/officeart/2008/layout/VerticalCurvedList"/>
    <dgm:cxn modelId="{08515BE3-C7E9-4016-A1DF-21806E4AC5D4}" type="presParOf" srcId="{429F8016-89F9-432A-A62C-B2ABCA24A37B}" destId="{3F94F019-D861-4717-B05D-8B1C1D9367BC}" srcOrd="8" destOrd="0" presId="urn:microsoft.com/office/officeart/2008/layout/VerticalCurvedList"/>
    <dgm:cxn modelId="{E89EDD36-F8AC-4EEC-B4F1-3EE8A46E56A9}" type="presParOf" srcId="{3F94F019-D861-4717-B05D-8B1C1D9367BC}" destId="{5B1AD906-26B2-4BC6-8AA0-7DF73C280346}" srcOrd="0" destOrd="0" presId="urn:microsoft.com/office/officeart/2008/layout/VerticalCurvedList"/>
    <dgm:cxn modelId="{5A781C10-A91D-4F2C-8BBA-D0AB97B821C9}" type="presParOf" srcId="{429F8016-89F9-432A-A62C-B2ABCA24A37B}" destId="{40F4F22C-5A8F-450E-BF24-8193750EE415}" srcOrd="9" destOrd="0" presId="urn:microsoft.com/office/officeart/2008/layout/VerticalCurvedList"/>
    <dgm:cxn modelId="{B12DF421-7613-4881-932C-A5A969F09ACF}" type="presParOf" srcId="{429F8016-89F9-432A-A62C-B2ABCA24A37B}" destId="{95F989D6-C9F3-4D3D-9B52-5BE0BCC3D6FD}" srcOrd="10" destOrd="0" presId="urn:microsoft.com/office/officeart/2008/layout/VerticalCurvedList"/>
    <dgm:cxn modelId="{FE08B1FA-285A-4842-9A3A-F4C921FA91D0}" type="presParOf" srcId="{95F989D6-C9F3-4D3D-9B52-5BE0BCC3D6FD}" destId="{21FF315D-F42E-4449-982C-A063D55A79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65856E-21AA-41BB-A84B-F648DCD9516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D464D-77FD-4D03-A840-A6690DC6A51A}">
      <dgm:prSet phldrT="[Text]"/>
      <dgm:spPr/>
      <dgm:t>
        <a:bodyPr/>
        <a:lstStyle/>
        <a:p>
          <a:r>
            <a:rPr lang="en-US" dirty="0" smtClean="0"/>
            <a:t>Danh </a:t>
          </a:r>
          <a:r>
            <a:rPr lang="en-US" dirty="0" err="1" smtClean="0"/>
            <a:t>sách</a:t>
          </a:r>
          <a:r>
            <a:rPr lang="en-US" dirty="0" smtClean="0"/>
            <a:t> các </a:t>
          </a:r>
          <a:r>
            <a:rPr lang="en-US" dirty="0" err="1" smtClean="0"/>
            <a:t>vai</a:t>
          </a:r>
          <a:r>
            <a:rPr lang="en-US" dirty="0" smtClean="0"/>
            <a:t> </a:t>
          </a:r>
          <a:r>
            <a:rPr lang="en-US" dirty="0" err="1" smtClean="0"/>
            <a:t>trò</a:t>
          </a:r>
          <a:endParaRPr lang="en-US" dirty="0"/>
        </a:p>
      </dgm:t>
    </dgm:pt>
    <dgm:pt modelId="{55C2C25D-8E50-412C-B0AA-F7DCEA3F576A}" type="parTrans" cxnId="{D61613A8-1396-4012-9565-E6F3DF6F0218}">
      <dgm:prSet/>
      <dgm:spPr/>
      <dgm:t>
        <a:bodyPr/>
        <a:lstStyle/>
        <a:p>
          <a:endParaRPr lang="en-US"/>
        </a:p>
      </dgm:t>
    </dgm:pt>
    <dgm:pt modelId="{D7AA4FC2-47D9-445C-B9CE-DDEAFD9AF49E}" type="sibTrans" cxnId="{D61613A8-1396-4012-9565-E6F3DF6F0218}">
      <dgm:prSet/>
      <dgm:spPr/>
      <dgm:t>
        <a:bodyPr/>
        <a:lstStyle/>
        <a:p>
          <a:endParaRPr lang="en-US"/>
        </a:p>
      </dgm:t>
    </dgm:pt>
    <dgm:pt modelId="{FCD829FD-D5A0-4AEB-9C0B-B5FE5DC0DCF5}">
      <dgm:prSet phldrT="[Text]"/>
      <dgm:spPr/>
      <dgm:t>
        <a:bodyPr/>
        <a:lstStyle/>
        <a:p>
          <a:r>
            <a:rPr lang="en-US" dirty="0" err="1" smtClean="0"/>
            <a:t>trách</a:t>
          </a:r>
          <a:r>
            <a:rPr lang="en-US" dirty="0" smtClean="0"/>
            <a:t> </a:t>
          </a:r>
          <a:r>
            <a:rPr lang="en-US" dirty="0" err="1" smtClean="0"/>
            <a:t>nhiệm</a:t>
          </a:r>
          <a:r>
            <a:rPr lang="en-US" dirty="0" smtClean="0"/>
            <a:t> của </a:t>
          </a:r>
          <a:r>
            <a:rPr lang="en-US" dirty="0" err="1" smtClean="0"/>
            <a:t>từng</a:t>
          </a:r>
          <a:r>
            <a:rPr lang="en-US" dirty="0" smtClean="0"/>
            <a:t> </a:t>
          </a:r>
          <a:r>
            <a:rPr lang="en-US" dirty="0" err="1" smtClean="0"/>
            <a:t>vai</a:t>
          </a:r>
          <a:r>
            <a:rPr lang="en-US" dirty="0" smtClean="0"/>
            <a:t> </a:t>
          </a:r>
          <a:r>
            <a:rPr lang="en-US" dirty="0" err="1" smtClean="0"/>
            <a:t>trò</a:t>
          </a:r>
          <a:endParaRPr lang="en-US" dirty="0"/>
        </a:p>
      </dgm:t>
    </dgm:pt>
    <dgm:pt modelId="{C7D5AB97-38F1-454E-8FA8-3A29C6F67491}" type="parTrans" cxnId="{6F6D12DD-F6D7-4F01-ACE5-682499B940AA}">
      <dgm:prSet/>
      <dgm:spPr/>
      <dgm:t>
        <a:bodyPr/>
        <a:lstStyle/>
        <a:p>
          <a:endParaRPr lang="en-US"/>
        </a:p>
      </dgm:t>
    </dgm:pt>
    <dgm:pt modelId="{E67A4D15-A7B4-42DA-9643-4AAAE05FD3FB}" type="sibTrans" cxnId="{6F6D12DD-F6D7-4F01-ACE5-682499B940AA}">
      <dgm:prSet/>
      <dgm:spPr/>
      <dgm:t>
        <a:bodyPr/>
        <a:lstStyle/>
        <a:p>
          <a:endParaRPr lang="en-US"/>
        </a:p>
      </dgm:t>
    </dgm:pt>
    <dgm:pt modelId="{51D8C254-BDF3-45FC-909F-710173656515}">
      <dgm:prSet phldrT="[Text]"/>
      <dgm:spPr/>
      <dgm:t>
        <a:bodyPr/>
        <a:lstStyle/>
        <a:p>
          <a:r>
            <a:rPr lang="en-US" dirty="0" smtClean="0"/>
            <a:t>Công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huấn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endParaRPr lang="en-US" dirty="0"/>
        </a:p>
      </dgm:t>
    </dgm:pt>
    <dgm:pt modelId="{5A3131F3-511E-43FD-AC9C-45FFBD5A8B78}" type="parTrans" cxnId="{3ED10984-B3B9-4A60-B201-FCC65F6F5F48}">
      <dgm:prSet/>
      <dgm:spPr/>
      <dgm:t>
        <a:bodyPr/>
        <a:lstStyle/>
        <a:p>
          <a:endParaRPr lang="en-US"/>
        </a:p>
      </dgm:t>
    </dgm:pt>
    <dgm:pt modelId="{D718CF93-A320-41F1-BEBB-55258977AD4F}" type="sibTrans" cxnId="{3ED10984-B3B9-4A60-B201-FCC65F6F5F48}">
      <dgm:prSet/>
      <dgm:spPr/>
      <dgm:t>
        <a:bodyPr/>
        <a:lstStyle/>
        <a:p>
          <a:endParaRPr lang="en-US"/>
        </a:p>
      </dgm:t>
    </dgm:pt>
    <dgm:pt modelId="{404287F1-71B9-4B22-92E5-14ECE8DA780F}">
      <dgm:prSet phldrT="[Text]"/>
      <dgm:spPr/>
      <dgm:t>
        <a:bodyPr/>
        <a:lstStyle/>
        <a:p>
          <a:r>
            <a:rPr lang="en-US" dirty="0" smtClean="0"/>
            <a:t>Danh </a:t>
          </a:r>
          <a:r>
            <a:rPr lang="en-US" dirty="0" err="1" smtClean="0"/>
            <a:t>sách</a:t>
          </a:r>
          <a:r>
            <a:rPr lang="en-US" dirty="0" smtClean="0"/>
            <a:t> các </a:t>
          </a:r>
          <a:r>
            <a:rPr lang="en-US" dirty="0" err="1" smtClean="0"/>
            <a:t>huấn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r>
            <a:rPr lang="en-US" dirty="0" smtClean="0"/>
            <a:t> cần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các QC</a:t>
          </a:r>
          <a:endParaRPr lang="en-US" dirty="0"/>
        </a:p>
      </dgm:t>
    </dgm:pt>
    <dgm:pt modelId="{2138CCD4-E850-40C1-BAF9-04C7F2420249}" type="parTrans" cxnId="{ED8D46D3-8B28-4416-9CF3-7E983878925C}">
      <dgm:prSet/>
      <dgm:spPr/>
      <dgm:t>
        <a:bodyPr/>
        <a:lstStyle/>
        <a:p>
          <a:endParaRPr lang="en-US"/>
        </a:p>
      </dgm:t>
    </dgm:pt>
    <dgm:pt modelId="{A6759E52-9AEC-4864-84C4-4A98EDB8E832}" type="sibTrans" cxnId="{ED8D46D3-8B28-4416-9CF3-7E983878925C}">
      <dgm:prSet/>
      <dgm:spPr/>
      <dgm:t>
        <a:bodyPr/>
        <a:lstStyle/>
        <a:p>
          <a:endParaRPr lang="en-US"/>
        </a:p>
      </dgm:t>
    </dgm:pt>
    <dgm:pt modelId="{C40A69CD-B322-4EDC-ACE1-CCFAB4090F91}" type="pres">
      <dgm:prSet presAssocID="{CB65856E-21AA-41BB-A84B-F648DCD951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C31249-AFED-43AA-905C-B6918ADC01EF}" type="pres">
      <dgm:prSet presAssocID="{E59D464D-77FD-4D03-A840-A6690DC6A51A}" presName="compNode" presStyleCnt="0"/>
      <dgm:spPr/>
    </dgm:pt>
    <dgm:pt modelId="{4111579D-C47D-4D46-8CF3-7AA2DC6736EC}" type="pres">
      <dgm:prSet presAssocID="{E59D464D-77FD-4D03-A840-A6690DC6A51A}" presName="pict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FB23028-C4F5-4067-8405-4E392603E352}" type="pres">
      <dgm:prSet presAssocID="{E59D464D-77FD-4D03-A840-A6690DC6A51A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2548B-C161-4261-94DC-8054A0F9C453}" type="pres">
      <dgm:prSet presAssocID="{D7AA4FC2-47D9-445C-B9CE-DDEAFD9AF49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557910-7822-4740-B04A-E9CE24ACF8E0}" type="pres">
      <dgm:prSet presAssocID="{FCD829FD-D5A0-4AEB-9C0B-B5FE5DC0DCF5}" presName="compNode" presStyleCnt="0"/>
      <dgm:spPr/>
    </dgm:pt>
    <dgm:pt modelId="{74B3B73F-DE41-44BB-AFFB-866E85DA84D7}" type="pres">
      <dgm:prSet presAssocID="{FCD829FD-D5A0-4AEB-9C0B-B5FE5DC0DCF5}" presName="pict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D111620-6FCF-45C1-BA7A-6F5884878204}" type="pres">
      <dgm:prSet presAssocID="{FCD829FD-D5A0-4AEB-9C0B-B5FE5DC0DCF5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77D43-F6A8-484F-9986-217EF1AFEB1A}" type="pres">
      <dgm:prSet presAssocID="{E67A4D15-A7B4-42DA-9643-4AAAE05FD3F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16AD171-455B-4E08-8B15-5148D9C0ED90}" type="pres">
      <dgm:prSet presAssocID="{51D8C254-BDF3-45FC-909F-710173656515}" presName="compNode" presStyleCnt="0"/>
      <dgm:spPr/>
    </dgm:pt>
    <dgm:pt modelId="{DD2064F3-0BFE-4C91-A3FD-3B4B23EC9A0B}" type="pres">
      <dgm:prSet presAssocID="{51D8C254-BDF3-45FC-909F-710173656515}" presName="pict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D1DC698E-C0D4-439B-B4D3-DCD5B902AD88}" type="pres">
      <dgm:prSet presAssocID="{51D8C254-BDF3-45FC-909F-710173656515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D938D-C59C-4AD0-BB0F-0680678495D4}" type="pres">
      <dgm:prSet presAssocID="{D718CF93-A320-41F1-BEBB-55258977AD4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C389CB7-F559-4C94-9411-C6DFD16A7EE0}" type="pres">
      <dgm:prSet presAssocID="{404287F1-71B9-4B22-92E5-14ECE8DA780F}" presName="compNode" presStyleCnt="0"/>
      <dgm:spPr/>
    </dgm:pt>
    <dgm:pt modelId="{061BB3F3-BAA5-4C3E-B8F9-D42AFE33972F}" type="pres">
      <dgm:prSet presAssocID="{404287F1-71B9-4B22-92E5-14ECE8DA780F}" presName="pictRect" presStyleLbl="node1" presStyleIdx="3" presStyleCnt="4" custScaleX="13194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DAD4218-2072-4E28-B8DB-4777F8CAAAE0}" type="pres">
      <dgm:prSet presAssocID="{404287F1-71B9-4B22-92E5-14ECE8DA780F}" presName="textRect" presStyleLbl="revTx" presStyleIdx="3" presStyleCnt="4" custScaleX="161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36C2C5-3E59-48E9-B228-4ED7C446D182}" type="presOf" srcId="{D7AA4FC2-47D9-445C-B9CE-DDEAFD9AF49E}" destId="{F282548B-C161-4261-94DC-8054A0F9C453}" srcOrd="0" destOrd="0" presId="urn:microsoft.com/office/officeart/2005/8/layout/pList1"/>
    <dgm:cxn modelId="{6F6D12DD-F6D7-4F01-ACE5-682499B940AA}" srcId="{CB65856E-21AA-41BB-A84B-F648DCD95165}" destId="{FCD829FD-D5A0-4AEB-9C0B-B5FE5DC0DCF5}" srcOrd="1" destOrd="0" parTransId="{C7D5AB97-38F1-454E-8FA8-3A29C6F67491}" sibTransId="{E67A4D15-A7B4-42DA-9643-4AAAE05FD3FB}"/>
    <dgm:cxn modelId="{D61613A8-1396-4012-9565-E6F3DF6F0218}" srcId="{CB65856E-21AA-41BB-A84B-F648DCD95165}" destId="{E59D464D-77FD-4D03-A840-A6690DC6A51A}" srcOrd="0" destOrd="0" parTransId="{55C2C25D-8E50-412C-B0AA-F7DCEA3F576A}" sibTransId="{D7AA4FC2-47D9-445C-B9CE-DDEAFD9AF49E}"/>
    <dgm:cxn modelId="{D3DCBCD7-D581-411A-A660-53F77FCF28E4}" type="presOf" srcId="{D718CF93-A320-41F1-BEBB-55258977AD4F}" destId="{759D938D-C59C-4AD0-BB0F-0680678495D4}" srcOrd="0" destOrd="0" presId="urn:microsoft.com/office/officeart/2005/8/layout/pList1"/>
    <dgm:cxn modelId="{ED8D46D3-8B28-4416-9CF3-7E983878925C}" srcId="{CB65856E-21AA-41BB-A84B-F648DCD95165}" destId="{404287F1-71B9-4B22-92E5-14ECE8DA780F}" srcOrd="3" destOrd="0" parTransId="{2138CCD4-E850-40C1-BAF9-04C7F2420249}" sibTransId="{A6759E52-9AEC-4864-84C4-4A98EDB8E832}"/>
    <dgm:cxn modelId="{9ECB1AD0-1CFF-486A-85DC-F38BE011A037}" type="presOf" srcId="{E67A4D15-A7B4-42DA-9643-4AAAE05FD3FB}" destId="{E8C77D43-F6A8-484F-9986-217EF1AFEB1A}" srcOrd="0" destOrd="0" presId="urn:microsoft.com/office/officeart/2005/8/layout/pList1"/>
    <dgm:cxn modelId="{44269BA6-6A00-49D8-98AC-9CFDD02A77A3}" type="presOf" srcId="{51D8C254-BDF3-45FC-909F-710173656515}" destId="{D1DC698E-C0D4-439B-B4D3-DCD5B902AD88}" srcOrd="0" destOrd="0" presId="urn:microsoft.com/office/officeart/2005/8/layout/pList1"/>
    <dgm:cxn modelId="{5C3E9DC8-8EB0-435A-96A1-B2772E2EDD7F}" type="presOf" srcId="{404287F1-71B9-4B22-92E5-14ECE8DA780F}" destId="{2DAD4218-2072-4E28-B8DB-4777F8CAAAE0}" srcOrd="0" destOrd="0" presId="urn:microsoft.com/office/officeart/2005/8/layout/pList1"/>
    <dgm:cxn modelId="{42A0F940-C3D8-478D-9DDB-61FB85D1641B}" type="presOf" srcId="{E59D464D-77FD-4D03-A840-A6690DC6A51A}" destId="{FFB23028-C4F5-4067-8405-4E392603E352}" srcOrd="0" destOrd="0" presId="urn:microsoft.com/office/officeart/2005/8/layout/pList1"/>
    <dgm:cxn modelId="{E3357C55-0E25-45BF-A751-3E514944663D}" type="presOf" srcId="{CB65856E-21AA-41BB-A84B-F648DCD95165}" destId="{C40A69CD-B322-4EDC-ACE1-CCFAB4090F91}" srcOrd="0" destOrd="0" presId="urn:microsoft.com/office/officeart/2005/8/layout/pList1"/>
    <dgm:cxn modelId="{0716CEF9-F9E9-4D25-9232-0196F375ADFF}" type="presOf" srcId="{FCD829FD-D5A0-4AEB-9C0B-B5FE5DC0DCF5}" destId="{9D111620-6FCF-45C1-BA7A-6F5884878204}" srcOrd="0" destOrd="0" presId="urn:microsoft.com/office/officeart/2005/8/layout/pList1"/>
    <dgm:cxn modelId="{3ED10984-B3B9-4A60-B201-FCC65F6F5F48}" srcId="{CB65856E-21AA-41BB-A84B-F648DCD95165}" destId="{51D8C254-BDF3-45FC-909F-710173656515}" srcOrd="2" destOrd="0" parTransId="{5A3131F3-511E-43FD-AC9C-45FFBD5A8B78}" sibTransId="{D718CF93-A320-41F1-BEBB-55258977AD4F}"/>
    <dgm:cxn modelId="{7E3AC40A-8446-4A35-8167-95D5275FE71D}" type="presParOf" srcId="{C40A69CD-B322-4EDC-ACE1-CCFAB4090F91}" destId="{92C31249-AFED-43AA-905C-B6918ADC01EF}" srcOrd="0" destOrd="0" presId="urn:microsoft.com/office/officeart/2005/8/layout/pList1"/>
    <dgm:cxn modelId="{A454597C-BF3E-4A54-BD72-01C022C33900}" type="presParOf" srcId="{92C31249-AFED-43AA-905C-B6918ADC01EF}" destId="{4111579D-C47D-4D46-8CF3-7AA2DC6736EC}" srcOrd="0" destOrd="0" presId="urn:microsoft.com/office/officeart/2005/8/layout/pList1"/>
    <dgm:cxn modelId="{99ED928C-BB68-412B-9FFD-65C0DC5BCB15}" type="presParOf" srcId="{92C31249-AFED-43AA-905C-B6918ADC01EF}" destId="{FFB23028-C4F5-4067-8405-4E392603E352}" srcOrd="1" destOrd="0" presId="urn:microsoft.com/office/officeart/2005/8/layout/pList1"/>
    <dgm:cxn modelId="{E11A5F53-FDD2-4570-A4FA-0B47A4A145EC}" type="presParOf" srcId="{C40A69CD-B322-4EDC-ACE1-CCFAB4090F91}" destId="{F282548B-C161-4261-94DC-8054A0F9C453}" srcOrd="1" destOrd="0" presId="urn:microsoft.com/office/officeart/2005/8/layout/pList1"/>
    <dgm:cxn modelId="{A85A5E50-1260-4C18-B530-C244D57C0D03}" type="presParOf" srcId="{C40A69CD-B322-4EDC-ACE1-CCFAB4090F91}" destId="{54557910-7822-4740-B04A-E9CE24ACF8E0}" srcOrd="2" destOrd="0" presId="urn:microsoft.com/office/officeart/2005/8/layout/pList1"/>
    <dgm:cxn modelId="{CA5ECDB8-A1FC-4DC1-BCA9-AF8A6482E7D0}" type="presParOf" srcId="{54557910-7822-4740-B04A-E9CE24ACF8E0}" destId="{74B3B73F-DE41-44BB-AFFB-866E85DA84D7}" srcOrd="0" destOrd="0" presId="urn:microsoft.com/office/officeart/2005/8/layout/pList1"/>
    <dgm:cxn modelId="{792C7AE5-93DF-4F22-84A5-2D628D433F16}" type="presParOf" srcId="{54557910-7822-4740-B04A-E9CE24ACF8E0}" destId="{9D111620-6FCF-45C1-BA7A-6F5884878204}" srcOrd="1" destOrd="0" presId="urn:microsoft.com/office/officeart/2005/8/layout/pList1"/>
    <dgm:cxn modelId="{5415E6F3-592C-4800-8959-D02A8CB327B0}" type="presParOf" srcId="{C40A69CD-B322-4EDC-ACE1-CCFAB4090F91}" destId="{E8C77D43-F6A8-484F-9986-217EF1AFEB1A}" srcOrd="3" destOrd="0" presId="urn:microsoft.com/office/officeart/2005/8/layout/pList1"/>
    <dgm:cxn modelId="{3710A63F-EC1D-472E-BA7B-88E29BC1A682}" type="presParOf" srcId="{C40A69CD-B322-4EDC-ACE1-CCFAB4090F91}" destId="{016AD171-455B-4E08-8B15-5148D9C0ED90}" srcOrd="4" destOrd="0" presId="urn:microsoft.com/office/officeart/2005/8/layout/pList1"/>
    <dgm:cxn modelId="{8B9A6FFC-019B-43DF-9410-0F8F21BCA205}" type="presParOf" srcId="{016AD171-455B-4E08-8B15-5148D9C0ED90}" destId="{DD2064F3-0BFE-4C91-A3FD-3B4B23EC9A0B}" srcOrd="0" destOrd="0" presId="urn:microsoft.com/office/officeart/2005/8/layout/pList1"/>
    <dgm:cxn modelId="{B9862B7B-E771-4CB7-BECE-8AD19A88E669}" type="presParOf" srcId="{016AD171-455B-4E08-8B15-5148D9C0ED90}" destId="{D1DC698E-C0D4-439B-B4D3-DCD5B902AD88}" srcOrd="1" destOrd="0" presId="urn:microsoft.com/office/officeart/2005/8/layout/pList1"/>
    <dgm:cxn modelId="{4292C2C1-4EE7-4C98-90A7-4D09B2BB8AC6}" type="presParOf" srcId="{C40A69CD-B322-4EDC-ACE1-CCFAB4090F91}" destId="{759D938D-C59C-4AD0-BB0F-0680678495D4}" srcOrd="5" destOrd="0" presId="urn:microsoft.com/office/officeart/2005/8/layout/pList1"/>
    <dgm:cxn modelId="{12659BEA-67EB-4C25-885C-42989DADEA73}" type="presParOf" srcId="{C40A69CD-B322-4EDC-ACE1-CCFAB4090F91}" destId="{CC389CB7-F559-4C94-9411-C6DFD16A7EE0}" srcOrd="6" destOrd="0" presId="urn:microsoft.com/office/officeart/2005/8/layout/pList1"/>
    <dgm:cxn modelId="{42857F75-ABB5-41FE-9963-8C0D43AC187C}" type="presParOf" srcId="{CC389CB7-F559-4C94-9411-C6DFD16A7EE0}" destId="{061BB3F3-BAA5-4C3E-B8F9-D42AFE33972F}" srcOrd="0" destOrd="0" presId="urn:microsoft.com/office/officeart/2005/8/layout/pList1"/>
    <dgm:cxn modelId="{C19404CF-DDAA-40FC-A815-AFE47111FF06}" type="presParOf" srcId="{CC389CB7-F559-4C94-9411-C6DFD16A7EE0}" destId="{2DAD4218-2072-4E28-B8DB-4777F8CAAAE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4CF232-3F45-4CD0-A196-51858BC640E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8A2AB12B-0B1D-4BE1-9681-D95CC1E91BC9}">
      <dgm:prSet phldrT="[Text]"/>
      <dgm:spPr/>
      <dgm:t>
        <a:bodyPr/>
        <a:lstStyle/>
        <a:p>
          <a:r>
            <a:rPr lang="en-US" b="1" dirty="0" smtClean="0"/>
            <a:t>Screen Ruler</a:t>
          </a:r>
          <a:endParaRPr lang="en-US" dirty="0"/>
        </a:p>
      </dgm:t>
    </dgm:pt>
    <dgm:pt modelId="{31D17782-9518-49B4-8D1E-160DE40845A9}" type="parTrans" cxnId="{C4748A51-74B7-47CC-AF20-A5F90B995F1F}">
      <dgm:prSet/>
      <dgm:spPr/>
      <dgm:t>
        <a:bodyPr/>
        <a:lstStyle/>
        <a:p>
          <a:endParaRPr lang="en-US"/>
        </a:p>
      </dgm:t>
    </dgm:pt>
    <dgm:pt modelId="{1555A3C6-9BA8-4E47-B0AE-766CA3F54641}" type="sibTrans" cxnId="{C4748A51-74B7-47CC-AF20-A5F90B995F1F}">
      <dgm:prSet/>
      <dgm:spPr/>
      <dgm:t>
        <a:bodyPr/>
        <a:lstStyle/>
        <a:p>
          <a:endParaRPr lang="en-US"/>
        </a:p>
      </dgm:t>
    </dgm:pt>
    <dgm:pt modelId="{5ADE5FF5-62EF-4209-8693-A9899291A88A}">
      <dgm:prSet phldrT="[Text]"/>
      <dgm:spPr/>
      <dgm:t>
        <a:bodyPr/>
        <a:lstStyle/>
        <a:p>
          <a:r>
            <a:rPr lang="en-US" b="1" dirty="0" err="1" smtClean="0"/>
            <a:t>WhatFont</a:t>
          </a:r>
          <a:endParaRPr lang="en-US" dirty="0"/>
        </a:p>
      </dgm:t>
    </dgm:pt>
    <dgm:pt modelId="{AAFD13DA-2C4A-41BE-8717-F2F0DE535254}" type="parTrans" cxnId="{CE44E285-A59B-414E-B92D-C8382FAD87DB}">
      <dgm:prSet/>
      <dgm:spPr/>
      <dgm:t>
        <a:bodyPr/>
        <a:lstStyle/>
        <a:p>
          <a:endParaRPr lang="en-US"/>
        </a:p>
      </dgm:t>
    </dgm:pt>
    <dgm:pt modelId="{72A49186-1993-46DF-9207-6AD94BA6C21F}" type="sibTrans" cxnId="{CE44E285-A59B-414E-B92D-C8382FAD87DB}">
      <dgm:prSet/>
      <dgm:spPr/>
      <dgm:t>
        <a:bodyPr/>
        <a:lstStyle/>
        <a:p>
          <a:endParaRPr lang="en-US"/>
        </a:p>
      </dgm:t>
    </dgm:pt>
    <dgm:pt modelId="{209284FD-0823-4517-9C2B-27C067ADB482}">
      <dgm:prSet phldrT="[Text]"/>
      <dgm:spPr/>
      <dgm:t>
        <a:bodyPr/>
        <a:lstStyle/>
        <a:p>
          <a:r>
            <a:rPr lang="en-US" b="1" dirty="0" err="1" smtClean="0"/>
            <a:t>ColorZilla</a:t>
          </a:r>
          <a:endParaRPr lang="en-US" dirty="0"/>
        </a:p>
      </dgm:t>
    </dgm:pt>
    <dgm:pt modelId="{BF37D4EA-CBD3-4674-9336-D18517AD1691}" type="parTrans" cxnId="{B1EC77FB-FD09-4512-92A7-B2BA2669DAD4}">
      <dgm:prSet/>
      <dgm:spPr/>
      <dgm:t>
        <a:bodyPr/>
        <a:lstStyle/>
        <a:p>
          <a:endParaRPr lang="en-US"/>
        </a:p>
      </dgm:t>
    </dgm:pt>
    <dgm:pt modelId="{5E980511-B614-4673-AA38-C1BC4A541BFF}" type="sibTrans" cxnId="{B1EC77FB-FD09-4512-92A7-B2BA2669DAD4}">
      <dgm:prSet/>
      <dgm:spPr/>
      <dgm:t>
        <a:bodyPr/>
        <a:lstStyle/>
        <a:p>
          <a:endParaRPr lang="en-US"/>
        </a:p>
      </dgm:t>
    </dgm:pt>
    <dgm:pt modelId="{66A8A46D-836C-4167-A8FE-7140D50990A0}" type="pres">
      <dgm:prSet presAssocID="{894CF232-3F45-4CD0-A196-51858BC640EB}" presName="Name0" presStyleCnt="0">
        <dgm:presLayoutVars>
          <dgm:dir/>
          <dgm:resizeHandles val="exact"/>
        </dgm:presLayoutVars>
      </dgm:prSet>
      <dgm:spPr/>
    </dgm:pt>
    <dgm:pt modelId="{F340E501-0EE0-4494-8371-44268F9FA2C0}" type="pres">
      <dgm:prSet presAssocID="{894CF232-3F45-4CD0-A196-51858BC640EB}" presName="bkgdShp" presStyleLbl="alignAccFollowNode1" presStyleIdx="0" presStyleCnt="1" custLinFactNeighborX="1437" custLinFactNeighborY="1998"/>
      <dgm:spPr/>
    </dgm:pt>
    <dgm:pt modelId="{245106DB-D1E2-45AE-AB21-671666BB9F66}" type="pres">
      <dgm:prSet presAssocID="{894CF232-3F45-4CD0-A196-51858BC640EB}" presName="linComp" presStyleCnt="0"/>
      <dgm:spPr/>
    </dgm:pt>
    <dgm:pt modelId="{F20A5171-68B8-4F4D-A912-A2B7A8C28E86}" type="pres">
      <dgm:prSet presAssocID="{8A2AB12B-0B1D-4BE1-9681-D95CC1E91BC9}" presName="compNode" presStyleCnt="0"/>
      <dgm:spPr/>
    </dgm:pt>
    <dgm:pt modelId="{2F0C31B4-2E6B-44F9-924C-72DA01A6B9F4}" type="pres">
      <dgm:prSet presAssocID="{8A2AB12B-0B1D-4BE1-9681-D95CC1E91BC9}" presName="node" presStyleLbl="node1" presStyleIdx="0" presStyleCnt="3" custScaleY="73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960C3-DF9E-4542-A17D-B909ECAC5A36}" type="pres">
      <dgm:prSet presAssocID="{8A2AB12B-0B1D-4BE1-9681-D95CC1E91BC9}" presName="invisiNode" presStyleLbl="node1" presStyleIdx="0" presStyleCnt="3"/>
      <dgm:spPr/>
    </dgm:pt>
    <dgm:pt modelId="{DBB10C0D-855E-448D-9327-EF9E4C96EC24}" type="pres">
      <dgm:prSet presAssocID="{8A2AB12B-0B1D-4BE1-9681-D95CC1E91BC9}" presName="imagNode" presStyleLbl="fgImgPlace1" presStyleIdx="0" presStyleCnt="3" custScaleY="1345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98F88A3C-86A2-4BCF-9407-E1DA358B89C2}" type="pres">
      <dgm:prSet presAssocID="{1555A3C6-9BA8-4E47-B0AE-766CA3F5464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421B85F-7EBA-4629-A64B-6B222225EE5B}" type="pres">
      <dgm:prSet presAssocID="{5ADE5FF5-62EF-4209-8693-A9899291A88A}" presName="compNode" presStyleCnt="0"/>
      <dgm:spPr/>
    </dgm:pt>
    <dgm:pt modelId="{CE08EFBB-10AF-46DE-B1C8-AF9BBA2E8A93}" type="pres">
      <dgm:prSet presAssocID="{5ADE5FF5-62EF-4209-8693-A9899291A88A}" presName="node" presStyleLbl="node1" presStyleIdx="1" presStyleCnt="3" custScaleY="63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C15FA-2359-4F3A-8123-F3A978FDABBA}" type="pres">
      <dgm:prSet presAssocID="{5ADE5FF5-62EF-4209-8693-A9899291A88A}" presName="invisiNode" presStyleLbl="node1" presStyleIdx="1" presStyleCnt="3"/>
      <dgm:spPr/>
    </dgm:pt>
    <dgm:pt modelId="{0504D9F8-9CA6-448C-91C7-38BE76BBBEED}" type="pres">
      <dgm:prSet presAssocID="{5ADE5FF5-62EF-4209-8693-A9899291A88A}" presName="imagNode" presStyleLbl="fgImgPlace1" presStyleIdx="1" presStyleCnt="3" custScaleY="13241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973C76C-A0A1-469F-B884-4B5E4121595C}" type="pres">
      <dgm:prSet presAssocID="{72A49186-1993-46DF-9207-6AD94BA6C2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042D16-18B0-482D-B10E-0A16D7EDC4D1}" type="pres">
      <dgm:prSet presAssocID="{209284FD-0823-4517-9C2B-27C067ADB482}" presName="compNode" presStyleCnt="0"/>
      <dgm:spPr/>
    </dgm:pt>
    <dgm:pt modelId="{4B5B9557-4AA5-4E85-B69B-AA1011615055}" type="pres">
      <dgm:prSet presAssocID="{209284FD-0823-4517-9C2B-27C067ADB482}" presName="node" presStyleLbl="node1" presStyleIdx="2" presStyleCnt="3" custScaleY="57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1DEBE-8412-47CC-B67D-EBED0D16BBAA}" type="pres">
      <dgm:prSet presAssocID="{209284FD-0823-4517-9C2B-27C067ADB482}" presName="invisiNode" presStyleLbl="node1" presStyleIdx="2" presStyleCnt="3"/>
      <dgm:spPr/>
    </dgm:pt>
    <dgm:pt modelId="{510465B2-B207-4D1E-8A8A-2B6F1FB4ACE3}" type="pres">
      <dgm:prSet presAssocID="{209284FD-0823-4517-9C2B-27C067ADB482}" presName="imagNode" presStyleLbl="fgImgPlace1" presStyleIdx="2" presStyleCnt="3" custScaleY="1265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</dgm:ptLst>
  <dgm:cxnLst>
    <dgm:cxn modelId="{30358DCC-7DB9-48A4-8517-03064D6542D3}" type="presOf" srcId="{894CF232-3F45-4CD0-A196-51858BC640EB}" destId="{66A8A46D-836C-4167-A8FE-7140D50990A0}" srcOrd="0" destOrd="0" presId="urn:microsoft.com/office/officeart/2005/8/layout/pList2"/>
    <dgm:cxn modelId="{F97DD1F5-F160-47BC-BF62-0496ECD140A6}" type="presOf" srcId="{5ADE5FF5-62EF-4209-8693-A9899291A88A}" destId="{CE08EFBB-10AF-46DE-B1C8-AF9BBA2E8A93}" srcOrd="0" destOrd="0" presId="urn:microsoft.com/office/officeart/2005/8/layout/pList2"/>
    <dgm:cxn modelId="{B1EC77FB-FD09-4512-92A7-B2BA2669DAD4}" srcId="{894CF232-3F45-4CD0-A196-51858BC640EB}" destId="{209284FD-0823-4517-9C2B-27C067ADB482}" srcOrd="2" destOrd="0" parTransId="{BF37D4EA-CBD3-4674-9336-D18517AD1691}" sibTransId="{5E980511-B614-4673-AA38-C1BC4A541BFF}"/>
    <dgm:cxn modelId="{788960C5-EC1E-4404-9D44-5B3EE4956292}" type="presOf" srcId="{72A49186-1993-46DF-9207-6AD94BA6C21F}" destId="{7973C76C-A0A1-469F-B884-4B5E4121595C}" srcOrd="0" destOrd="0" presId="urn:microsoft.com/office/officeart/2005/8/layout/pList2"/>
    <dgm:cxn modelId="{CE44E285-A59B-414E-B92D-C8382FAD87DB}" srcId="{894CF232-3F45-4CD0-A196-51858BC640EB}" destId="{5ADE5FF5-62EF-4209-8693-A9899291A88A}" srcOrd="1" destOrd="0" parTransId="{AAFD13DA-2C4A-41BE-8717-F2F0DE535254}" sibTransId="{72A49186-1993-46DF-9207-6AD94BA6C21F}"/>
    <dgm:cxn modelId="{61987DBC-DAA7-42C8-9908-989E027DD1EB}" type="presOf" srcId="{8A2AB12B-0B1D-4BE1-9681-D95CC1E91BC9}" destId="{2F0C31B4-2E6B-44F9-924C-72DA01A6B9F4}" srcOrd="0" destOrd="0" presId="urn:microsoft.com/office/officeart/2005/8/layout/pList2"/>
    <dgm:cxn modelId="{C4748A51-74B7-47CC-AF20-A5F90B995F1F}" srcId="{894CF232-3F45-4CD0-A196-51858BC640EB}" destId="{8A2AB12B-0B1D-4BE1-9681-D95CC1E91BC9}" srcOrd="0" destOrd="0" parTransId="{31D17782-9518-49B4-8D1E-160DE40845A9}" sibTransId="{1555A3C6-9BA8-4E47-B0AE-766CA3F54641}"/>
    <dgm:cxn modelId="{215207F6-56A8-4B19-9102-75C9DE10F331}" type="presOf" srcId="{209284FD-0823-4517-9C2B-27C067ADB482}" destId="{4B5B9557-4AA5-4E85-B69B-AA1011615055}" srcOrd="0" destOrd="0" presId="urn:microsoft.com/office/officeart/2005/8/layout/pList2"/>
    <dgm:cxn modelId="{B2BCE70C-A5B1-43CF-9883-3F20AD22D7CA}" type="presOf" srcId="{1555A3C6-9BA8-4E47-B0AE-766CA3F54641}" destId="{98F88A3C-86A2-4BCF-9407-E1DA358B89C2}" srcOrd="0" destOrd="0" presId="urn:microsoft.com/office/officeart/2005/8/layout/pList2"/>
    <dgm:cxn modelId="{E64914F2-E67C-43BF-B8FD-EABDC8792E44}" type="presParOf" srcId="{66A8A46D-836C-4167-A8FE-7140D50990A0}" destId="{F340E501-0EE0-4494-8371-44268F9FA2C0}" srcOrd="0" destOrd="0" presId="urn:microsoft.com/office/officeart/2005/8/layout/pList2"/>
    <dgm:cxn modelId="{E51C53E9-C06D-4F8A-85B3-29F4DA118458}" type="presParOf" srcId="{66A8A46D-836C-4167-A8FE-7140D50990A0}" destId="{245106DB-D1E2-45AE-AB21-671666BB9F66}" srcOrd="1" destOrd="0" presId="urn:microsoft.com/office/officeart/2005/8/layout/pList2"/>
    <dgm:cxn modelId="{D8A4127A-49EC-4AF2-8CE7-0983F2276EF4}" type="presParOf" srcId="{245106DB-D1E2-45AE-AB21-671666BB9F66}" destId="{F20A5171-68B8-4F4D-A912-A2B7A8C28E86}" srcOrd="0" destOrd="0" presId="urn:microsoft.com/office/officeart/2005/8/layout/pList2"/>
    <dgm:cxn modelId="{FC373C80-265C-4D28-8013-818DABC2E9B6}" type="presParOf" srcId="{F20A5171-68B8-4F4D-A912-A2B7A8C28E86}" destId="{2F0C31B4-2E6B-44F9-924C-72DA01A6B9F4}" srcOrd="0" destOrd="0" presId="urn:microsoft.com/office/officeart/2005/8/layout/pList2"/>
    <dgm:cxn modelId="{0A68A6CE-71F6-4377-A849-F1D41C991F46}" type="presParOf" srcId="{F20A5171-68B8-4F4D-A912-A2B7A8C28E86}" destId="{ABD960C3-DF9E-4542-A17D-B909ECAC5A36}" srcOrd="1" destOrd="0" presId="urn:microsoft.com/office/officeart/2005/8/layout/pList2"/>
    <dgm:cxn modelId="{0BA2556E-764A-471C-8F7F-277852C10BCB}" type="presParOf" srcId="{F20A5171-68B8-4F4D-A912-A2B7A8C28E86}" destId="{DBB10C0D-855E-448D-9327-EF9E4C96EC24}" srcOrd="2" destOrd="0" presId="urn:microsoft.com/office/officeart/2005/8/layout/pList2"/>
    <dgm:cxn modelId="{39C35507-FF49-4966-B714-5671B504818B}" type="presParOf" srcId="{245106DB-D1E2-45AE-AB21-671666BB9F66}" destId="{98F88A3C-86A2-4BCF-9407-E1DA358B89C2}" srcOrd="1" destOrd="0" presId="urn:microsoft.com/office/officeart/2005/8/layout/pList2"/>
    <dgm:cxn modelId="{553A5ADF-A938-4BBC-A696-836CF47E723D}" type="presParOf" srcId="{245106DB-D1E2-45AE-AB21-671666BB9F66}" destId="{4421B85F-7EBA-4629-A64B-6B222225EE5B}" srcOrd="2" destOrd="0" presId="urn:microsoft.com/office/officeart/2005/8/layout/pList2"/>
    <dgm:cxn modelId="{217293C7-02B7-4A40-AFD3-2B3B37AED137}" type="presParOf" srcId="{4421B85F-7EBA-4629-A64B-6B222225EE5B}" destId="{CE08EFBB-10AF-46DE-B1C8-AF9BBA2E8A93}" srcOrd="0" destOrd="0" presId="urn:microsoft.com/office/officeart/2005/8/layout/pList2"/>
    <dgm:cxn modelId="{055947AA-3DD0-4FED-B236-A71429556AE5}" type="presParOf" srcId="{4421B85F-7EBA-4629-A64B-6B222225EE5B}" destId="{779C15FA-2359-4F3A-8123-F3A978FDABBA}" srcOrd="1" destOrd="0" presId="urn:microsoft.com/office/officeart/2005/8/layout/pList2"/>
    <dgm:cxn modelId="{F7E99697-3948-4941-8061-2250F08B6D86}" type="presParOf" srcId="{4421B85F-7EBA-4629-A64B-6B222225EE5B}" destId="{0504D9F8-9CA6-448C-91C7-38BE76BBBEED}" srcOrd="2" destOrd="0" presId="urn:microsoft.com/office/officeart/2005/8/layout/pList2"/>
    <dgm:cxn modelId="{8852481B-F2FD-4531-9F69-4EF7A5909F4F}" type="presParOf" srcId="{245106DB-D1E2-45AE-AB21-671666BB9F66}" destId="{7973C76C-A0A1-469F-B884-4B5E4121595C}" srcOrd="3" destOrd="0" presId="urn:microsoft.com/office/officeart/2005/8/layout/pList2"/>
    <dgm:cxn modelId="{1EA49005-0439-498E-9DB1-5DF668CF881A}" type="presParOf" srcId="{245106DB-D1E2-45AE-AB21-671666BB9F66}" destId="{92042D16-18B0-482D-B10E-0A16D7EDC4D1}" srcOrd="4" destOrd="0" presId="urn:microsoft.com/office/officeart/2005/8/layout/pList2"/>
    <dgm:cxn modelId="{381B0944-A992-4C2E-B826-F196C2F39CF9}" type="presParOf" srcId="{92042D16-18B0-482D-B10E-0A16D7EDC4D1}" destId="{4B5B9557-4AA5-4E85-B69B-AA1011615055}" srcOrd="0" destOrd="0" presId="urn:microsoft.com/office/officeart/2005/8/layout/pList2"/>
    <dgm:cxn modelId="{492B8BED-0AFC-4DCF-B8EF-8E7D921343F0}" type="presParOf" srcId="{92042D16-18B0-482D-B10E-0A16D7EDC4D1}" destId="{D4C1DEBE-8412-47CC-B67D-EBED0D16BBAA}" srcOrd="1" destOrd="0" presId="urn:microsoft.com/office/officeart/2005/8/layout/pList2"/>
    <dgm:cxn modelId="{7D23338F-AEE7-46E1-BE3B-BC87FB8C1962}" type="presParOf" srcId="{92042D16-18B0-482D-B10E-0A16D7EDC4D1}" destId="{510465B2-B207-4D1E-8A8A-2B6F1FB4ACE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1D3AE-258D-44BC-9C4F-D7EF3F41C4B6}">
      <dsp:nvSpPr>
        <dsp:cNvPr id="0" name=""/>
        <dsp:cNvSpPr/>
      </dsp:nvSpPr>
      <dsp:spPr>
        <a:xfrm>
          <a:off x="0" y="296817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F23FC-E244-43E5-A39B-91B34617110D}">
      <dsp:nvSpPr>
        <dsp:cNvPr id="0" name=""/>
        <dsp:cNvSpPr/>
      </dsp:nvSpPr>
      <dsp:spPr>
        <a:xfrm>
          <a:off x="235488" y="29983"/>
          <a:ext cx="329683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Kế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hoạch</a:t>
          </a:r>
          <a:r>
            <a:rPr lang="en-US" sz="1900" kern="1200" dirty="0" smtClean="0"/>
            <a:t> chi </a:t>
          </a:r>
          <a:r>
            <a:rPr lang="en-US" sz="1900" kern="1200" dirty="0" err="1" smtClean="0"/>
            <a:t>tiết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để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tiến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hành</a:t>
          </a:r>
          <a:r>
            <a:rPr lang="en-US" sz="1900" kern="1200" dirty="0" smtClean="0"/>
            <a:t> các </a:t>
          </a:r>
          <a:r>
            <a:rPr lang="en-US" sz="1900" kern="1200" dirty="0" err="1" smtClean="0"/>
            <a:t>hoạt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động</a:t>
          </a:r>
          <a:r>
            <a:rPr lang="en-US" sz="1900" b="0" i="0" kern="1200" dirty="0" smtClean="0"/>
            <a:t> </a:t>
          </a:r>
          <a:endParaRPr lang="en-US" sz="1900" kern="1200" dirty="0"/>
        </a:p>
      </dsp:txBody>
      <dsp:txXfrm>
        <a:off x="262868" y="57363"/>
        <a:ext cx="3242076" cy="506120"/>
      </dsp:txXfrm>
    </dsp:sp>
    <dsp:sp modelId="{CDA8AAD6-43E0-451B-BCCE-4DC8471CE88D}">
      <dsp:nvSpPr>
        <dsp:cNvPr id="0" name=""/>
        <dsp:cNvSpPr/>
      </dsp:nvSpPr>
      <dsp:spPr>
        <a:xfrm>
          <a:off x="0" y="1172263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BA7DC-7EA1-47D0-8764-033D5DF2C5EC}">
      <dsp:nvSpPr>
        <dsp:cNvPr id="0" name=""/>
        <dsp:cNvSpPr/>
      </dsp:nvSpPr>
      <dsp:spPr>
        <a:xfrm>
          <a:off x="235488" y="891823"/>
          <a:ext cx="40016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Định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rõ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những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nỗ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lực</a:t>
          </a:r>
          <a:r>
            <a:rPr lang="en-US" sz="1900" kern="1200" dirty="0" smtClean="0"/>
            <a:t> cần </a:t>
          </a:r>
          <a:r>
            <a:rPr lang="en-US" sz="1900" kern="1200" dirty="0" err="1" smtClean="0"/>
            <a:t>thiết</a:t>
          </a:r>
          <a:endParaRPr lang="en-US" sz="1900" kern="1200" dirty="0"/>
        </a:p>
      </dsp:txBody>
      <dsp:txXfrm>
        <a:off x="262868" y="919203"/>
        <a:ext cx="3946840" cy="506120"/>
      </dsp:txXfrm>
    </dsp:sp>
    <dsp:sp modelId="{909127A2-6B93-4D8E-A3FF-85CF7D309848}">
      <dsp:nvSpPr>
        <dsp:cNvPr id="0" name=""/>
        <dsp:cNvSpPr/>
      </dsp:nvSpPr>
      <dsp:spPr>
        <a:xfrm>
          <a:off x="0" y="2034103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3E68D-6FD3-4112-A041-396DA5491A47}">
      <dsp:nvSpPr>
        <dsp:cNvPr id="0" name=""/>
        <dsp:cNvSpPr/>
      </dsp:nvSpPr>
      <dsp:spPr>
        <a:xfrm>
          <a:off x="235488" y="1753663"/>
          <a:ext cx="329683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Giúp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những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người</a:t>
          </a:r>
          <a:r>
            <a:rPr lang="en-US" sz="1900" kern="1200" dirty="0" smtClean="0"/>
            <a:t> bên </a:t>
          </a:r>
          <a:r>
            <a:rPr lang="en-US" sz="1900" kern="1200" dirty="0" err="1" smtClean="0"/>
            <a:t>ngoài</a:t>
          </a:r>
          <a:r>
            <a:rPr lang="en-US" sz="1900" kern="1200" dirty="0" smtClean="0"/>
            <a:t> nhóm thử </a:t>
          </a:r>
          <a:r>
            <a:rPr lang="en-US" sz="1900" kern="1200" dirty="0" err="1" smtClean="0"/>
            <a:t>nghiệm</a:t>
          </a:r>
          <a:endParaRPr lang="en-US" sz="1900" kern="1200" dirty="0"/>
        </a:p>
      </dsp:txBody>
      <dsp:txXfrm>
        <a:off x="262868" y="1781043"/>
        <a:ext cx="324207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B15A-040C-42D2-9994-B60D07725C54}">
      <dsp:nvSpPr>
        <dsp:cNvPr id="0" name=""/>
        <dsp:cNvSpPr/>
      </dsp:nvSpPr>
      <dsp:spPr>
        <a:xfrm>
          <a:off x="217582" y="1470174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Các </a:t>
          </a:r>
          <a:r>
            <a:rPr lang="en-US" sz="1700" b="1" kern="1200" dirty="0" err="1" smtClean="0"/>
            <a:t>kỹ</a:t>
          </a:r>
          <a:r>
            <a:rPr lang="en-US" sz="1700" b="1" kern="1200" dirty="0" smtClean="0"/>
            <a:t> </a:t>
          </a:r>
          <a:r>
            <a:rPr lang="en-US" sz="1700" b="1" kern="1200" dirty="0" err="1" smtClean="0"/>
            <a:t>thuật</a:t>
          </a:r>
          <a:r>
            <a:rPr lang="en-US" sz="1700" b="1" kern="1200" dirty="0" smtClean="0"/>
            <a:t> kiểm tra</a:t>
          </a:r>
          <a:endParaRPr lang="en-US" sz="1700" kern="1200" dirty="0"/>
        </a:p>
      </dsp:txBody>
      <dsp:txXfrm>
        <a:off x="242529" y="1495121"/>
        <a:ext cx="1653582" cy="801844"/>
      </dsp:txXfrm>
    </dsp:sp>
    <dsp:sp modelId="{A38E18AA-01D8-4E18-AEDD-9A6D378EA712}">
      <dsp:nvSpPr>
        <dsp:cNvPr id="0" name=""/>
        <dsp:cNvSpPr/>
      </dsp:nvSpPr>
      <dsp:spPr>
        <a:xfrm rot="17692822">
          <a:off x="1451972" y="1141204"/>
          <a:ext cx="16195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9563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1265" y="1120930"/>
        <a:ext cx="80978" cy="80978"/>
      </dsp:txXfrm>
    </dsp:sp>
    <dsp:sp modelId="{78E1E9BD-4A3F-4E66-8191-867EB6B98EF0}">
      <dsp:nvSpPr>
        <dsp:cNvPr id="0" name=""/>
        <dsp:cNvSpPr/>
      </dsp:nvSpPr>
      <dsp:spPr>
        <a:xfrm>
          <a:off x="2602449" y="925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Functional testing </a:t>
          </a:r>
          <a:endParaRPr lang="en-US" sz="1700" kern="1200" dirty="0"/>
        </a:p>
      </dsp:txBody>
      <dsp:txXfrm>
        <a:off x="2627396" y="25872"/>
        <a:ext cx="1653582" cy="801844"/>
      </dsp:txXfrm>
    </dsp:sp>
    <dsp:sp modelId="{3EE67635-EC39-41F7-A512-5E08C7D87E35}">
      <dsp:nvSpPr>
        <dsp:cNvPr id="0" name=""/>
        <dsp:cNvSpPr/>
      </dsp:nvSpPr>
      <dsp:spPr>
        <a:xfrm rot="19457599">
          <a:off x="1842186" y="1630953"/>
          <a:ext cx="8391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913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40776" y="1630190"/>
        <a:ext cx="41956" cy="41956"/>
      </dsp:txXfrm>
    </dsp:sp>
    <dsp:sp modelId="{FC0BB3DA-AAB2-4F02-996A-8A462FCCA5DF}">
      <dsp:nvSpPr>
        <dsp:cNvPr id="0" name=""/>
        <dsp:cNvSpPr/>
      </dsp:nvSpPr>
      <dsp:spPr>
        <a:xfrm>
          <a:off x="2602449" y="980424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Performance testing </a:t>
          </a:r>
          <a:endParaRPr lang="en-US" sz="1700" kern="1200" dirty="0"/>
        </a:p>
      </dsp:txBody>
      <dsp:txXfrm>
        <a:off x="2627396" y="1005371"/>
        <a:ext cx="1653582" cy="801844"/>
      </dsp:txXfrm>
    </dsp:sp>
    <dsp:sp modelId="{F4375634-475B-4EFA-B5A1-A18C4DB3850C}">
      <dsp:nvSpPr>
        <dsp:cNvPr id="0" name=""/>
        <dsp:cNvSpPr/>
      </dsp:nvSpPr>
      <dsp:spPr>
        <a:xfrm rot="2142401">
          <a:off x="1842186" y="2120703"/>
          <a:ext cx="8391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3913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40776" y="2119939"/>
        <a:ext cx="41956" cy="41956"/>
      </dsp:txXfrm>
    </dsp:sp>
    <dsp:sp modelId="{51CFEDC4-3A8D-4CB1-A3CC-A29A8DDF1369}">
      <dsp:nvSpPr>
        <dsp:cNvPr id="0" name=""/>
        <dsp:cNvSpPr/>
      </dsp:nvSpPr>
      <dsp:spPr>
        <a:xfrm>
          <a:off x="2602449" y="1959923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Security &amp; Access control testing </a:t>
          </a:r>
          <a:endParaRPr lang="en-US" sz="1700" kern="1200" dirty="0"/>
        </a:p>
      </dsp:txBody>
      <dsp:txXfrm>
        <a:off x="2627396" y="1984870"/>
        <a:ext cx="1653582" cy="801844"/>
      </dsp:txXfrm>
    </dsp:sp>
    <dsp:sp modelId="{4A086C31-8224-44DD-A674-04D5A64D6EE3}">
      <dsp:nvSpPr>
        <dsp:cNvPr id="0" name=""/>
        <dsp:cNvSpPr/>
      </dsp:nvSpPr>
      <dsp:spPr>
        <a:xfrm rot="3907178">
          <a:off x="1451972" y="2610452"/>
          <a:ext cx="16195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9563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1265" y="2590178"/>
        <a:ext cx="80978" cy="80978"/>
      </dsp:txXfrm>
    </dsp:sp>
    <dsp:sp modelId="{DCC0D900-B074-4580-94E0-B86BB016E7B0}">
      <dsp:nvSpPr>
        <dsp:cNvPr id="0" name=""/>
        <dsp:cNvSpPr/>
      </dsp:nvSpPr>
      <dsp:spPr>
        <a:xfrm>
          <a:off x="2602449" y="2939422"/>
          <a:ext cx="1703476" cy="851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Regression testing </a:t>
          </a:r>
          <a:endParaRPr lang="en-US" sz="1700" kern="1200"/>
        </a:p>
      </dsp:txBody>
      <dsp:txXfrm>
        <a:off x="2627396" y="2964369"/>
        <a:ext cx="1653582" cy="801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2883A-2E22-449D-9CE5-BA85E39E2E71}">
      <dsp:nvSpPr>
        <dsp:cNvPr id="0" name=""/>
        <dsp:cNvSpPr/>
      </dsp:nvSpPr>
      <dsp:spPr>
        <a:xfrm>
          <a:off x="-3649603" y="-560783"/>
          <a:ext cx="4350542" cy="4350542"/>
        </a:xfrm>
        <a:prstGeom prst="blockArc">
          <a:avLst>
            <a:gd name="adj1" fmla="val 18900000"/>
            <a:gd name="adj2" fmla="val 2700000"/>
            <a:gd name="adj3" fmla="val 4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0A5E5-91E4-48C7-B154-16215B4C633E}">
      <dsp:nvSpPr>
        <dsp:cNvPr id="0" name=""/>
        <dsp:cNvSpPr/>
      </dsp:nvSpPr>
      <dsp:spPr>
        <a:xfrm>
          <a:off x="307376" y="201746"/>
          <a:ext cx="4884397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1. </a:t>
          </a:r>
          <a:r>
            <a:rPr lang="en-US" sz="1300" b="1" kern="1200" dirty="0" err="1" smtClean="0"/>
            <a:t>Chiến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lược</a:t>
          </a:r>
          <a:r>
            <a:rPr lang="en-US" sz="1300" b="1" kern="1200" dirty="0" smtClean="0"/>
            <a:t> test </a:t>
          </a:r>
          <a:endParaRPr lang="en-US" sz="1300" kern="1200" dirty="0"/>
        </a:p>
      </dsp:txBody>
      <dsp:txXfrm>
        <a:off x="307376" y="201746"/>
        <a:ext cx="4884397" cy="403751"/>
      </dsp:txXfrm>
    </dsp:sp>
    <dsp:sp modelId="{FC906E49-DD13-406F-B771-ED47B8C1263C}">
      <dsp:nvSpPr>
        <dsp:cNvPr id="0" name=""/>
        <dsp:cNvSpPr/>
      </dsp:nvSpPr>
      <dsp:spPr>
        <a:xfrm>
          <a:off x="55032" y="151277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788A-FC11-4F89-8808-19BE3C19F63E}">
      <dsp:nvSpPr>
        <dsp:cNvPr id="0" name=""/>
        <dsp:cNvSpPr/>
      </dsp:nvSpPr>
      <dsp:spPr>
        <a:xfrm>
          <a:off x="596693" y="807179"/>
          <a:ext cx="4595081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2. </a:t>
          </a:r>
          <a:r>
            <a:rPr lang="en-US" sz="1300" b="1" kern="1200" dirty="0" err="1" smtClean="0"/>
            <a:t>Nhiệm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vụ,các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tiêu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chuẩn</a:t>
          </a:r>
          <a:r>
            <a:rPr lang="en-US" sz="1300" b="1" kern="1200" dirty="0" smtClean="0"/>
            <a:t>, </a:t>
          </a:r>
          <a:r>
            <a:rPr lang="en-US" sz="1300" b="1" kern="1200" dirty="0" err="1" smtClean="0"/>
            <a:t>kế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hoạch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nguồn</a:t>
          </a:r>
          <a:r>
            <a:rPr lang="en-US" sz="1300" b="1" kern="1200" dirty="0" smtClean="0"/>
            <a:t> của Test</a:t>
          </a:r>
          <a:endParaRPr lang="en-US" sz="1300" b="1" kern="1200" dirty="0"/>
        </a:p>
      </dsp:txBody>
      <dsp:txXfrm>
        <a:off x="596693" y="807179"/>
        <a:ext cx="4595081" cy="403751"/>
      </dsp:txXfrm>
    </dsp:sp>
    <dsp:sp modelId="{4B76A297-8BE2-4E8D-8261-6546F26C01E4}">
      <dsp:nvSpPr>
        <dsp:cNvPr id="0" name=""/>
        <dsp:cNvSpPr/>
      </dsp:nvSpPr>
      <dsp:spPr>
        <a:xfrm>
          <a:off x="344348" y="756710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91AA5-A054-435A-BC22-538F9ACAE5CA}">
      <dsp:nvSpPr>
        <dsp:cNvPr id="0" name=""/>
        <dsp:cNvSpPr/>
      </dsp:nvSpPr>
      <dsp:spPr>
        <a:xfrm>
          <a:off x="685489" y="1412611"/>
          <a:ext cx="4506284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3. </a:t>
          </a:r>
          <a:r>
            <a:rPr lang="en-US" sz="1300" b="1" kern="1200" dirty="0" err="1" smtClean="0"/>
            <a:t>Môi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trường</a:t>
          </a:r>
          <a:r>
            <a:rPr lang="en-US" sz="1300" b="1" kern="1200" dirty="0" smtClean="0"/>
            <a:t> test </a:t>
          </a:r>
          <a:endParaRPr lang="en-US" sz="1300" kern="1200" dirty="0"/>
        </a:p>
      </dsp:txBody>
      <dsp:txXfrm>
        <a:off x="685489" y="1412611"/>
        <a:ext cx="4506284" cy="403751"/>
      </dsp:txXfrm>
    </dsp:sp>
    <dsp:sp modelId="{C7BB42BA-F734-43DF-83A3-CFE46DD3E233}">
      <dsp:nvSpPr>
        <dsp:cNvPr id="0" name=""/>
        <dsp:cNvSpPr/>
      </dsp:nvSpPr>
      <dsp:spPr>
        <a:xfrm>
          <a:off x="433145" y="1362143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F626A-0EAE-4B69-B739-D22FC64486D3}">
      <dsp:nvSpPr>
        <dsp:cNvPr id="0" name=""/>
        <dsp:cNvSpPr/>
      </dsp:nvSpPr>
      <dsp:spPr>
        <a:xfrm>
          <a:off x="596693" y="2018044"/>
          <a:ext cx="4595081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4. </a:t>
          </a:r>
          <a:r>
            <a:rPr lang="en-US" sz="1300" b="1" kern="1200" dirty="0" err="1" smtClean="0"/>
            <a:t>Kế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hoạch</a:t>
          </a:r>
          <a:r>
            <a:rPr lang="en-US" sz="1300" b="1" kern="1200" dirty="0" smtClean="0"/>
            <a:t> và </a:t>
          </a:r>
          <a:r>
            <a:rPr lang="en-US" sz="1300" b="1" kern="1200" dirty="0" err="1" smtClean="0"/>
            <a:t>dự</a:t>
          </a:r>
          <a:r>
            <a:rPr lang="en-US" sz="1300" b="1" kern="1200" dirty="0" smtClean="0"/>
            <a:t> tính </a:t>
          </a:r>
          <a:endParaRPr lang="en-US" sz="1300" kern="1200" dirty="0"/>
        </a:p>
      </dsp:txBody>
      <dsp:txXfrm>
        <a:off x="596693" y="2018044"/>
        <a:ext cx="4595081" cy="403751"/>
      </dsp:txXfrm>
    </dsp:sp>
    <dsp:sp modelId="{5B1AD906-26B2-4BC6-8AA0-7DF73C280346}">
      <dsp:nvSpPr>
        <dsp:cNvPr id="0" name=""/>
        <dsp:cNvSpPr/>
      </dsp:nvSpPr>
      <dsp:spPr>
        <a:xfrm>
          <a:off x="344348" y="1967575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4F22C-5A8F-450E-BF24-8193750EE415}">
      <dsp:nvSpPr>
        <dsp:cNvPr id="0" name=""/>
        <dsp:cNvSpPr/>
      </dsp:nvSpPr>
      <dsp:spPr>
        <a:xfrm>
          <a:off x="307376" y="2623477"/>
          <a:ext cx="4884397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5. </a:t>
          </a:r>
          <a:r>
            <a:rPr lang="en-US" sz="1300" b="1" kern="1200" dirty="0" err="1" smtClean="0"/>
            <a:t>Khả</a:t>
          </a:r>
          <a:r>
            <a:rPr lang="en-US" sz="1300" b="1" kern="1200" dirty="0" smtClean="0"/>
            <a:t> năng </a:t>
          </a:r>
          <a:r>
            <a:rPr lang="en-US" sz="1300" b="1" kern="1200" dirty="0" err="1" smtClean="0"/>
            <a:t>vận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chuyển</a:t>
          </a:r>
          <a:r>
            <a:rPr lang="en-US" sz="1300" b="1" kern="1200" dirty="0" smtClean="0"/>
            <a:t> test</a:t>
          </a:r>
          <a:endParaRPr lang="en-US" sz="1300" b="1" kern="1200" dirty="0"/>
        </a:p>
      </dsp:txBody>
      <dsp:txXfrm>
        <a:off x="307376" y="2623477"/>
        <a:ext cx="4884397" cy="403751"/>
      </dsp:txXfrm>
    </dsp:sp>
    <dsp:sp modelId="{21FF315D-F42E-4449-982C-A063D55A7960}">
      <dsp:nvSpPr>
        <dsp:cNvPr id="0" name=""/>
        <dsp:cNvSpPr/>
      </dsp:nvSpPr>
      <dsp:spPr>
        <a:xfrm>
          <a:off x="55032" y="2573008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1579D-C47D-4D46-8CF3-7AA2DC6736EC}">
      <dsp:nvSpPr>
        <dsp:cNvPr id="0" name=""/>
        <dsp:cNvSpPr/>
      </dsp:nvSpPr>
      <dsp:spPr>
        <a:xfrm>
          <a:off x="320948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23028-C4F5-4067-8405-4E392603E352}">
      <dsp:nvSpPr>
        <dsp:cNvPr id="0" name=""/>
        <dsp:cNvSpPr/>
      </dsp:nvSpPr>
      <dsp:spPr>
        <a:xfrm>
          <a:off x="320948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Danh </a:t>
          </a:r>
          <a:r>
            <a:rPr lang="en-US" sz="1500" kern="1200" dirty="0" err="1" smtClean="0"/>
            <a:t>sách</a:t>
          </a:r>
          <a:r>
            <a:rPr lang="en-US" sz="1500" kern="1200" dirty="0" smtClean="0"/>
            <a:t> các </a:t>
          </a:r>
          <a:r>
            <a:rPr lang="en-US" sz="1500" kern="1200" dirty="0" err="1" smtClean="0"/>
            <a:t>vai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trò</a:t>
          </a:r>
          <a:endParaRPr lang="en-US" sz="1500" kern="1200" dirty="0"/>
        </a:p>
      </dsp:txBody>
      <dsp:txXfrm>
        <a:off x="320948" y="1122842"/>
        <a:ext cx="1627496" cy="603801"/>
      </dsp:txXfrm>
    </dsp:sp>
    <dsp:sp modelId="{74B3B73F-DE41-44BB-AFFB-866E85DA84D7}">
      <dsp:nvSpPr>
        <dsp:cNvPr id="0" name=""/>
        <dsp:cNvSpPr/>
      </dsp:nvSpPr>
      <dsp:spPr>
        <a:xfrm>
          <a:off x="2111264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11620-6FCF-45C1-BA7A-6F5884878204}">
      <dsp:nvSpPr>
        <dsp:cNvPr id="0" name=""/>
        <dsp:cNvSpPr/>
      </dsp:nvSpPr>
      <dsp:spPr>
        <a:xfrm>
          <a:off x="2111264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trách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nhiệm</a:t>
          </a:r>
          <a:r>
            <a:rPr lang="en-US" sz="1500" kern="1200" dirty="0" smtClean="0"/>
            <a:t> của </a:t>
          </a:r>
          <a:r>
            <a:rPr lang="en-US" sz="1500" kern="1200" dirty="0" err="1" smtClean="0"/>
            <a:t>từng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vai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trò</a:t>
          </a:r>
          <a:endParaRPr lang="en-US" sz="1500" kern="1200" dirty="0"/>
        </a:p>
      </dsp:txBody>
      <dsp:txXfrm>
        <a:off x="2111264" y="1122842"/>
        <a:ext cx="1627496" cy="603801"/>
      </dsp:txXfrm>
    </dsp:sp>
    <dsp:sp modelId="{DD2064F3-0BFE-4C91-A3FD-3B4B23EC9A0B}">
      <dsp:nvSpPr>
        <dsp:cNvPr id="0" name=""/>
        <dsp:cNvSpPr/>
      </dsp:nvSpPr>
      <dsp:spPr>
        <a:xfrm>
          <a:off x="3901579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C698E-C0D4-439B-B4D3-DCD5B902AD88}">
      <dsp:nvSpPr>
        <dsp:cNvPr id="0" name=""/>
        <dsp:cNvSpPr/>
      </dsp:nvSpPr>
      <dsp:spPr>
        <a:xfrm>
          <a:off x="3901579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Công </a:t>
          </a:r>
          <a:r>
            <a:rPr lang="en-US" sz="1500" kern="1200" dirty="0" err="1" smtClean="0"/>
            <a:t>tác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huấn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luyện</a:t>
          </a:r>
          <a:endParaRPr lang="en-US" sz="1500" kern="1200" dirty="0"/>
        </a:p>
      </dsp:txBody>
      <dsp:txXfrm>
        <a:off x="3901579" y="1122842"/>
        <a:ext cx="1627496" cy="603801"/>
      </dsp:txXfrm>
    </dsp:sp>
    <dsp:sp modelId="{061BB3F3-BAA5-4C3E-B8F9-D42AFE33972F}">
      <dsp:nvSpPr>
        <dsp:cNvPr id="0" name=""/>
        <dsp:cNvSpPr/>
      </dsp:nvSpPr>
      <dsp:spPr>
        <a:xfrm>
          <a:off x="1851279" y="1889393"/>
          <a:ext cx="2147465" cy="1121345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4218-2072-4E28-B8DB-4777F8CAAAE0}">
      <dsp:nvSpPr>
        <dsp:cNvPr id="0" name=""/>
        <dsp:cNvSpPr/>
      </dsp:nvSpPr>
      <dsp:spPr>
        <a:xfrm>
          <a:off x="1611223" y="3010738"/>
          <a:ext cx="2627577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Danh </a:t>
          </a:r>
          <a:r>
            <a:rPr lang="en-US" sz="1500" kern="1200" dirty="0" err="1" smtClean="0"/>
            <a:t>sách</a:t>
          </a:r>
          <a:r>
            <a:rPr lang="en-US" sz="1500" kern="1200" dirty="0" smtClean="0"/>
            <a:t> các </a:t>
          </a:r>
          <a:r>
            <a:rPr lang="en-US" sz="1500" kern="1200" dirty="0" err="1" smtClean="0"/>
            <a:t>huấn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luyện</a:t>
          </a:r>
          <a:r>
            <a:rPr lang="en-US" sz="1500" kern="1200" dirty="0" smtClean="0"/>
            <a:t> cần </a:t>
          </a:r>
          <a:r>
            <a:rPr lang="en-US" sz="1500" kern="1200" dirty="0" err="1" smtClean="0"/>
            <a:t>thiết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cho</a:t>
          </a:r>
          <a:r>
            <a:rPr lang="en-US" sz="1500" kern="1200" dirty="0" smtClean="0"/>
            <a:t> các QC</a:t>
          </a:r>
          <a:endParaRPr lang="en-US" sz="1500" kern="1200" dirty="0"/>
        </a:p>
      </dsp:txBody>
      <dsp:txXfrm>
        <a:off x="1611223" y="3010738"/>
        <a:ext cx="2627577" cy="603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0E501-0EE0-4494-8371-44268F9FA2C0}">
      <dsp:nvSpPr>
        <dsp:cNvPr id="0" name=""/>
        <dsp:cNvSpPr/>
      </dsp:nvSpPr>
      <dsp:spPr>
        <a:xfrm>
          <a:off x="0" y="83741"/>
          <a:ext cx="5763491" cy="13747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10C0D-855E-448D-9327-EF9E4C96EC24}">
      <dsp:nvSpPr>
        <dsp:cNvPr id="0" name=""/>
        <dsp:cNvSpPr/>
      </dsp:nvSpPr>
      <dsp:spPr>
        <a:xfrm>
          <a:off x="172904" y="177753"/>
          <a:ext cx="1693025" cy="13568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C31B4-2E6B-44F9-924C-72DA01A6B9F4}">
      <dsp:nvSpPr>
        <dsp:cNvPr id="0" name=""/>
        <dsp:cNvSpPr/>
      </dsp:nvSpPr>
      <dsp:spPr>
        <a:xfrm rot="10800000">
          <a:off x="172904" y="1768638"/>
          <a:ext cx="1693025" cy="123001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Screen Ruler</a:t>
          </a:r>
          <a:endParaRPr lang="en-US" sz="2200" kern="1200" dirty="0"/>
        </a:p>
      </dsp:txBody>
      <dsp:txXfrm rot="10800000">
        <a:off x="210731" y="1768638"/>
        <a:ext cx="1617371" cy="1192187"/>
      </dsp:txXfrm>
    </dsp:sp>
    <dsp:sp modelId="{0504D9F8-9CA6-448C-91C7-38BE76BBBEED}">
      <dsp:nvSpPr>
        <dsp:cNvPr id="0" name=""/>
        <dsp:cNvSpPr/>
      </dsp:nvSpPr>
      <dsp:spPr>
        <a:xfrm>
          <a:off x="2035232" y="231571"/>
          <a:ext cx="1693025" cy="13348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EFBB-10AF-46DE-B1C8-AF9BBA2E8A93}">
      <dsp:nvSpPr>
        <dsp:cNvPr id="0" name=""/>
        <dsp:cNvSpPr/>
      </dsp:nvSpPr>
      <dsp:spPr>
        <a:xfrm rot="10800000">
          <a:off x="2035232" y="1897111"/>
          <a:ext cx="1693025" cy="105871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WhatFont</a:t>
          </a:r>
          <a:endParaRPr lang="en-US" sz="2200" kern="1200" dirty="0"/>
        </a:p>
      </dsp:txBody>
      <dsp:txXfrm rot="10800000">
        <a:off x="2067791" y="1897111"/>
        <a:ext cx="1627907" cy="1026158"/>
      </dsp:txXfrm>
    </dsp:sp>
    <dsp:sp modelId="{510465B2-B207-4D1E-8A8A-2B6F1FB4ACE3}">
      <dsp:nvSpPr>
        <dsp:cNvPr id="0" name=""/>
        <dsp:cNvSpPr/>
      </dsp:nvSpPr>
      <dsp:spPr>
        <a:xfrm>
          <a:off x="3897560" y="286205"/>
          <a:ext cx="1693025" cy="12758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B9557-4AA5-4E85-B69B-AA1011615055}">
      <dsp:nvSpPr>
        <dsp:cNvPr id="0" name=""/>
        <dsp:cNvSpPr/>
      </dsp:nvSpPr>
      <dsp:spPr>
        <a:xfrm rot="10800000">
          <a:off x="3897560" y="1972444"/>
          <a:ext cx="1693025" cy="95827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ColorZilla</a:t>
          </a:r>
          <a:endParaRPr lang="en-US" sz="2200" kern="1200" dirty="0"/>
        </a:p>
      </dsp:txBody>
      <dsp:txXfrm rot="10800000">
        <a:off x="3927030" y="1972444"/>
        <a:ext cx="1634085" cy="928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98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1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721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51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94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7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71104" y="1009841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Kế Hoạch Kiểm Thử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525491" y="3572550"/>
            <a:ext cx="2362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Nhóm 6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34298988"/>
              </p:ext>
            </p:extLst>
          </p:nvPr>
        </p:nvGraphicFramePr>
        <p:xfrm>
          <a:off x="658091" y="811663"/>
          <a:ext cx="4523509" cy="379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4548" y="1684307"/>
            <a:ext cx="2758616" cy="1841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64856" y="72853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5.Phương pháp kiểm thử có cần không nếu cần thì nó bao gồm những gì?</a:t>
            </a:r>
            <a:br>
              <a:rPr lang="vi-VN" dirty="0"/>
            </a:br>
            <a:endParaRPr dirty="0"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26" y="1423370"/>
            <a:ext cx="5003056" cy="2999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37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363455" y="593552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00"/>
                </a:solidFill>
              </a:rPr>
              <a:t>TIẾP THEO</a:t>
            </a:r>
            <a:endParaRPr lang="vi-VN" sz="3600" dirty="0">
              <a:solidFill>
                <a:srgbClr val="FFFF00"/>
              </a:solidFill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7" y="3742439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en-US" dirty="0"/>
              <a:t>Hoàng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Khánh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42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003379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6. </a:t>
            </a:r>
            <a:r>
              <a:rPr lang="en-US" dirty="0" err="1"/>
              <a:t>Quy</a:t>
            </a:r>
            <a:r>
              <a:rPr lang="en-US" dirty="0"/>
              <a:t> trình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kiểm thử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7 phần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86" y="798545"/>
            <a:ext cx="1564178" cy="156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6" y="811663"/>
            <a:ext cx="3250604" cy="1537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144550"/>
            <a:ext cx="2129042" cy="1178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98" y="3173519"/>
            <a:ext cx="1942314" cy="923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38" y="2666186"/>
            <a:ext cx="2179689" cy="115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798949" y="2362723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4988" y="642386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2125" y="4322620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3394" y="4059401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9047" y="3802367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5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4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89471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7.Cấu trúc của kế hoạch?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529536"/>
              </p:ext>
            </p:extLst>
          </p:nvPr>
        </p:nvGraphicFramePr>
        <p:xfrm>
          <a:off x="2431471" y="1193006"/>
          <a:ext cx="5233773" cy="322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99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363455" y="593552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00"/>
                </a:solidFill>
              </a:rPr>
              <a:t>TIẾP THEO</a:t>
            </a:r>
            <a:endParaRPr lang="vi-VN" sz="3600" dirty="0">
              <a:solidFill>
                <a:srgbClr val="FFFF00"/>
              </a:solidFill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7" y="3742439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/>
              <a:t>Lê Xuân Hùng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8.Tổ chức đội trong kiểm thử như </a:t>
            </a:r>
            <a:r>
              <a:rPr lang="vi-VN" dirty="0" smtClean="0"/>
              <a:t>nào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11643775"/>
              </p:ext>
            </p:extLst>
          </p:nvPr>
        </p:nvGraphicFramePr>
        <p:xfrm>
          <a:off x="2542309" y="1052945"/>
          <a:ext cx="5850025" cy="3616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9.Các tiện ích phục vụ kiểm thử?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9533565"/>
              </p:ext>
            </p:extLst>
          </p:nvPr>
        </p:nvGraphicFramePr>
        <p:xfrm>
          <a:off x="2431471" y="1288472"/>
          <a:ext cx="5763491" cy="305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15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6" y="811663"/>
            <a:ext cx="6846397" cy="351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69"/>
            <a:ext cx="6593700" cy="2190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FFFF"/>
                </a:solidFill>
              </a:rPr>
              <a:t>Nhóm 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Nhóm </a:t>
            </a:r>
            <a:r>
              <a:rPr lang="en-US" sz="1800" dirty="0" err="1" smtClean="0">
                <a:solidFill>
                  <a:srgbClr val="FFFFFF"/>
                </a:solidFill>
              </a:rPr>
              <a:t>trưởng</a:t>
            </a:r>
            <a:r>
              <a:rPr lang="en-US" sz="1800" dirty="0" smtClean="0">
                <a:solidFill>
                  <a:srgbClr val="FFFFFF"/>
                </a:solidFill>
              </a:rPr>
              <a:t> : </a:t>
            </a:r>
            <a:r>
              <a:rPr lang="en-US" sz="1800" dirty="0" err="1" smtClean="0">
                <a:solidFill>
                  <a:srgbClr val="FFFFFF"/>
                </a:solidFill>
              </a:rPr>
              <a:t>Nguyễn</a:t>
            </a:r>
            <a:r>
              <a:rPr lang="en-US" sz="1800" dirty="0" smtClean="0">
                <a:solidFill>
                  <a:srgbClr val="FFFFFF"/>
                </a:solidFill>
              </a:rPr>
              <a:t> Văn </a:t>
            </a:r>
            <a:r>
              <a:rPr lang="en-US" sz="1800" dirty="0" err="1" smtClean="0">
                <a:solidFill>
                  <a:srgbClr val="FFFFFF"/>
                </a:solidFill>
              </a:rPr>
              <a:t>Ngọc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Thành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viên</a:t>
            </a:r>
            <a:r>
              <a:rPr lang="en-US" sz="1800" dirty="0" smtClean="0">
                <a:solidFill>
                  <a:srgbClr val="FFFFFF"/>
                </a:solidFill>
              </a:rPr>
              <a:t> : </a:t>
            </a:r>
            <a:r>
              <a:rPr lang="en-US" sz="1800" dirty="0" err="1" smtClean="0">
                <a:solidFill>
                  <a:srgbClr val="FFFFFF"/>
                </a:solidFill>
              </a:rPr>
              <a:t>Nguyễn</a:t>
            </a:r>
            <a:r>
              <a:rPr lang="en-US" sz="1800" dirty="0" smtClean="0">
                <a:solidFill>
                  <a:srgbClr val="FFFFFF"/>
                </a:solidFill>
              </a:rPr>
              <a:t> Văn Kiên,  </a:t>
            </a:r>
            <a:r>
              <a:rPr lang="en-US" sz="1800" dirty="0" err="1" smtClean="0">
                <a:solidFill>
                  <a:srgbClr val="FFFFFF"/>
                </a:solidFill>
              </a:rPr>
              <a:t>Lê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Xuân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Hùng</a:t>
            </a:r>
            <a:r>
              <a:rPr lang="en-US" sz="1800" dirty="0" smtClean="0">
                <a:solidFill>
                  <a:srgbClr val="FFFFFF"/>
                </a:solidFill>
              </a:rPr>
              <a:t> 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                           Hoàng </a:t>
            </a:r>
            <a:r>
              <a:rPr lang="en-US" sz="1800" dirty="0" err="1" smtClean="0">
                <a:solidFill>
                  <a:srgbClr val="FFFFFF"/>
                </a:solidFill>
              </a:rPr>
              <a:t>Duy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Khánh</a:t>
            </a:r>
            <a:r>
              <a:rPr lang="en-US" sz="1800" dirty="0" smtClean="0">
                <a:solidFill>
                  <a:srgbClr val="FFFFFF"/>
                </a:solidFill>
              </a:rPr>
              <a:t>, 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285936" y="1099803"/>
            <a:ext cx="1709118" cy="1442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Mục Lục</a:t>
            </a:r>
            <a:endParaRPr sz="2800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708564" y="1246908"/>
            <a:ext cx="2715035" cy="3172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1.Kế </a:t>
            </a:r>
            <a:r>
              <a:rPr lang="vi-VN" sz="1400" b="1" dirty="0">
                <a:solidFill>
                  <a:srgbClr val="FF0000"/>
                </a:solidFill>
              </a:rPr>
              <a:t>hoạch kiểm thử là gì?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2.Tại </a:t>
            </a:r>
            <a:r>
              <a:rPr lang="vi-VN" sz="1400" b="1" dirty="0">
                <a:solidFill>
                  <a:srgbClr val="FF0000"/>
                </a:solidFill>
              </a:rPr>
              <a:t>sao phải tạo kế hoạch kiểm thử?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3.Khi </a:t>
            </a:r>
            <a:r>
              <a:rPr lang="vi-VN" sz="1400" b="1" dirty="0">
                <a:solidFill>
                  <a:srgbClr val="FF0000"/>
                </a:solidFill>
              </a:rPr>
              <a:t>nào thì triển khai kế hoạch kiểm thử?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4.Nó </a:t>
            </a:r>
            <a:r>
              <a:rPr lang="vi-VN" sz="1400" b="1" dirty="0">
                <a:solidFill>
                  <a:srgbClr val="FF0000"/>
                </a:solidFill>
              </a:rPr>
              <a:t>bao gồm những gì trong kế hoạch kiểm thử?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5.Phương </a:t>
            </a:r>
            <a:r>
              <a:rPr lang="vi-VN" sz="1400" b="1" dirty="0">
                <a:solidFill>
                  <a:srgbClr val="FF0000"/>
                </a:solidFill>
              </a:rPr>
              <a:t>pháp kiểm thử có cần không nếu cần thì nó bao gồm những gì?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>
            <a:spLocks noGrp="1"/>
          </p:cNvSpPr>
          <p:nvPr>
            <p:ph type="body" idx="2"/>
          </p:nvPr>
        </p:nvSpPr>
        <p:spPr>
          <a:xfrm>
            <a:off x="5423599" y="1272137"/>
            <a:ext cx="2750582" cy="254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6.Quy </a:t>
            </a:r>
            <a:r>
              <a:rPr lang="vi-VN" sz="1400" b="1" dirty="0">
                <a:solidFill>
                  <a:srgbClr val="FF0000"/>
                </a:solidFill>
              </a:rPr>
              <a:t>trình kế hoạch kiểm thử gồm có những gì?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7.Cấu </a:t>
            </a:r>
            <a:r>
              <a:rPr lang="vi-VN" sz="1400" b="1" dirty="0">
                <a:solidFill>
                  <a:srgbClr val="FF0000"/>
                </a:solidFill>
              </a:rPr>
              <a:t>trúc của kế hoạch?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8.Tổ </a:t>
            </a:r>
            <a:r>
              <a:rPr lang="vi-VN" sz="1400" b="1" dirty="0">
                <a:solidFill>
                  <a:srgbClr val="FF0000"/>
                </a:solidFill>
              </a:rPr>
              <a:t>chức đội trong kiểm thử như nào (nhân sự)?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9.Các </a:t>
            </a:r>
            <a:r>
              <a:rPr lang="vi-VN" sz="1400" b="1" dirty="0">
                <a:solidFill>
                  <a:srgbClr val="FF0000"/>
                </a:solidFill>
              </a:rPr>
              <a:t>tiện ích phục vụ kiểm thử?</a:t>
            </a:r>
            <a:endParaRPr lang="vi-VN"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400" dirty="0">
              <a:solidFill>
                <a:srgbClr val="FF0000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2019769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lvl="0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kiểm thử là gì?</a:t>
            </a: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3664528"/>
            <a:ext cx="3371700" cy="479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err="1" smtClean="0"/>
              <a:t>Nguyễn</a:t>
            </a:r>
            <a:r>
              <a:rPr lang="en-US" sz="1600" dirty="0" smtClean="0"/>
              <a:t> Văn </a:t>
            </a:r>
            <a:r>
              <a:rPr lang="en-US" sz="1600" dirty="0" err="1" smtClean="0"/>
              <a:t>Ngọc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35" y="1648692"/>
            <a:ext cx="5371020" cy="2452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247984" y="739584"/>
            <a:ext cx="1885616" cy="2190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2.Vì </a:t>
            </a:r>
            <a:r>
              <a:rPr lang="en-US" dirty="0" err="1"/>
              <a:t>sao</a:t>
            </a:r>
            <a:r>
              <a:rPr lang="en-US" dirty="0"/>
              <a:t> dùng Test plan? </a:t>
            </a: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2632363"/>
            <a:ext cx="2071253" cy="2071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4252734510"/>
              </p:ext>
            </p:extLst>
          </p:nvPr>
        </p:nvGraphicFramePr>
        <p:xfrm>
          <a:off x="3408218" y="1183985"/>
          <a:ext cx="4709766" cy="254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268766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3.Khi nào thì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3906982" y="811663"/>
            <a:ext cx="2798619" cy="1614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khi</a:t>
            </a:r>
            <a:r>
              <a:rPr lang="en-US" sz="2400" dirty="0"/>
              <a:t> mới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endParaRPr lang="en-US" sz="2400" dirty="0"/>
          </a:p>
        </p:txBody>
      </p:sp>
      <p:cxnSp>
        <p:nvCxnSpPr>
          <p:cNvPr id="5" name="Straight Arrow Connector 4"/>
          <p:cNvCxnSpPr>
            <a:endCxn id="2" idx="2"/>
          </p:cNvCxnSpPr>
          <p:nvPr/>
        </p:nvCxnSpPr>
        <p:spPr>
          <a:xfrm flipV="1">
            <a:off x="2483641" y="1618691"/>
            <a:ext cx="1423341" cy="45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06982" y="2736274"/>
            <a:ext cx="2798619" cy="1614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Khi</a:t>
            </a:r>
            <a:r>
              <a:rPr lang="en-US" sz="1600" dirty="0"/>
              <a:t> chúng ta thực hiện các 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đời</a:t>
            </a:r>
            <a:r>
              <a:rPr lang="en-US" sz="1600" dirty="0"/>
              <a:t> kiểm thử</a:t>
            </a:r>
            <a:endParaRPr lang="en-US" sz="2800" dirty="0"/>
          </a:p>
        </p:txBody>
      </p:sp>
      <p:cxnSp>
        <p:nvCxnSpPr>
          <p:cNvPr id="9" name="Straight Arrow Connector 8"/>
          <p:cNvCxnSpPr>
            <a:endCxn id="8" idx="2"/>
          </p:cNvCxnSpPr>
          <p:nvPr/>
        </p:nvCxnSpPr>
        <p:spPr>
          <a:xfrm>
            <a:off x="2452683" y="2147455"/>
            <a:ext cx="1454299" cy="1395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129" y="3187798"/>
            <a:ext cx="1956986" cy="1518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1897663" y="2902825"/>
            <a:ext cx="5532339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FFFF00"/>
                </a:solidFill>
              </a:rPr>
              <a:t>TIẾP THEO</a:t>
            </a:r>
            <a:endParaRPr lang="vi-VN" sz="3600" dirty="0"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6" y="3923246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/>
              <a:t>Đạt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92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57929" y="8116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4.Nó bao gồm những gì trong kế hoạch kiểm thử? </a:t>
            </a:r>
            <a:br>
              <a:rPr lang="vi-VN" dirty="0"/>
            </a:br>
            <a:endParaRPr dirty="0"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782291" y="609600"/>
            <a:ext cx="3221182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Chiến</a:t>
            </a:r>
            <a:r>
              <a:rPr lang="en-US" sz="2000" b="1" dirty="0"/>
              <a:t> </a:t>
            </a:r>
            <a:r>
              <a:rPr lang="en-US" sz="2000" b="1" dirty="0" err="1"/>
              <a:t>lược</a:t>
            </a:r>
            <a:r>
              <a:rPr lang="en-US" sz="2000" b="1" dirty="0"/>
              <a:t> kiểm tra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17" y="1517072"/>
            <a:ext cx="4783823" cy="2978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374</Words>
  <Application>Microsoft Office PowerPoint</Application>
  <PresentationFormat>On-screen Show (16:9)</PresentationFormat>
  <Paragraphs>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 Light</vt:lpstr>
      <vt:lpstr>Roboto Slab Regular</vt:lpstr>
      <vt:lpstr>Arial</vt:lpstr>
      <vt:lpstr>Kent template</vt:lpstr>
      <vt:lpstr>Kế Hoạch Kiểm Thử</vt:lpstr>
      <vt:lpstr>Hello!</vt:lpstr>
      <vt:lpstr>Mục Lục</vt:lpstr>
      <vt:lpstr>1. Kế hoạch kiểm thử là gì?</vt:lpstr>
      <vt:lpstr>PowerPoint Presentation</vt:lpstr>
      <vt:lpstr>2.Vì sao dùng Test plan? </vt:lpstr>
      <vt:lpstr>3.Khi nào thì triển khai </vt:lpstr>
      <vt:lpstr>TIẾP THEO</vt:lpstr>
      <vt:lpstr>4.Nó bao gồm những gì trong kế hoạch kiểm thử?  </vt:lpstr>
      <vt:lpstr>PowerPoint Presentation</vt:lpstr>
      <vt:lpstr>5.Phương pháp kiểm thử có cần không nếu cần thì nó bao gồm những gì? </vt:lpstr>
      <vt:lpstr>TIẾP THEO</vt:lpstr>
      <vt:lpstr>6. Quy trình kế hoạch kiểm thử bao gồm 7 phần</vt:lpstr>
      <vt:lpstr>7.Cấu trúc của kế hoạch?</vt:lpstr>
      <vt:lpstr>TIẾP THEO</vt:lpstr>
      <vt:lpstr>8.Tổ chức đội trong kiểm thử như nào?</vt:lpstr>
      <vt:lpstr>9.Các tiện ích phục vụ kiểm thử?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Kiểm Thử</dc:title>
  <cp:lastModifiedBy>Antony Kiên</cp:lastModifiedBy>
  <cp:revision>22</cp:revision>
  <dcterms:modified xsi:type="dcterms:W3CDTF">2020-04-21T17:33:59Z</dcterms:modified>
</cp:coreProperties>
</file>