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87" r:id="rId9"/>
    <p:sldId id="272" r:id="rId10"/>
    <p:sldId id="270" r:id="rId11"/>
    <p:sldId id="288" r:id="rId12"/>
    <p:sldId id="289" r:id="rId13"/>
    <p:sldId id="290" r:id="rId14"/>
    <p:sldId id="291" r:id="rId15"/>
    <p:sldId id="262" r:id="rId16"/>
    <p:sldId id="264" r:id="rId17"/>
    <p:sldId id="285" r:id="rId18"/>
    <p:sldId id="279" r:id="rId19"/>
  </p:sldIdLst>
  <p:sldSz cx="9144000" cy="5143500" type="screen16x9"/>
  <p:notesSz cx="6858000" cy="9144000"/>
  <p:embeddedFontLst>
    <p:embeddedFont>
      <p:font typeface="Roboto Slab Regular" panose="020B0604020202020204" charset="0"/>
      <p:regular r:id="rId21"/>
      <p:bold r:id="rId22"/>
    </p:embeddedFont>
    <p:embeddedFont>
      <p:font typeface="Lato Light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3AAC39-1E8A-48B2-8D58-F3CCD9E8970F}">
  <a:tblStyle styleId="{763AAC39-1E8A-48B2-8D58-F3CCD9E897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3FDF56-C9BE-49C0-ACCB-5FEFF34C5E5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FE0D14-5342-4332-8C49-A5111CAC9606}">
      <dgm:prSet phldrT="[Text]"/>
      <dgm:spPr/>
      <dgm:t>
        <a:bodyPr/>
        <a:lstStyle/>
        <a:p>
          <a:r>
            <a:rPr lang="en-US" dirty="0" err="1" smtClean="0"/>
            <a:t>Kế</a:t>
          </a:r>
          <a:r>
            <a:rPr lang="en-US" dirty="0" smtClean="0"/>
            <a:t> </a:t>
          </a:r>
          <a:r>
            <a:rPr lang="en-US" dirty="0" err="1" smtClean="0"/>
            <a:t>hoạch</a:t>
          </a:r>
          <a:r>
            <a:rPr lang="en-US" dirty="0" smtClean="0"/>
            <a:t> chi </a:t>
          </a:r>
          <a:r>
            <a:rPr lang="en-US" dirty="0" err="1" smtClean="0"/>
            <a:t>tiết</a:t>
          </a:r>
          <a:r>
            <a:rPr lang="en-US" dirty="0" smtClean="0"/>
            <a:t> </a:t>
          </a:r>
          <a:r>
            <a:rPr lang="en-US" dirty="0" err="1" smtClean="0"/>
            <a:t>để</a:t>
          </a:r>
          <a:r>
            <a:rPr lang="en-US" dirty="0" smtClean="0"/>
            <a:t> </a:t>
          </a:r>
          <a:r>
            <a:rPr lang="en-US" dirty="0" err="1" smtClean="0"/>
            <a:t>tiến</a:t>
          </a:r>
          <a:r>
            <a:rPr lang="en-US" dirty="0" smtClean="0"/>
            <a:t> </a:t>
          </a:r>
          <a:r>
            <a:rPr lang="en-US" dirty="0" err="1" smtClean="0"/>
            <a:t>hành</a:t>
          </a:r>
          <a:r>
            <a:rPr lang="en-US" dirty="0" smtClean="0"/>
            <a:t> các </a:t>
          </a:r>
          <a:r>
            <a:rPr lang="en-US" dirty="0" err="1" smtClean="0"/>
            <a:t>hoạt</a:t>
          </a:r>
          <a:r>
            <a:rPr lang="en-US" dirty="0" smtClean="0"/>
            <a:t> </a:t>
          </a:r>
          <a:r>
            <a:rPr lang="en-US" dirty="0" err="1" smtClean="0"/>
            <a:t>động</a:t>
          </a:r>
          <a:r>
            <a:rPr lang="en-US" b="0" i="0" dirty="0" smtClean="0"/>
            <a:t> </a:t>
          </a:r>
          <a:endParaRPr lang="en-US" dirty="0"/>
        </a:p>
      </dgm:t>
    </dgm:pt>
    <dgm:pt modelId="{35EA6CEE-ACDE-4E1A-BE92-930CBA3990BD}" type="parTrans" cxnId="{B0054729-EB3A-4709-926A-EEF4868B2AF9}">
      <dgm:prSet/>
      <dgm:spPr/>
      <dgm:t>
        <a:bodyPr/>
        <a:lstStyle/>
        <a:p>
          <a:endParaRPr lang="en-US"/>
        </a:p>
      </dgm:t>
    </dgm:pt>
    <dgm:pt modelId="{C0C912ED-0AF9-4210-BF4E-F89F43E76F0A}" type="sibTrans" cxnId="{B0054729-EB3A-4709-926A-EEF4868B2AF9}">
      <dgm:prSet/>
      <dgm:spPr/>
      <dgm:t>
        <a:bodyPr/>
        <a:lstStyle/>
        <a:p>
          <a:endParaRPr lang="en-US"/>
        </a:p>
      </dgm:t>
    </dgm:pt>
    <dgm:pt modelId="{A1EEEFCA-6F2A-409D-95E0-5634ED7E6C2C}">
      <dgm:prSet phldrT="[Text]"/>
      <dgm:spPr/>
      <dgm:t>
        <a:bodyPr/>
        <a:lstStyle/>
        <a:p>
          <a:r>
            <a:rPr lang="en-US" dirty="0" err="1" smtClean="0"/>
            <a:t>Định</a:t>
          </a:r>
          <a:r>
            <a:rPr lang="en-US" dirty="0" smtClean="0"/>
            <a:t> </a:t>
          </a:r>
          <a:r>
            <a:rPr lang="en-US" dirty="0" err="1" smtClean="0"/>
            <a:t>rõ</a:t>
          </a:r>
          <a:r>
            <a:rPr lang="en-US" dirty="0" smtClean="0"/>
            <a:t> </a:t>
          </a:r>
          <a:r>
            <a:rPr lang="en-US" dirty="0" err="1" smtClean="0"/>
            <a:t>những</a:t>
          </a:r>
          <a:r>
            <a:rPr lang="en-US" dirty="0" smtClean="0"/>
            <a:t> </a:t>
          </a:r>
          <a:r>
            <a:rPr lang="en-US" dirty="0" err="1" smtClean="0"/>
            <a:t>nỗ</a:t>
          </a:r>
          <a:r>
            <a:rPr lang="en-US" dirty="0" smtClean="0"/>
            <a:t> </a:t>
          </a:r>
          <a:r>
            <a:rPr lang="en-US" dirty="0" err="1" smtClean="0"/>
            <a:t>lực</a:t>
          </a:r>
          <a:r>
            <a:rPr lang="en-US" dirty="0" smtClean="0"/>
            <a:t> cần </a:t>
          </a:r>
          <a:r>
            <a:rPr lang="en-US" dirty="0" err="1" smtClean="0"/>
            <a:t>thiết</a:t>
          </a:r>
          <a:endParaRPr lang="en-US" dirty="0"/>
        </a:p>
      </dgm:t>
    </dgm:pt>
    <dgm:pt modelId="{45058057-B7A9-4110-B369-C18B4FB0C1FC}" type="parTrans" cxnId="{9DDA937A-EAE5-4B09-AAD7-195B618ED3F3}">
      <dgm:prSet/>
      <dgm:spPr/>
      <dgm:t>
        <a:bodyPr/>
        <a:lstStyle/>
        <a:p>
          <a:endParaRPr lang="en-US"/>
        </a:p>
      </dgm:t>
    </dgm:pt>
    <dgm:pt modelId="{0907E343-2186-4F64-9C3B-05AF70DD2B87}" type="sibTrans" cxnId="{9DDA937A-EAE5-4B09-AAD7-195B618ED3F3}">
      <dgm:prSet/>
      <dgm:spPr/>
      <dgm:t>
        <a:bodyPr/>
        <a:lstStyle/>
        <a:p>
          <a:endParaRPr lang="en-US"/>
        </a:p>
      </dgm:t>
    </dgm:pt>
    <dgm:pt modelId="{EF651643-44E5-49D5-8322-85F1B9D71B25}">
      <dgm:prSet phldrT="[Text]"/>
      <dgm:spPr/>
      <dgm:t>
        <a:bodyPr/>
        <a:lstStyle/>
        <a:p>
          <a:r>
            <a:rPr lang="en-US" dirty="0" err="1" smtClean="0"/>
            <a:t>Giúp</a:t>
          </a:r>
          <a:r>
            <a:rPr lang="en-US" dirty="0" smtClean="0"/>
            <a:t> </a:t>
          </a:r>
          <a:r>
            <a:rPr lang="en-US" dirty="0" err="1" smtClean="0"/>
            <a:t>những</a:t>
          </a:r>
          <a:r>
            <a:rPr lang="en-US" dirty="0" smtClean="0"/>
            <a:t> </a:t>
          </a:r>
          <a:r>
            <a:rPr lang="en-US" dirty="0" err="1" smtClean="0"/>
            <a:t>người</a:t>
          </a:r>
          <a:r>
            <a:rPr lang="en-US" dirty="0" smtClean="0"/>
            <a:t> bên </a:t>
          </a:r>
          <a:r>
            <a:rPr lang="en-US" dirty="0" err="1" smtClean="0"/>
            <a:t>ngoài</a:t>
          </a:r>
          <a:r>
            <a:rPr lang="en-US" dirty="0" smtClean="0"/>
            <a:t> nhóm thử </a:t>
          </a:r>
          <a:r>
            <a:rPr lang="en-US" dirty="0" err="1" smtClean="0"/>
            <a:t>nghiệm</a:t>
          </a:r>
          <a:endParaRPr lang="en-US" dirty="0"/>
        </a:p>
      </dgm:t>
    </dgm:pt>
    <dgm:pt modelId="{5286322E-625E-4804-8353-28B0D794CEC7}" type="parTrans" cxnId="{82F91BCC-356C-497C-B4C8-D07F28CE19E7}">
      <dgm:prSet/>
      <dgm:spPr/>
      <dgm:t>
        <a:bodyPr/>
        <a:lstStyle/>
        <a:p>
          <a:endParaRPr lang="en-US"/>
        </a:p>
      </dgm:t>
    </dgm:pt>
    <dgm:pt modelId="{CF6436C3-B201-48EB-AD98-A4A5B02C7E3A}" type="sibTrans" cxnId="{82F91BCC-356C-497C-B4C8-D07F28CE19E7}">
      <dgm:prSet/>
      <dgm:spPr/>
      <dgm:t>
        <a:bodyPr/>
        <a:lstStyle/>
        <a:p>
          <a:endParaRPr lang="en-US"/>
        </a:p>
      </dgm:t>
    </dgm:pt>
    <dgm:pt modelId="{D18A8A91-25D6-407B-B95F-EB75799BA3BE}" type="pres">
      <dgm:prSet presAssocID="{333FDF56-C9BE-49C0-ACCB-5FEFF34C5E5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DD78EB-08B8-4D7A-9B4B-2A29CFEE6A58}" type="pres">
      <dgm:prSet presAssocID="{35FE0D14-5342-4332-8C49-A5111CAC9606}" presName="parentLin" presStyleCnt="0"/>
      <dgm:spPr/>
    </dgm:pt>
    <dgm:pt modelId="{480794C3-ACBC-42C4-B0B9-FD03D660F441}" type="pres">
      <dgm:prSet presAssocID="{35FE0D14-5342-4332-8C49-A5111CAC960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BBF23FC-E244-43E5-A39B-91B34617110D}" type="pres">
      <dgm:prSet presAssocID="{35FE0D14-5342-4332-8C49-A5111CAC960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DD9875-3BC2-4F85-850C-2FD75689B318}" type="pres">
      <dgm:prSet presAssocID="{35FE0D14-5342-4332-8C49-A5111CAC9606}" presName="negativeSpace" presStyleCnt="0"/>
      <dgm:spPr/>
    </dgm:pt>
    <dgm:pt modelId="{30E1D3AE-258D-44BC-9C4F-D7EF3F41C4B6}" type="pres">
      <dgm:prSet presAssocID="{35FE0D14-5342-4332-8C49-A5111CAC9606}" presName="childText" presStyleLbl="conFgAcc1" presStyleIdx="0" presStyleCnt="3" custLinFactNeighborX="-8778" custLinFactNeighborY="-13261">
        <dgm:presLayoutVars>
          <dgm:bulletEnabled val="1"/>
        </dgm:presLayoutVars>
      </dgm:prSet>
      <dgm:spPr/>
    </dgm:pt>
    <dgm:pt modelId="{6A37C133-B8F0-4B25-AD08-CAA2CE5302FD}" type="pres">
      <dgm:prSet presAssocID="{C0C912ED-0AF9-4210-BF4E-F89F43E76F0A}" presName="spaceBetweenRectangles" presStyleCnt="0"/>
      <dgm:spPr/>
    </dgm:pt>
    <dgm:pt modelId="{22363FF1-A1EB-48C0-B274-263FD91C99E3}" type="pres">
      <dgm:prSet presAssocID="{A1EEEFCA-6F2A-409D-95E0-5634ED7E6C2C}" presName="parentLin" presStyleCnt="0"/>
      <dgm:spPr/>
    </dgm:pt>
    <dgm:pt modelId="{7EDC13F1-09EE-412F-8A9E-1A30AECE6502}" type="pres">
      <dgm:prSet presAssocID="{A1EEEFCA-6F2A-409D-95E0-5634ED7E6C2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06BA7DC-7EA1-47D0-8764-033D5DF2C5EC}" type="pres">
      <dgm:prSet presAssocID="{A1EEEFCA-6F2A-409D-95E0-5634ED7E6C2C}" presName="parentText" presStyleLbl="node1" presStyleIdx="1" presStyleCnt="3" custScaleX="12137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547A63-C7CF-4B55-8C52-A2EE4BFBED43}" type="pres">
      <dgm:prSet presAssocID="{A1EEEFCA-6F2A-409D-95E0-5634ED7E6C2C}" presName="negativeSpace" presStyleCnt="0"/>
      <dgm:spPr/>
    </dgm:pt>
    <dgm:pt modelId="{CDA8AAD6-43E0-451B-BCCE-4DC8471CE88D}" type="pres">
      <dgm:prSet presAssocID="{A1EEEFCA-6F2A-409D-95E0-5634ED7E6C2C}" presName="childText" presStyleLbl="conFgAcc1" presStyleIdx="1" presStyleCnt="3">
        <dgm:presLayoutVars>
          <dgm:bulletEnabled val="1"/>
        </dgm:presLayoutVars>
      </dgm:prSet>
      <dgm:spPr/>
    </dgm:pt>
    <dgm:pt modelId="{DAE78F12-ADF6-4B69-AC89-4E6731A02E3F}" type="pres">
      <dgm:prSet presAssocID="{0907E343-2186-4F64-9C3B-05AF70DD2B87}" presName="spaceBetweenRectangles" presStyleCnt="0"/>
      <dgm:spPr/>
    </dgm:pt>
    <dgm:pt modelId="{407653B5-6294-4986-BCD0-914B9A404257}" type="pres">
      <dgm:prSet presAssocID="{EF651643-44E5-49D5-8322-85F1B9D71B25}" presName="parentLin" presStyleCnt="0"/>
      <dgm:spPr/>
    </dgm:pt>
    <dgm:pt modelId="{7CA9AE54-D9FA-4C38-A551-23811091F0A1}" type="pres">
      <dgm:prSet presAssocID="{EF651643-44E5-49D5-8322-85F1B9D71B2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1FF3E68D-6FD3-4112-A041-396DA5491A47}" type="pres">
      <dgm:prSet presAssocID="{EF651643-44E5-49D5-8322-85F1B9D71B2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E3DBED-C720-447D-BF60-C37544432523}" type="pres">
      <dgm:prSet presAssocID="{EF651643-44E5-49D5-8322-85F1B9D71B25}" presName="negativeSpace" presStyleCnt="0"/>
      <dgm:spPr/>
    </dgm:pt>
    <dgm:pt modelId="{909127A2-6B93-4D8E-A3FF-85CF7D309848}" type="pres">
      <dgm:prSet presAssocID="{EF651643-44E5-49D5-8322-85F1B9D71B2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DDA937A-EAE5-4B09-AAD7-195B618ED3F3}" srcId="{333FDF56-C9BE-49C0-ACCB-5FEFF34C5E51}" destId="{A1EEEFCA-6F2A-409D-95E0-5634ED7E6C2C}" srcOrd="1" destOrd="0" parTransId="{45058057-B7A9-4110-B369-C18B4FB0C1FC}" sibTransId="{0907E343-2186-4F64-9C3B-05AF70DD2B87}"/>
    <dgm:cxn modelId="{2ACC9E3C-746B-4384-A2DA-FA99AEB22646}" type="presOf" srcId="{A1EEEFCA-6F2A-409D-95E0-5634ED7E6C2C}" destId="{206BA7DC-7EA1-47D0-8764-033D5DF2C5EC}" srcOrd="1" destOrd="0" presId="urn:microsoft.com/office/officeart/2005/8/layout/list1"/>
    <dgm:cxn modelId="{ADD64F8C-2254-4B09-B2D9-7DFFB5E10766}" type="presOf" srcId="{A1EEEFCA-6F2A-409D-95E0-5634ED7E6C2C}" destId="{7EDC13F1-09EE-412F-8A9E-1A30AECE6502}" srcOrd="0" destOrd="0" presId="urn:microsoft.com/office/officeart/2005/8/layout/list1"/>
    <dgm:cxn modelId="{B0054729-EB3A-4709-926A-EEF4868B2AF9}" srcId="{333FDF56-C9BE-49C0-ACCB-5FEFF34C5E51}" destId="{35FE0D14-5342-4332-8C49-A5111CAC9606}" srcOrd="0" destOrd="0" parTransId="{35EA6CEE-ACDE-4E1A-BE92-930CBA3990BD}" sibTransId="{C0C912ED-0AF9-4210-BF4E-F89F43E76F0A}"/>
    <dgm:cxn modelId="{82F91BCC-356C-497C-B4C8-D07F28CE19E7}" srcId="{333FDF56-C9BE-49C0-ACCB-5FEFF34C5E51}" destId="{EF651643-44E5-49D5-8322-85F1B9D71B25}" srcOrd="2" destOrd="0" parTransId="{5286322E-625E-4804-8353-28B0D794CEC7}" sibTransId="{CF6436C3-B201-48EB-AD98-A4A5B02C7E3A}"/>
    <dgm:cxn modelId="{EBDF85C9-52FE-45AD-AAE9-5A607B3E9D08}" type="presOf" srcId="{333FDF56-C9BE-49C0-ACCB-5FEFF34C5E51}" destId="{D18A8A91-25D6-407B-B95F-EB75799BA3BE}" srcOrd="0" destOrd="0" presId="urn:microsoft.com/office/officeart/2005/8/layout/list1"/>
    <dgm:cxn modelId="{576F0D2D-E318-4215-ABC4-7CC03BCDF071}" type="presOf" srcId="{EF651643-44E5-49D5-8322-85F1B9D71B25}" destId="{1FF3E68D-6FD3-4112-A041-396DA5491A47}" srcOrd="1" destOrd="0" presId="urn:microsoft.com/office/officeart/2005/8/layout/list1"/>
    <dgm:cxn modelId="{70B80FB7-8850-45D1-99F1-8CFB64118F02}" type="presOf" srcId="{35FE0D14-5342-4332-8C49-A5111CAC9606}" destId="{9BBF23FC-E244-43E5-A39B-91B34617110D}" srcOrd="1" destOrd="0" presId="urn:microsoft.com/office/officeart/2005/8/layout/list1"/>
    <dgm:cxn modelId="{F6C2946D-428B-4880-AB10-8E6C5BE301B7}" type="presOf" srcId="{35FE0D14-5342-4332-8C49-A5111CAC9606}" destId="{480794C3-ACBC-42C4-B0B9-FD03D660F441}" srcOrd="0" destOrd="0" presId="urn:microsoft.com/office/officeart/2005/8/layout/list1"/>
    <dgm:cxn modelId="{E5064635-863F-4DFF-BF52-3F57528EBDBB}" type="presOf" srcId="{EF651643-44E5-49D5-8322-85F1B9D71B25}" destId="{7CA9AE54-D9FA-4C38-A551-23811091F0A1}" srcOrd="0" destOrd="0" presId="urn:microsoft.com/office/officeart/2005/8/layout/list1"/>
    <dgm:cxn modelId="{670F4607-1BBD-46AE-82CD-8E2D626C991B}" type="presParOf" srcId="{D18A8A91-25D6-407B-B95F-EB75799BA3BE}" destId="{5ADD78EB-08B8-4D7A-9B4B-2A29CFEE6A58}" srcOrd="0" destOrd="0" presId="urn:microsoft.com/office/officeart/2005/8/layout/list1"/>
    <dgm:cxn modelId="{0470DA73-D57B-439F-B166-F44C278B3523}" type="presParOf" srcId="{5ADD78EB-08B8-4D7A-9B4B-2A29CFEE6A58}" destId="{480794C3-ACBC-42C4-B0B9-FD03D660F441}" srcOrd="0" destOrd="0" presId="urn:microsoft.com/office/officeart/2005/8/layout/list1"/>
    <dgm:cxn modelId="{2A3DB8C0-0739-4E50-987C-408146E3A3E1}" type="presParOf" srcId="{5ADD78EB-08B8-4D7A-9B4B-2A29CFEE6A58}" destId="{9BBF23FC-E244-43E5-A39B-91B34617110D}" srcOrd="1" destOrd="0" presId="urn:microsoft.com/office/officeart/2005/8/layout/list1"/>
    <dgm:cxn modelId="{A2FEF489-E16E-4569-95E6-C0654C5A21FD}" type="presParOf" srcId="{D18A8A91-25D6-407B-B95F-EB75799BA3BE}" destId="{3DDD9875-3BC2-4F85-850C-2FD75689B318}" srcOrd="1" destOrd="0" presId="urn:microsoft.com/office/officeart/2005/8/layout/list1"/>
    <dgm:cxn modelId="{945C041B-A8A5-4DE5-98AA-68C96306CAB3}" type="presParOf" srcId="{D18A8A91-25D6-407B-B95F-EB75799BA3BE}" destId="{30E1D3AE-258D-44BC-9C4F-D7EF3F41C4B6}" srcOrd="2" destOrd="0" presId="urn:microsoft.com/office/officeart/2005/8/layout/list1"/>
    <dgm:cxn modelId="{5908112E-A5F4-4944-885F-79FD2C207E2E}" type="presParOf" srcId="{D18A8A91-25D6-407B-B95F-EB75799BA3BE}" destId="{6A37C133-B8F0-4B25-AD08-CAA2CE5302FD}" srcOrd="3" destOrd="0" presId="urn:microsoft.com/office/officeart/2005/8/layout/list1"/>
    <dgm:cxn modelId="{E087E892-A6C3-4D69-BC1D-61E50EE3E9A2}" type="presParOf" srcId="{D18A8A91-25D6-407B-B95F-EB75799BA3BE}" destId="{22363FF1-A1EB-48C0-B274-263FD91C99E3}" srcOrd="4" destOrd="0" presId="urn:microsoft.com/office/officeart/2005/8/layout/list1"/>
    <dgm:cxn modelId="{95E3FC57-81AD-40BD-8D87-422C0A65352A}" type="presParOf" srcId="{22363FF1-A1EB-48C0-B274-263FD91C99E3}" destId="{7EDC13F1-09EE-412F-8A9E-1A30AECE6502}" srcOrd="0" destOrd="0" presId="urn:microsoft.com/office/officeart/2005/8/layout/list1"/>
    <dgm:cxn modelId="{CE868101-C41F-4555-A0B2-66DEEB57590C}" type="presParOf" srcId="{22363FF1-A1EB-48C0-B274-263FD91C99E3}" destId="{206BA7DC-7EA1-47D0-8764-033D5DF2C5EC}" srcOrd="1" destOrd="0" presId="urn:microsoft.com/office/officeart/2005/8/layout/list1"/>
    <dgm:cxn modelId="{40890954-D7FD-457E-81A6-6D87B308333D}" type="presParOf" srcId="{D18A8A91-25D6-407B-B95F-EB75799BA3BE}" destId="{0B547A63-C7CF-4B55-8C52-A2EE4BFBED43}" srcOrd="5" destOrd="0" presId="urn:microsoft.com/office/officeart/2005/8/layout/list1"/>
    <dgm:cxn modelId="{0246F792-4B72-4E2D-86A2-0292235A7661}" type="presParOf" srcId="{D18A8A91-25D6-407B-B95F-EB75799BA3BE}" destId="{CDA8AAD6-43E0-451B-BCCE-4DC8471CE88D}" srcOrd="6" destOrd="0" presId="urn:microsoft.com/office/officeart/2005/8/layout/list1"/>
    <dgm:cxn modelId="{E47911C4-281E-46D9-B5A7-BEF9E2EAC77A}" type="presParOf" srcId="{D18A8A91-25D6-407B-B95F-EB75799BA3BE}" destId="{DAE78F12-ADF6-4B69-AC89-4E6731A02E3F}" srcOrd="7" destOrd="0" presId="urn:microsoft.com/office/officeart/2005/8/layout/list1"/>
    <dgm:cxn modelId="{E3D26DDC-A167-476F-B080-2CE25F3C6182}" type="presParOf" srcId="{D18A8A91-25D6-407B-B95F-EB75799BA3BE}" destId="{407653B5-6294-4986-BCD0-914B9A404257}" srcOrd="8" destOrd="0" presId="urn:microsoft.com/office/officeart/2005/8/layout/list1"/>
    <dgm:cxn modelId="{1261DCCA-730A-457E-882E-88AA3B53E982}" type="presParOf" srcId="{407653B5-6294-4986-BCD0-914B9A404257}" destId="{7CA9AE54-D9FA-4C38-A551-23811091F0A1}" srcOrd="0" destOrd="0" presId="urn:microsoft.com/office/officeart/2005/8/layout/list1"/>
    <dgm:cxn modelId="{122218E6-3C51-4C3B-869B-D2E3B8461D4E}" type="presParOf" srcId="{407653B5-6294-4986-BCD0-914B9A404257}" destId="{1FF3E68D-6FD3-4112-A041-396DA5491A47}" srcOrd="1" destOrd="0" presId="urn:microsoft.com/office/officeart/2005/8/layout/list1"/>
    <dgm:cxn modelId="{9A03B18E-5EB8-4303-889A-5DC870C88B09}" type="presParOf" srcId="{D18A8A91-25D6-407B-B95F-EB75799BA3BE}" destId="{21E3DBED-C720-447D-BF60-C37544432523}" srcOrd="9" destOrd="0" presId="urn:microsoft.com/office/officeart/2005/8/layout/list1"/>
    <dgm:cxn modelId="{976811F9-FDE0-4C09-B1BE-6EB6EFBEB230}" type="presParOf" srcId="{D18A8A91-25D6-407B-B95F-EB75799BA3BE}" destId="{909127A2-6B93-4D8E-A3FF-85CF7D30984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CFCC18-A277-4845-965F-9010773211DD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0AB863-B780-4CE9-9D00-70888E0C4D55}">
      <dgm:prSet phldrT="[Text]"/>
      <dgm:spPr/>
      <dgm:t>
        <a:bodyPr/>
        <a:lstStyle/>
        <a:p>
          <a:r>
            <a:rPr lang="en-US" b="1" dirty="0" smtClean="0"/>
            <a:t>Các </a:t>
          </a:r>
          <a:r>
            <a:rPr lang="en-US" b="1" dirty="0" err="1" smtClean="0"/>
            <a:t>kỹ</a:t>
          </a:r>
          <a:r>
            <a:rPr lang="en-US" b="1" dirty="0" smtClean="0"/>
            <a:t> </a:t>
          </a:r>
          <a:r>
            <a:rPr lang="en-US" b="1" dirty="0" err="1" smtClean="0"/>
            <a:t>thuật</a:t>
          </a:r>
          <a:r>
            <a:rPr lang="en-US" b="1" dirty="0" smtClean="0"/>
            <a:t> kiểm tra</a:t>
          </a:r>
          <a:endParaRPr lang="en-US" dirty="0"/>
        </a:p>
      </dgm:t>
    </dgm:pt>
    <dgm:pt modelId="{3AFD1767-EFE4-4EA6-81F4-B9B847BB877B}" type="sibTrans" cxnId="{55D89A88-0DF7-4872-B21B-ED85A05FE8C3}">
      <dgm:prSet/>
      <dgm:spPr/>
      <dgm:t>
        <a:bodyPr/>
        <a:lstStyle/>
        <a:p>
          <a:endParaRPr lang="en-US"/>
        </a:p>
      </dgm:t>
    </dgm:pt>
    <dgm:pt modelId="{8562C070-D653-4D0C-AB8F-56CD58876ECC}" type="parTrans" cxnId="{55D89A88-0DF7-4872-B21B-ED85A05FE8C3}">
      <dgm:prSet/>
      <dgm:spPr/>
      <dgm:t>
        <a:bodyPr/>
        <a:lstStyle/>
        <a:p>
          <a:endParaRPr lang="en-US"/>
        </a:p>
      </dgm:t>
    </dgm:pt>
    <dgm:pt modelId="{E0398F35-1C79-4D2F-BF8C-BCEC5AEC8032}" type="pres">
      <dgm:prSet presAssocID="{BCCFCC18-A277-4845-965F-9010773211D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6DDCD3D-A7A1-4A3D-B44D-06E845D9A3A0}" type="pres">
      <dgm:prSet presAssocID="{1B0AB863-B780-4CE9-9D00-70888E0C4D55}" presName="root" presStyleCnt="0"/>
      <dgm:spPr/>
    </dgm:pt>
    <dgm:pt modelId="{5CAC0A4F-020B-4592-9864-6CE1A78D0C55}" type="pres">
      <dgm:prSet presAssocID="{1B0AB863-B780-4CE9-9D00-70888E0C4D55}" presName="rootComposite" presStyleCnt="0"/>
      <dgm:spPr/>
    </dgm:pt>
    <dgm:pt modelId="{34554015-1F21-4C27-A1EA-A3341041AC66}" type="pres">
      <dgm:prSet presAssocID="{1B0AB863-B780-4CE9-9D00-70888E0C4D55}" presName="rootText" presStyleLbl="node1" presStyleIdx="0" presStyleCnt="1" custLinFactNeighborX="34091" custLinFactNeighborY="-13645"/>
      <dgm:spPr/>
      <dgm:t>
        <a:bodyPr/>
        <a:lstStyle/>
        <a:p>
          <a:endParaRPr lang="en-US"/>
        </a:p>
      </dgm:t>
    </dgm:pt>
    <dgm:pt modelId="{44BAF564-CBDB-4C76-985F-10BA3813AFA2}" type="pres">
      <dgm:prSet presAssocID="{1B0AB863-B780-4CE9-9D00-70888E0C4D55}" presName="rootConnector" presStyleLbl="node1" presStyleIdx="0" presStyleCnt="1"/>
      <dgm:spPr/>
      <dgm:t>
        <a:bodyPr/>
        <a:lstStyle/>
        <a:p>
          <a:endParaRPr lang="en-US"/>
        </a:p>
      </dgm:t>
    </dgm:pt>
    <dgm:pt modelId="{D8363E06-C75C-43EC-96CC-BCDF9A4AD109}" type="pres">
      <dgm:prSet presAssocID="{1B0AB863-B780-4CE9-9D00-70888E0C4D55}" presName="childShape" presStyleCnt="0"/>
      <dgm:spPr/>
    </dgm:pt>
  </dgm:ptLst>
  <dgm:cxnLst>
    <dgm:cxn modelId="{8729227E-EE39-4D36-B67D-1199F2D21520}" type="presOf" srcId="{BCCFCC18-A277-4845-965F-9010773211DD}" destId="{E0398F35-1C79-4D2F-BF8C-BCEC5AEC8032}" srcOrd="0" destOrd="0" presId="urn:microsoft.com/office/officeart/2005/8/layout/hierarchy3"/>
    <dgm:cxn modelId="{55D89A88-0DF7-4872-B21B-ED85A05FE8C3}" srcId="{BCCFCC18-A277-4845-965F-9010773211DD}" destId="{1B0AB863-B780-4CE9-9D00-70888E0C4D55}" srcOrd="0" destOrd="0" parTransId="{8562C070-D653-4D0C-AB8F-56CD58876ECC}" sibTransId="{3AFD1767-EFE4-4EA6-81F4-B9B847BB877B}"/>
    <dgm:cxn modelId="{9BD59658-583F-47E0-93D3-6DBF80C29A0A}" type="presOf" srcId="{1B0AB863-B780-4CE9-9D00-70888E0C4D55}" destId="{34554015-1F21-4C27-A1EA-A3341041AC66}" srcOrd="0" destOrd="0" presId="urn:microsoft.com/office/officeart/2005/8/layout/hierarchy3"/>
    <dgm:cxn modelId="{4554EBD4-CD37-4E2C-A927-D443286C0D0A}" type="presOf" srcId="{1B0AB863-B780-4CE9-9D00-70888E0C4D55}" destId="{44BAF564-CBDB-4C76-985F-10BA3813AFA2}" srcOrd="1" destOrd="0" presId="urn:microsoft.com/office/officeart/2005/8/layout/hierarchy3"/>
    <dgm:cxn modelId="{247A2EF3-6D7C-416D-8A12-F0175AA821C5}" type="presParOf" srcId="{E0398F35-1C79-4D2F-BF8C-BCEC5AEC8032}" destId="{C6DDCD3D-A7A1-4A3D-B44D-06E845D9A3A0}" srcOrd="0" destOrd="0" presId="urn:microsoft.com/office/officeart/2005/8/layout/hierarchy3"/>
    <dgm:cxn modelId="{746DB51A-6F3E-4BF9-86B5-146CB3938F7B}" type="presParOf" srcId="{C6DDCD3D-A7A1-4A3D-B44D-06E845D9A3A0}" destId="{5CAC0A4F-020B-4592-9864-6CE1A78D0C55}" srcOrd="0" destOrd="0" presId="urn:microsoft.com/office/officeart/2005/8/layout/hierarchy3"/>
    <dgm:cxn modelId="{8B66EBFA-94DE-4C08-853E-EE2019129DF0}" type="presParOf" srcId="{5CAC0A4F-020B-4592-9864-6CE1A78D0C55}" destId="{34554015-1F21-4C27-A1EA-A3341041AC66}" srcOrd="0" destOrd="0" presId="urn:microsoft.com/office/officeart/2005/8/layout/hierarchy3"/>
    <dgm:cxn modelId="{36053CD3-3FB5-4B60-AD4F-00EF31F95671}" type="presParOf" srcId="{5CAC0A4F-020B-4592-9864-6CE1A78D0C55}" destId="{44BAF564-CBDB-4C76-985F-10BA3813AFA2}" srcOrd="1" destOrd="0" presId="urn:microsoft.com/office/officeart/2005/8/layout/hierarchy3"/>
    <dgm:cxn modelId="{83D89F74-4B50-46FA-B42E-D05129F2CFB6}" type="presParOf" srcId="{C6DDCD3D-A7A1-4A3D-B44D-06E845D9A3A0}" destId="{D8363E06-C75C-43EC-96CC-BCDF9A4AD10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59CB80-6BD0-464B-B91D-0064BC821BC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34CAB4-5A8A-4588-9703-797ADE165FB4}">
      <dgm:prSet phldrT="[Text]"/>
      <dgm:spPr/>
      <dgm:t>
        <a:bodyPr/>
        <a:lstStyle/>
        <a:p>
          <a:r>
            <a:rPr lang="en-US" b="1" dirty="0" smtClean="0"/>
            <a:t>1. </a:t>
          </a:r>
          <a:r>
            <a:rPr lang="en-US" b="1" dirty="0" err="1" smtClean="0"/>
            <a:t>Chiến</a:t>
          </a:r>
          <a:r>
            <a:rPr lang="en-US" b="1" dirty="0" smtClean="0"/>
            <a:t> </a:t>
          </a:r>
          <a:r>
            <a:rPr lang="en-US" b="1" dirty="0" err="1" smtClean="0"/>
            <a:t>lược</a:t>
          </a:r>
          <a:r>
            <a:rPr lang="en-US" b="1" dirty="0" smtClean="0"/>
            <a:t> test </a:t>
          </a:r>
          <a:endParaRPr lang="en-US" dirty="0"/>
        </a:p>
      </dgm:t>
    </dgm:pt>
    <dgm:pt modelId="{0C8FF382-942E-420F-9D4F-91AB41088701}" type="parTrans" cxnId="{E655FED1-3495-4D4E-81A3-060E84B1FC09}">
      <dgm:prSet/>
      <dgm:spPr/>
      <dgm:t>
        <a:bodyPr/>
        <a:lstStyle/>
        <a:p>
          <a:endParaRPr lang="en-US"/>
        </a:p>
      </dgm:t>
    </dgm:pt>
    <dgm:pt modelId="{6951906F-645A-4DC6-852F-D605D947F8D2}" type="sibTrans" cxnId="{E655FED1-3495-4D4E-81A3-060E84B1FC09}">
      <dgm:prSet/>
      <dgm:spPr/>
      <dgm:t>
        <a:bodyPr/>
        <a:lstStyle/>
        <a:p>
          <a:endParaRPr lang="en-US"/>
        </a:p>
      </dgm:t>
    </dgm:pt>
    <dgm:pt modelId="{237D2528-0AFA-40EE-86E8-398CF335E9E2}">
      <dgm:prSet phldrT="[Text]"/>
      <dgm:spPr/>
      <dgm:t>
        <a:bodyPr/>
        <a:lstStyle/>
        <a:p>
          <a:r>
            <a:rPr lang="en-US" b="1" dirty="0" smtClean="0"/>
            <a:t>2. </a:t>
          </a:r>
          <a:r>
            <a:rPr lang="en-US" b="1" dirty="0" err="1" smtClean="0"/>
            <a:t>Nhiệm</a:t>
          </a:r>
          <a:r>
            <a:rPr lang="en-US" b="1" dirty="0" smtClean="0"/>
            <a:t> </a:t>
          </a:r>
          <a:r>
            <a:rPr lang="en-US" b="1" dirty="0" err="1" smtClean="0"/>
            <a:t>vụ,các</a:t>
          </a:r>
          <a:r>
            <a:rPr lang="en-US" b="1" dirty="0" smtClean="0"/>
            <a:t> </a:t>
          </a:r>
          <a:r>
            <a:rPr lang="en-US" b="1" dirty="0" err="1" smtClean="0"/>
            <a:t>tiêu</a:t>
          </a:r>
          <a:r>
            <a:rPr lang="en-US" b="1" dirty="0" smtClean="0"/>
            <a:t> </a:t>
          </a:r>
          <a:r>
            <a:rPr lang="en-US" b="1" dirty="0" err="1" smtClean="0"/>
            <a:t>chuẩn</a:t>
          </a:r>
          <a:r>
            <a:rPr lang="en-US" b="1" dirty="0" smtClean="0"/>
            <a:t>, </a:t>
          </a:r>
          <a:r>
            <a:rPr lang="en-US" b="1" dirty="0" err="1" smtClean="0"/>
            <a:t>kế</a:t>
          </a:r>
          <a:r>
            <a:rPr lang="en-US" b="1" dirty="0" smtClean="0"/>
            <a:t> </a:t>
          </a:r>
          <a:r>
            <a:rPr lang="en-US" b="1" dirty="0" err="1" smtClean="0"/>
            <a:t>hoạch</a:t>
          </a:r>
          <a:r>
            <a:rPr lang="en-US" b="1" dirty="0" smtClean="0"/>
            <a:t> </a:t>
          </a:r>
          <a:r>
            <a:rPr lang="en-US" b="1" dirty="0" err="1" smtClean="0"/>
            <a:t>nguồn</a:t>
          </a:r>
          <a:r>
            <a:rPr lang="en-US" b="1" dirty="0" smtClean="0"/>
            <a:t> của Test</a:t>
          </a:r>
          <a:endParaRPr lang="en-US" b="1" dirty="0"/>
        </a:p>
      </dgm:t>
    </dgm:pt>
    <dgm:pt modelId="{631BAB1E-EF2F-476D-9584-958FDEB9C1B9}" type="parTrans" cxnId="{DB0C8DD9-BA08-4595-947F-36048295AD91}">
      <dgm:prSet/>
      <dgm:spPr/>
      <dgm:t>
        <a:bodyPr/>
        <a:lstStyle/>
        <a:p>
          <a:endParaRPr lang="en-US"/>
        </a:p>
      </dgm:t>
    </dgm:pt>
    <dgm:pt modelId="{CF883B87-8A73-49FD-8591-DF715591C439}" type="sibTrans" cxnId="{DB0C8DD9-BA08-4595-947F-36048295AD91}">
      <dgm:prSet/>
      <dgm:spPr/>
      <dgm:t>
        <a:bodyPr/>
        <a:lstStyle/>
        <a:p>
          <a:endParaRPr lang="en-US"/>
        </a:p>
      </dgm:t>
    </dgm:pt>
    <dgm:pt modelId="{05860607-0F78-4BEC-BD60-EAA2D75EC074}">
      <dgm:prSet phldrT="[Text]"/>
      <dgm:spPr/>
      <dgm:t>
        <a:bodyPr/>
        <a:lstStyle/>
        <a:p>
          <a:r>
            <a:rPr lang="en-US" b="1" dirty="0" smtClean="0"/>
            <a:t>3. </a:t>
          </a:r>
          <a:r>
            <a:rPr lang="en-US" b="1" dirty="0" err="1" smtClean="0"/>
            <a:t>Môi</a:t>
          </a:r>
          <a:r>
            <a:rPr lang="en-US" b="1" dirty="0" smtClean="0"/>
            <a:t> </a:t>
          </a:r>
          <a:r>
            <a:rPr lang="en-US" b="1" dirty="0" err="1" smtClean="0"/>
            <a:t>trường</a:t>
          </a:r>
          <a:r>
            <a:rPr lang="en-US" b="1" dirty="0" smtClean="0"/>
            <a:t> test </a:t>
          </a:r>
          <a:endParaRPr lang="en-US" dirty="0"/>
        </a:p>
      </dgm:t>
    </dgm:pt>
    <dgm:pt modelId="{6CE9B74C-C7BB-47F1-9684-BB99D2F0FFFC}" type="parTrans" cxnId="{D7850CA1-A5E6-4D5C-AC65-41C82BF049D1}">
      <dgm:prSet/>
      <dgm:spPr/>
      <dgm:t>
        <a:bodyPr/>
        <a:lstStyle/>
        <a:p>
          <a:endParaRPr lang="en-US"/>
        </a:p>
      </dgm:t>
    </dgm:pt>
    <dgm:pt modelId="{10C05C20-841F-4055-A8EB-2CA3B3B5979B}" type="sibTrans" cxnId="{D7850CA1-A5E6-4D5C-AC65-41C82BF049D1}">
      <dgm:prSet/>
      <dgm:spPr/>
      <dgm:t>
        <a:bodyPr/>
        <a:lstStyle/>
        <a:p>
          <a:endParaRPr lang="en-US"/>
        </a:p>
      </dgm:t>
    </dgm:pt>
    <dgm:pt modelId="{CF6B12C4-DE39-4A27-BEA4-702A7C54040C}">
      <dgm:prSet phldrT="[Text]"/>
      <dgm:spPr/>
      <dgm:t>
        <a:bodyPr/>
        <a:lstStyle/>
        <a:p>
          <a:r>
            <a:rPr lang="en-US" b="1" dirty="0" smtClean="0"/>
            <a:t>4. </a:t>
          </a:r>
          <a:r>
            <a:rPr lang="en-US" b="1" dirty="0" err="1" smtClean="0"/>
            <a:t>Kế</a:t>
          </a:r>
          <a:r>
            <a:rPr lang="en-US" b="1" dirty="0" smtClean="0"/>
            <a:t> </a:t>
          </a:r>
          <a:r>
            <a:rPr lang="en-US" b="1" dirty="0" err="1" smtClean="0"/>
            <a:t>hoạch</a:t>
          </a:r>
          <a:r>
            <a:rPr lang="en-US" b="1" dirty="0" smtClean="0"/>
            <a:t> và </a:t>
          </a:r>
          <a:r>
            <a:rPr lang="en-US" b="1" dirty="0" err="1" smtClean="0"/>
            <a:t>dự</a:t>
          </a:r>
          <a:r>
            <a:rPr lang="en-US" b="1" dirty="0" smtClean="0"/>
            <a:t> tính </a:t>
          </a:r>
          <a:endParaRPr lang="en-US" dirty="0"/>
        </a:p>
      </dgm:t>
    </dgm:pt>
    <dgm:pt modelId="{A680CD33-301F-48E8-9067-22BE4E018B57}" type="parTrans" cxnId="{906E52B8-2230-49BA-B6D1-879865DFC788}">
      <dgm:prSet/>
      <dgm:spPr/>
      <dgm:t>
        <a:bodyPr/>
        <a:lstStyle/>
        <a:p>
          <a:endParaRPr lang="en-US"/>
        </a:p>
      </dgm:t>
    </dgm:pt>
    <dgm:pt modelId="{5DA33BF2-C688-4F36-B5C2-227902CE1392}" type="sibTrans" cxnId="{906E52B8-2230-49BA-B6D1-879865DFC788}">
      <dgm:prSet/>
      <dgm:spPr/>
      <dgm:t>
        <a:bodyPr/>
        <a:lstStyle/>
        <a:p>
          <a:endParaRPr lang="en-US"/>
        </a:p>
      </dgm:t>
    </dgm:pt>
    <dgm:pt modelId="{52BC61FB-2750-4BE8-ACF2-3CDECE97838B}">
      <dgm:prSet/>
      <dgm:spPr/>
      <dgm:t>
        <a:bodyPr/>
        <a:lstStyle/>
        <a:p>
          <a:r>
            <a:rPr lang="en-US" b="1" dirty="0" smtClean="0"/>
            <a:t>5. </a:t>
          </a:r>
          <a:r>
            <a:rPr lang="en-US" b="1" dirty="0" err="1" smtClean="0"/>
            <a:t>Khả</a:t>
          </a:r>
          <a:r>
            <a:rPr lang="en-US" b="1" dirty="0" smtClean="0"/>
            <a:t> năng </a:t>
          </a:r>
          <a:r>
            <a:rPr lang="en-US" b="1" dirty="0" err="1" smtClean="0"/>
            <a:t>vận</a:t>
          </a:r>
          <a:r>
            <a:rPr lang="en-US" b="1" dirty="0" smtClean="0"/>
            <a:t> </a:t>
          </a:r>
          <a:r>
            <a:rPr lang="en-US" b="1" dirty="0" err="1" smtClean="0"/>
            <a:t>chuyển</a:t>
          </a:r>
          <a:r>
            <a:rPr lang="en-US" b="1" dirty="0" smtClean="0"/>
            <a:t> test</a:t>
          </a:r>
          <a:endParaRPr lang="en-US" b="1" dirty="0"/>
        </a:p>
      </dgm:t>
    </dgm:pt>
    <dgm:pt modelId="{41A5594F-B77E-42F3-98C4-DB507683A72F}" type="parTrans" cxnId="{A51CA006-F53A-4CFF-8A3C-B38C159844AF}">
      <dgm:prSet/>
      <dgm:spPr/>
      <dgm:t>
        <a:bodyPr/>
        <a:lstStyle/>
        <a:p>
          <a:endParaRPr lang="en-US"/>
        </a:p>
      </dgm:t>
    </dgm:pt>
    <dgm:pt modelId="{F6A3BFD5-1933-4FC0-8369-B21138B957CD}" type="sibTrans" cxnId="{A51CA006-F53A-4CFF-8A3C-B38C159844AF}">
      <dgm:prSet/>
      <dgm:spPr/>
      <dgm:t>
        <a:bodyPr/>
        <a:lstStyle/>
        <a:p>
          <a:endParaRPr lang="en-US"/>
        </a:p>
      </dgm:t>
    </dgm:pt>
    <dgm:pt modelId="{A8EDF031-768B-453D-8AD9-22EE930C7E3E}" type="pres">
      <dgm:prSet presAssocID="{E159CB80-6BD0-464B-B91D-0064BC821BC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29F8016-89F9-432A-A62C-B2ABCA24A37B}" type="pres">
      <dgm:prSet presAssocID="{E159CB80-6BD0-464B-B91D-0064BC821BC3}" presName="Name1" presStyleCnt="0"/>
      <dgm:spPr/>
    </dgm:pt>
    <dgm:pt modelId="{B25DE59A-5546-4CF9-AE23-EBBA5B3A229B}" type="pres">
      <dgm:prSet presAssocID="{E159CB80-6BD0-464B-B91D-0064BC821BC3}" presName="cycle" presStyleCnt="0"/>
      <dgm:spPr/>
    </dgm:pt>
    <dgm:pt modelId="{F15C77AA-314B-4588-B3FB-815DEE22152C}" type="pres">
      <dgm:prSet presAssocID="{E159CB80-6BD0-464B-B91D-0064BC821BC3}" presName="srcNode" presStyleLbl="node1" presStyleIdx="0" presStyleCnt="5"/>
      <dgm:spPr/>
    </dgm:pt>
    <dgm:pt modelId="{21F2883A-2E22-449D-9CE5-BA85E39E2E71}" type="pres">
      <dgm:prSet presAssocID="{E159CB80-6BD0-464B-B91D-0064BC821BC3}" presName="conn" presStyleLbl="parChTrans1D2" presStyleIdx="0" presStyleCnt="1"/>
      <dgm:spPr/>
      <dgm:t>
        <a:bodyPr/>
        <a:lstStyle/>
        <a:p>
          <a:endParaRPr lang="en-US"/>
        </a:p>
      </dgm:t>
    </dgm:pt>
    <dgm:pt modelId="{C75751DA-A8FC-4940-B520-3075C9AF77AD}" type="pres">
      <dgm:prSet presAssocID="{E159CB80-6BD0-464B-B91D-0064BC821BC3}" presName="extraNode" presStyleLbl="node1" presStyleIdx="0" presStyleCnt="5"/>
      <dgm:spPr/>
    </dgm:pt>
    <dgm:pt modelId="{AB98C376-3691-449D-9D7E-E8F8D4476A29}" type="pres">
      <dgm:prSet presAssocID="{E159CB80-6BD0-464B-B91D-0064BC821BC3}" presName="dstNode" presStyleLbl="node1" presStyleIdx="0" presStyleCnt="5"/>
      <dgm:spPr/>
    </dgm:pt>
    <dgm:pt modelId="{0940A5E5-91E4-48C7-B154-16215B4C633E}" type="pres">
      <dgm:prSet presAssocID="{A234CAB4-5A8A-4588-9703-797ADE165FB4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472CB5-31A1-4233-90B2-34E011D27576}" type="pres">
      <dgm:prSet presAssocID="{A234CAB4-5A8A-4588-9703-797ADE165FB4}" presName="accent_1" presStyleCnt="0"/>
      <dgm:spPr/>
    </dgm:pt>
    <dgm:pt modelId="{FC906E49-DD13-406F-B771-ED47B8C1263C}" type="pres">
      <dgm:prSet presAssocID="{A234CAB4-5A8A-4588-9703-797ADE165FB4}" presName="accentRepeatNode" presStyleLbl="solidFgAcc1" presStyleIdx="0" presStyleCnt="5"/>
      <dgm:spPr/>
    </dgm:pt>
    <dgm:pt modelId="{8EEB788A-FC11-4F89-8808-19BE3C19F63E}" type="pres">
      <dgm:prSet presAssocID="{237D2528-0AFA-40EE-86E8-398CF335E9E2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78F2D7-6EDF-4EA0-8B08-2796194B4348}" type="pres">
      <dgm:prSet presAssocID="{237D2528-0AFA-40EE-86E8-398CF335E9E2}" presName="accent_2" presStyleCnt="0"/>
      <dgm:spPr/>
    </dgm:pt>
    <dgm:pt modelId="{4B76A297-8BE2-4E8D-8261-6546F26C01E4}" type="pres">
      <dgm:prSet presAssocID="{237D2528-0AFA-40EE-86E8-398CF335E9E2}" presName="accentRepeatNode" presStyleLbl="solidFgAcc1" presStyleIdx="1" presStyleCnt="5"/>
      <dgm:spPr/>
    </dgm:pt>
    <dgm:pt modelId="{FD091AA5-A054-435A-BC22-538F9ACAE5CA}" type="pres">
      <dgm:prSet presAssocID="{05860607-0F78-4BEC-BD60-EAA2D75EC074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980A8D-3242-47B2-8DD4-6DAEF878E4F1}" type="pres">
      <dgm:prSet presAssocID="{05860607-0F78-4BEC-BD60-EAA2D75EC074}" presName="accent_3" presStyleCnt="0"/>
      <dgm:spPr/>
    </dgm:pt>
    <dgm:pt modelId="{C7BB42BA-F734-43DF-83A3-CFE46DD3E233}" type="pres">
      <dgm:prSet presAssocID="{05860607-0F78-4BEC-BD60-EAA2D75EC074}" presName="accentRepeatNode" presStyleLbl="solidFgAcc1" presStyleIdx="2" presStyleCnt="5"/>
      <dgm:spPr/>
    </dgm:pt>
    <dgm:pt modelId="{4FCF626A-0EAE-4B69-B739-D22FC64486D3}" type="pres">
      <dgm:prSet presAssocID="{CF6B12C4-DE39-4A27-BEA4-702A7C54040C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94F019-D861-4717-B05D-8B1C1D9367BC}" type="pres">
      <dgm:prSet presAssocID="{CF6B12C4-DE39-4A27-BEA4-702A7C54040C}" presName="accent_4" presStyleCnt="0"/>
      <dgm:spPr/>
    </dgm:pt>
    <dgm:pt modelId="{5B1AD906-26B2-4BC6-8AA0-7DF73C280346}" type="pres">
      <dgm:prSet presAssocID="{CF6B12C4-DE39-4A27-BEA4-702A7C54040C}" presName="accentRepeatNode" presStyleLbl="solidFgAcc1" presStyleIdx="3" presStyleCnt="5"/>
      <dgm:spPr/>
    </dgm:pt>
    <dgm:pt modelId="{40F4F22C-5A8F-450E-BF24-8193750EE415}" type="pres">
      <dgm:prSet presAssocID="{52BC61FB-2750-4BE8-ACF2-3CDECE97838B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F989D6-C9F3-4D3D-9B52-5BE0BCC3D6FD}" type="pres">
      <dgm:prSet presAssocID="{52BC61FB-2750-4BE8-ACF2-3CDECE97838B}" presName="accent_5" presStyleCnt="0"/>
      <dgm:spPr/>
    </dgm:pt>
    <dgm:pt modelId="{21FF315D-F42E-4449-982C-A063D55A7960}" type="pres">
      <dgm:prSet presAssocID="{52BC61FB-2750-4BE8-ACF2-3CDECE97838B}" presName="accentRepeatNode" presStyleLbl="solidFgAcc1" presStyleIdx="4" presStyleCnt="5"/>
      <dgm:spPr/>
    </dgm:pt>
  </dgm:ptLst>
  <dgm:cxnLst>
    <dgm:cxn modelId="{E655FED1-3495-4D4E-81A3-060E84B1FC09}" srcId="{E159CB80-6BD0-464B-B91D-0064BC821BC3}" destId="{A234CAB4-5A8A-4588-9703-797ADE165FB4}" srcOrd="0" destOrd="0" parTransId="{0C8FF382-942E-420F-9D4F-91AB41088701}" sibTransId="{6951906F-645A-4DC6-852F-D605D947F8D2}"/>
    <dgm:cxn modelId="{58C943B1-F79C-4875-8F6F-75B9ABED26EC}" type="presOf" srcId="{CF6B12C4-DE39-4A27-BEA4-702A7C54040C}" destId="{4FCF626A-0EAE-4B69-B739-D22FC64486D3}" srcOrd="0" destOrd="0" presId="urn:microsoft.com/office/officeart/2008/layout/VerticalCurvedList"/>
    <dgm:cxn modelId="{253599E8-1CB1-42CA-B8FE-1E2D70B49C02}" type="presOf" srcId="{237D2528-0AFA-40EE-86E8-398CF335E9E2}" destId="{8EEB788A-FC11-4F89-8808-19BE3C19F63E}" srcOrd="0" destOrd="0" presId="urn:microsoft.com/office/officeart/2008/layout/VerticalCurvedList"/>
    <dgm:cxn modelId="{B660E6DE-FFE5-46F1-9F58-5F84486223F2}" type="presOf" srcId="{E159CB80-6BD0-464B-B91D-0064BC821BC3}" destId="{A8EDF031-768B-453D-8AD9-22EE930C7E3E}" srcOrd="0" destOrd="0" presId="urn:microsoft.com/office/officeart/2008/layout/VerticalCurvedList"/>
    <dgm:cxn modelId="{31579AF6-0B35-4259-BF74-9AFF31148956}" type="presOf" srcId="{05860607-0F78-4BEC-BD60-EAA2D75EC074}" destId="{FD091AA5-A054-435A-BC22-538F9ACAE5CA}" srcOrd="0" destOrd="0" presId="urn:microsoft.com/office/officeart/2008/layout/VerticalCurvedList"/>
    <dgm:cxn modelId="{D7850CA1-A5E6-4D5C-AC65-41C82BF049D1}" srcId="{E159CB80-6BD0-464B-B91D-0064BC821BC3}" destId="{05860607-0F78-4BEC-BD60-EAA2D75EC074}" srcOrd="2" destOrd="0" parTransId="{6CE9B74C-C7BB-47F1-9684-BB99D2F0FFFC}" sibTransId="{10C05C20-841F-4055-A8EB-2CA3B3B5979B}"/>
    <dgm:cxn modelId="{CC11F30B-40EF-489D-ACF9-4F039A06C565}" type="presOf" srcId="{A234CAB4-5A8A-4588-9703-797ADE165FB4}" destId="{0940A5E5-91E4-48C7-B154-16215B4C633E}" srcOrd="0" destOrd="0" presId="urn:microsoft.com/office/officeart/2008/layout/VerticalCurvedList"/>
    <dgm:cxn modelId="{A51CA006-F53A-4CFF-8A3C-B38C159844AF}" srcId="{E159CB80-6BD0-464B-B91D-0064BC821BC3}" destId="{52BC61FB-2750-4BE8-ACF2-3CDECE97838B}" srcOrd="4" destOrd="0" parTransId="{41A5594F-B77E-42F3-98C4-DB507683A72F}" sibTransId="{F6A3BFD5-1933-4FC0-8369-B21138B957CD}"/>
    <dgm:cxn modelId="{0219B88D-049D-418C-AC84-0475D5C83D6E}" type="presOf" srcId="{6951906F-645A-4DC6-852F-D605D947F8D2}" destId="{21F2883A-2E22-449D-9CE5-BA85E39E2E71}" srcOrd="0" destOrd="0" presId="urn:microsoft.com/office/officeart/2008/layout/VerticalCurvedList"/>
    <dgm:cxn modelId="{DB0C8DD9-BA08-4595-947F-36048295AD91}" srcId="{E159CB80-6BD0-464B-B91D-0064BC821BC3}" destId="{237D2528-0AFA-40EE-86E8-398CF335E9E2}" srcOrd="1" destOrd="0" parTransId="{631BAB1E-EF2F-476D-9584-958FDEB9C1B9}" sibTransId="{CF883B87-8A73-49FD-8591-DF715591C439}"/>
    <dgm:cxn modelId="{906E52B8-2230-49BA-B6D1-879865DFC788}" srcId="{E159CB80-6BD0-464B-B91D-0064BC821BC3}" destId="{CF6B12C4-DE39-4A27-BEA4-702A7C54040C}" srcOrd="3" destOrd="0" parTransId="{A680CD33-301F-48E8-9067-22BE4E018B57}" sibTransId="{5DA33BF2-C688-4F36-B5C2-227902CE1392}"/>
    <dgm:cxn modelId="{87567719-37DD-4065-AA00-78B5B1E367E6}" type="presOf" srcId="{52BC61FB-2750-4BE8-ACF2-3CDECE97838B}" destId="{40F4F22C-5A8F-450E-BF24-8193750EE415}" srcOrd="0" destOrd="0" presId="urn:microsoft.com/office/officeart/2008/layout/VerticalCurvedList"/>
    <dgm:cxn modelId="{90213AAF-18AB-4C00-95F1-CCF7D263BEE9}" type="presParOf" srcId="{A8EDF031-768B-453D-8AD9-22EE930C7E3E}" destId="{429F8016-89F9-432A-A62C-B2ABCA24A37B}" srcOrd="0" destOrd="0" presId="urn:microsoft.com/office/officeart/2008/layout/VerticalCurvedList"/>
    <dgm:cxn modelId="{2C45122A-EFC8-45F7-B3B9-B0C9BEA4F57E}" type="presParOf" srcId="{429F8016-89F9-432A-A62C-B2ABCA24A37B}" destId="{B25DE59A-5546-4CF9-AE23-EBBA5B3A229B}" srcOrd="0" destOrd="0" presId="urn:microsoft.com/office/officeart/2008/layout/VerticalCurvedList"/>
    <dgm:cxn modelId="{490E4798-9798-47A5-A59B-488688E04D25}" type="presParOf" srcId="{B25DE59A-5546-4CF9-AE23-EBBA5B3A229B}" destId="{F15C77AA-314B-4588-B3FB-815DEE22152C}" srcOrd="0" destOrd="0" presId="urn:microsoft.com/office/officeart/2008/layout/VerticalCurvedList"/>
    <dgm:cxn modelId="{83B70A52-29A2-43BB-A31E-8362F0263D72}" type="presParOf" srcId="{B25DE59A-5546-4CF9-AE23-EBBA5B3A229B}" destId="{21F2883A-2E22-449D-9CE5-BA85E39E2E71}" srcOrd="1" destOrd="0" presId="urn:microsoft.com/office/officeart/2008/layout/VerticalCurvedList"/>
    <dgm:cxn modelId="{9844FB64-1A95-492D-B810-AEE3E7E1ED6F}" type="presParOf" srcId="{B25DE59A-5546-4CF9-AE23-EBBA5B3A229B}" destId="{C75751DA-A8FC-4940-B520-3075C9AF77AD}" srcOrd="2" destOrd="0" presId="urn:microsoft.com/office/officeart/2008/layout/VerticalCurvedList"/>
    <dgm:cxn modelId="{A3F6152D-55D9-4DBB-89B3-B0A30F666EAF}" type="presParOf" srcId="{B25DE59A-5546-4CF9-AE23-EBBA5B3A229B}" destId="{AB98C376-3691-449D-9D7E-E8F8D4476A29}" srcOrd="3" destOrd="0" presId="urn:microsoft.com/office/officeart/2008/layout/VerticalCurvedList"/>
    <dgm:cxn modelId="{1A94DD7F-581B-4F49-91BA-627452446CDB}" type="presParOf" srcId="{429F8016-89F9-432A-A62C-B2ABCA24A37B}" destId="{0940A5E5-91E4-48C7-B154-16215B4C633E}" srcOrd="1" destOrd="0" presId="urn:microsoft.com/office/officeart/2008/layout/VerticalCurvedList"/>
    <dgm:cxn modelId="{E3F5A802-B6A0-4C63-8AE4-8086A41001E2}" type="presParOf" srcId="{429F8016-89F9-432A-A62C-B2ABCA24A37B}" destId="{DB472CB5-31A1-4233-90B2-34E011D27576}" srcOrd="2" destOrd="0" presId="urn:microsoft.com/office/officeart/2008/layout/VerticalCurvedList"/>
    <dgm:cxn modelId="{D8E01999-66A9-4E94-B0EA-E43F1EB24CC7}" type="presParOf" srcId="{DB472CB5-31A1-4233-90B2-34E011D27576}" destId="{FC906E49-DD13-406F-B771-ED47B8C1263C}" srcOrd="0" destOrd="0" presId="urn:microsoft.com/office/officeart/2008/layout/VerticalCurvedList"/>
    <dgm:cxn modelId="{3CB30513-F360-4B65-A58C-47A2EA440984}" type="presParOf" srcId="{429F8016-89F9-432A-A62C-B2ABCA24A37B}" destId="{8EEB788A-FC11-4F89-8808-19BE3C19F63E}" srcOrd="3" destOrd="0" presId="urn:microsoft.com/office/officeart/2008/layout/VerticalCurvedList"/>
    <dgm:cxn modelId="{783ED6EA-BCC2-46E6-9726-620E8878FD5C}" type="presParOf" srcId="{429F8016-89F9-432A-A62C-B2ABCA24A37B}" destId="{7678F2D7-6EDF-4EA0-8B08-2796194B4348}" srcOrd="4" destOrd="0" presId="urn:microsoft.com/office/officeart/2008/layout/VerticalCurvedList"/>
    <dgm:cxn modelId="{080CC3F7-8E18-4087-A553-18988972855B}" type="presParOf" srcId="{7678F2D7-6EDF-4EA0-8B08-2796194B4348}" destId="{4B76A297-8BE2-4E8D-8261-6546F26C01E4}" srcOrd="0" destOrd="0" presId="urn:microsoft.com/office/officeart/2008/layout/VerticalCurvedList"/>
    <dgm:cxn modelId="{25B9C6BF-EFC9-46E6-9916-198AB68606B5}" type="presParOf" srcId="{429F8016-89F9-432A-A62C-B2ABCA24A37B}" destId="{FD091AA5-A054-435A-BC22-538F9ACAE5CA}" srcOrd="5" destOrd="0" presId="urn:microsoft.com/office/officeart/2008/layout/VerticalCurvedList"/>
    <dgm:cxn modelId="{CE758899-FACB-4581-975D-D87610D8D254}" type="presParOf" srcId="{429F8016-89F9-432A-A62C-B2ABCA24A37B}" destId="{0E980A8D-3242-47B2-8DD4-6DAEF878E4F1}" srcOrd="6" destOrd="0" presId="urn:microsoft.com/office/officeart/2008/layout/VerticalCurvedList"/>
    <dgm:cxn modelId="{8ED41930-43FC-4614-A313-BA4E102AA1B3}" type="presParOf" srcId="{0E980A8D-3242-47B2-8DD4-6DAEF878E4F1}" destId="{C7BB42BA-F734-43DF-83A3-CFE46DD3E233}" srcOrd="0" destOrd="0" presId="urn:microsoft.com/office/officeart/2008/layout/VerticalCurvedList"/>
    <dgm:cxn modelId="{A04F7D35-9D3E-4B09-8C1B-7D0E02C71F9C}" type="presParOf" srcId="{429F8016-89F9-432A-A62C-B2ABCA24A37B}" destId="{4FCF626A-0EAE-4B69-B739-D22FC64486D3}" srcOrd="7" destOrd="0" presId="urn:microsoft.com/office/officeart/2008/layout/VerticalCurvedList"/>
    <dgm:cxn modelId="{08515BE3-C7E9-4016-A1DF-21806E4AC5D4}" type="presParOf" srcId="{429F8016-89F9-432A-A62C-B2ABCA24A37B}" destId="{3F94F019-D861-4717-B05D-8B1C1D9367BC}" srcOrd="8" destOrd="0" presId="urn:microsoft.com/office/officeart/2008/layout/VerticalCurvedList"/>
    <dgm:cxn modelId="{E89EDD36-F8AC-4EEC-B4F1-3EE8A46E56A9}" type="presParOf" srcId="{3F94F019-D861-4717-B05D-8B1C1D9367BC}" destId="{5B1AD906-26B2-4BC6-8AA0-7DF73C280346}" srcOrd="0" destOrd="0" presId="urn:microsoft.com/office/officeart/2008/layout/VerticalCurvedList"/>
    <dgm:cxn modelId="{5A781C10-A91D-4F2C-8BBA-D0AB97B821C9}" type="presParOf" srcId="{429F8016-89F9-432A-A62C-B2ABCA24A37B}" destId="{40F4F22C-5A8F-450E-BF24-8193750EE415}" srcOrd="9" destOrd="0" presId="urn:microsoft.com/office/officeart/2008/layout/VerticalCurvedList"/>
    <dgm:cxn modelId="{B12DF421-7613-4881-932C-A5A969F09ACF}" type="presParOf" srcId="{429F8016-89F9-432A-A62C-B2ABCA24A37B}" destId="{95F989D6-C9F3-4D3D-9B52-5BE0BCC3D6FD}" srcOrd="10" destOrd="0" presId="urn:microsoft.com/office/officeart/2008/layout/VerticalCurvedList"/>
    <dgm:cxn modelId="{FE08B1FA-285A-4842-9A3A-F4C921FA91D0}" type="presParOf" srcId="{95F989D6-C9F3-4D3D-9B52-5BE0BCC3D6FD}" destId="{21FF315D-F42E-4449-982C-A063D55A796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65856E-21AA-41BB-A84B-F648DCD95165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9D464D-77FD-4D03-A840-A6690DC6A51A}">
      <dgm:prSet phldrT="[Text]"/>
      <dgm:spPr/>
      <dgm:t>
        <a:bodyPr/>
        <a:lstStyle/>
        <a:p>
          <a:r>
            <a:rPr lang="en-US" dirty="0" smtClean="0"/>
            <a:t>Danh </a:t>
          </a:r>
          <a:r>
            <a:rPr lang="en-US" dirty="0" err="1" smtClean="0"/>
            <a:t>sách</a:t>
          </a:r>
          <a:r>
            <a:rPr lang="en-US" dirty="0" smtClean="0"/>
            <a:t> các </a:t>
          </a:r>
          <a:r>
            <a:rPr lang="en-US" dirty="0" err="1" smtClean="0"/>
            <a:t>vai</a:t>
          </a:r>
          <a:r>
            <a:rPr lang="en-US" dirty="0" smtClean="0"/>
            <a:t> </a:t>
          </a:r>
          <a:r>
            <a:rPr lang="en-US" dirty="0" err="1" smtClean="0"/>
            <a:t>trò</a:t>
          </a:r>
          <a:endParaRPr lang="en-US" dirty="0"/>
        </a:p>
      </dgm:t>
    </dgm:pt>
    <dgm:pt modelId="{55C2C25D-8E50-412C-B0AA-F7DCEA3F576A}" type="parTrans" cxnId="{D61613A8-1396-4012-9565-E6F3DF6F0218}">
      <dgm:prSet/>
      <dgm:spPr/>
      <dgm:t>
        <a:bodyPr/>
        <a:lstStyle/>
        <a:p>
          <a:endParaRPr lang="en-US"/>
        </a:p>
      </dgm:t>
    </dgm:pt>
    <dgm:pt modelId="{D7AA4FC2-47D9-445C-B9CE-DDEAFD9AF49E}" type="sibTrans" cxnId="{D61613A8-1396-4012-9565-E6F3DF6F0218}">
      <dgm:prSet/>
      <dgm:spPr/>
      <dgm:t>
        <a:bodyPr/>
        <a:lstStyle/>
        <a:p>
          <a:endParaRPr lang="en-US"/>
        </a:p>
      </dgm:t>
    </dgm:pt>
    <dgm:pt modelId="{FCD829FD-D5A0-4AEB-9C0B-B5FE5DC0DCF5}">
      <dgm:prSet phldrT="[Text]"/>
      <dgm:spPr/>
      <dgm:t>
        <a:bodyPr/>
        <a:lstStyle/>
        <a:p>
          <a:r>
            <a:rPr lang="en-US" dirty="0" err="1" smtClean="0"/>
            <a:t>trách</a:t>
          </a:r>
          <a:r>
            <a:rPr lang="en-US" dirty="0" smtClean="0"/>
            <a:t> </a:t>
          </a:r>
          <a:r>
            <a:rPr lang="en-US" dirty="0" err="1" smtClean="0"/>
            <a:t>nhiệm</a:t>
          </a:r>
          <a:r>
            <a:rPr lang="en-US" dirty="0" smtClean="0"/>
            <a:t> của </a:t>
          </a:r>
          <a:r>
            <a:rPr lang="en-US" dirty="0" err="1" smtClean="0"/>
            <a:t>từng</a:t>
          </a:r>
          <a:r>
            <a:rPr lang="en-US" dirty="0" smtClean="0"/>
            <a:t> </a:t>
          </a:r>
          <a:r>
            <a:rPr lang="en-US" dirty="0" err="1" smtClean="0"/>
            <a:t>vai</a:t>
          </a:r>
          <a:r>
            <a:rPr lang="en-US" dirty="0" smtClean="0"/>
            <a:t> </a:t>
          </a:r>
          <a:r>
            <a:rPr lang="en-US" dirty="0" err="1" smtClean="0"/>
            <a:t>trò</a:t>
          </a:r>
          <a:endParaRPr lang="en-US" dirty="0"/>
        </a:p>
      </dgm:t>
    </dgm:pt>
    <dgm:pt modelId="{C7D5AB97-38F1-454E-8FA8-3A29C6F67491}" type="parTrans" cxnId="{6F6D12DD-F6D7-4F01-ACE5-682499B940AA}">
      <dgm:prSet/>
      <dgm:spPr/>
      <dgm:t>
        <a:bodyPr/>
        <a:lstStyle/>
        <a:p>
          <a:endParaRPr lang="en-US"/>
        </a:p>
      </dgm:t>
    </dgm:pt>
    <dgm:pt modelId="{E67A4D15-A7B4-42DA-9643-4AAAE05FD3FB}" type="sibTrans" cxnId="{6F6D12DD-F6D7-4F01-ACE5-682499B940AA}">
      <dgm:prSet/>
      <dgm:spPr/>
      <dgm:t>
        <a:bodyPr/>
        <a:lstStyle/>
        <a:p>
          <a:endParaRPr lang="en-US"/>
        </a:p>
      </dgm:t>
    </dgm:pt>
    <dgm:pt modelId="{51D8C254-BDF3-45FC-909F-710173656515}">
      <dgm:prSet phldrT="[Text]"/>
      <dgm:spPr/>
      <dgm:t>
        <a:bodyPr/>
        <a:lstStyle/>
        <a:p>
          <a:r>
            <a:rPr lang="en-US" dirty="0" smtClean="0"/>
            <a:t>Công </a:t>
          </a:r>
          <a:r>
            <a:rPr lang="en-US" dirty="0" err="1" smtClean="0"/>
            <a:t>tác</a:t>
          </a:r>
          <a:r>
            <a:rPr lang="en-US" dirty="0" smtClean="0"/>
            <a:t> </a:t>
          </a:r>
          <a:r>
            <a:rPr lang="en-US" dirty="0" err="1" smtClean="0"/>
            <a:t>huấn</a:t>
          </a:r>
          <a:r>
            <a:rPr lang="en-US" dirty="0" smtClean="0"/>
            <a:t> </a:t>
          </a:r>
          <a:r>
            <a:rPr lang="en-US" dirty="0" err="1" smtClean="0"/>
            <a:t>luyện</a:t>
          </a:r>
          <a:endParaRPr lang="en-US" dirty="0"/>
        </a:p>
      </dgm:t>
    </dgm:pt>
    <dgm:pt modelId="{5A3131F3-511E-43FD-AC9C-45FFBD5A8B78}" type="parTrans" cxnId="{3ED10984-B3B9-4A60-B201-FCC65F6F5F48}">
      <dgm:prSet/>
      <dgm:spPr/>
      <dgm:t>
        <a:bodyPr/>
        <a:lstStyle/>
        <a:p>
          <a:endParaRPr lang="en-US"/>
        </a:p>
      </dgm:t>
    </dgm:pt>
    <dgm:pt modelId="{D718CF93-A320-41F1-BEBB-55258977AD4F}" type="sibTrans" cxnId="{3ED10984-B3B9-4A60-B201-FCC65F6F5F48}">
      <dgm:prSet/>
      <dgm:spPr/>
      <dgm:t>
        <a:bodyPr/>
        <a:lstStyle/>
        <a:p>
          <a:endParaRPr lang="en-US"/>
        </a:p>
      </dgm:t>
    </dgm:pt>
    <dgm:pt modelId="{404287F1-71B9-4B22-92E5-14ECE8DA780F}">
      <dgm:prSet phldrT="[Text]"/>
      <dgm:spPr/>
      <dgm:t>
        <a:bodyPr/>
        <a:lstStyle/>
        <a:p>
          <a:r>
            <a:rPr lang="en-US" dirty="0" smtClean="0"/>
            <a:t>Danh </a:t>
          </a:r>
          <a:r>
            <a:rPr lang="en-US" dirty="0" err="1" smtClean="0"/>
            <a:t>sách</a:t>
          </a:r>
          <a:r>
            <a:rPr lang="en-US" dirty="0" smtClean="0"/>
            <a:t> các </a:t>
          </a:r>
          <a:r>
            <a:rPr lang="en-US" dirty="0" err="1" smtClean="0"/>
            <a:t>huấn</a:t>
          </a:r>
          <a:r>
            <a:rPr lang="en-US" dirty="0" smtClean="0"/>
            <a:t> </a:t>
          </a:r>
          <a:r>
            <a:rPr lang="en-US" dirty="0" err="1" smtClean="0"/>
            <a:t>luyện</a:t>
          </a:r>
          <a:r>
            <a:rPr lang="en-US" dirty="0" smtClean="0"/>
            <a:t> cần </a:t>
          </a:r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các QC</a:t>
          </a:r>
          <a:endParaRPr lang="en-US" dirty="0"/>
        </a:p>
      </dgm:t>
    </dgm:pt>
    <dgm:pt modelId="{2138CCD4-E850-40C1-BAF9-04C7F2420249}" type="parTrans" cxnId="{ED8D46D3-8B28-4416-9CF3-7E983878925C}">
      <dgm:prSet/>
      <dgm:spPr/>
      <dgm:t>
        <a:bodyPr/>
        <a:lstStyle/>
        <a:p>
          <a:endParaRPr lang="en-US"/>
        </a:p>
      </dgm:t>
    </dgm:pt>
    <dgm:pt modelId="{A6759E52-9AEC-4864-84C4-4A98EDB8E832}" type="sibTrans" cxnId="{ED8D46D3-8B28-4416-9CF3-7E983878925C}">
      <dgm:prSet/>
      <dgm:spPr/>
      <dgm:t>
        <a:bodyPr/>
        <a:lstStyle/>
        <a:p>
          <a:endParaRPr lang="en-US"/>
        </a:p>
      </dgm:t>
    </dgm:pt>
    <dgm:pt modelId="{C40A69CD-B322-4EDC-ACE1-CCFAB4090F91}" type="pres">
      <dgm:prSet presAssocID="{CB65856E-21AA-41BB-A84B-F648DCD9516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C31249-AFED-43AA-905C-B6918ADC01EF}" type="pres">
      <dgm:prSet presAssocID="{E59D464D-77FD-4D03-A840-A6690DC6A51A}" presName="compNode" presStyleCnt="0"/>
      <dgm:spPr/>
    </dgm:pt>
    <dgm:pt modelId="{4111579D-C47D-4D46-8CF3-7AA2DC6736EC}" type="pres">
      <dgm:prSet presAssocID="{E59D464D-77FD-4D03-A840-A6690DC6A51A}" presName="pictRect" presStyleLbl="nod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FFB23028-C4F5-4067-8405-4E392603E352}" type="pres">
      <dgm:prSet presAssocID="{E59D464D-77FD-4D03-A840-A6690DC6A51A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82548B-C161-4261-94DC-8054A0F9C453}" type="pres">
      <dgm:prSet presAssocID="{D7AA4FC2-47D9-445C-B9CE-DDEAFD9AF49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4557910-7822-4740-B04A-E9CE24ACF8E0}" type="pres">
      <dgm:prSet presAssocID="{FCD829FD-D5A0-4AEB-9C0B-B5FE5DC0DCF5}" presName="compNode" presStyleCnt="0"/>
      <dgm:spPr/>
    </dgm:pt>
    <dgm:pt modelId="{74B3B73F-DE41-44BB-AFFB-866E85DA84D7}" type="pres">
      <dgm:prSet presAssocID="{FCD829FD-D5A0-4AEB-9C0B-B5FE5DC0DCF5}" presName="pictRect" presStyleLbl="nod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9D111620-6FCF-45C1-BA7A-6F5884878204}" type="pres">
      <dgm:prSet presAssocID="{FCD829FD-D5A0-4AEB-9C0B-B5FE5DC0DCF5}" presName="textRec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C77D43-F6A8-484F-9986-217EF1AFEB1A}" type="pres">
      <dgm:prSet presAssocID="{E67A4D15-A7B4-42DA-9643-4AAAE05FD3F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16AD171-455B-4E08-8B15-5148D9C0ED90}" type="pres">
      <dgm:prSet presAssocID="{51D8C254-BDF3-45FC-909F-710173656515}" presName="compNode" presStyleCnt="0"/>
      <dgm:spPr/>
    </dgm:pt>
    <dgm:pt modelId="{DD2064F3-0BFE-4C91-A3FD-3B4B23EC9A0B}" type="pres">
      <dgm:prSet presAssocID="{51D8C254-BDF3-45FC-909F-710173656515}" presName="pictRect" presStyleLbl="nod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D1DC698E-C0D4-439B-B4D3-DCD5B902AD88}" type="pres">
      <dgm:prSet presAssocID="{51D8C254-BDF3-45FC-909F-710173656515}" presName="textRec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9D938D-C59C-4AD0-BB0F-0680678495D4}" type="pres">
      <dgm:prSet presAssocID="{D718CF93-A320-41F1-BEBB-55258977AD4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C389CB7-F559-4C94-9411-C6DFD16A7EE0}" type="pres">
      <dgm:prSet presAssocID="{404287F1-71B9-4B22-92E5-14ECE8DA780F}" presName="compNode" presStyleCnt="0"/>
      <dgm:spPr/>
    </dgm:pt>
    <dgm:pt modelId="{061BB3F3-BAA5-4C3E-B8F9-D42AFE33972F}" type="pres">
      <dgm:prSet presAssocID="{404287F1-71B9-4B22-92E5-14ECE8DA780F}" presName="pictRect" presStyleLbl="node1" presStyleIdx="3" presStyleCnt="4" custScaleX="131949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2DAD4218-2072-4E28-B8DB-4777F8CAAAE0}" type="pres">
      <dgm:prSet presAssocID="{404287F1-71B9-4B22-92E5-14ECE8DA780F}" presName="textRect" presStyleLbl="revTx" presStyleIdx="3" presStyleCnt="4" custScaleX="1614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36C2C5-3E59-48E9-B228-4ED7C446D182}" type="presOf" srcId="{D7AA4FC2-47D9-445C-B9CE-DDEAFD9AF49E}" destId="{F282548B-C161-4261-94DC-8054A0F9C453}" srcOrd="0" destOrd="0" presId="urn:microsoft.com/office/officeart/2005/8/layout/pList1"/>
    <dgm:cxn modelId="{6F6D12DD-F6D7-4F01-ACE5-682499B940AA}" srcId="{CB65856E-21AA-41BB-A84B-F648DCD95165}" destId="{FCD829FD-D5A0-4AEB-9C0B-B5FE5DC0DCF5}" srcOrd="1" destOrd="0" parTransId="{C7D5AB97-38F1-454E-8FA8-3A29C6F67491}" sibTransId="{E67A4D15-A7B4-42DA-9643-4AAAE05FD3FB}"/>
    <dgm:cxn modelId="{D61613A8-1396-4012-9565-E6F3DF6F0218}" srcId="{CB65856E-21AA-41BB-A84B-F648DCD95165}" destId="{E59D464D-77FD-4D03-A840-A6690DC6A51A}" srcOrd="0" destOrd="0" parTransId="{55C2C25D-8E50-412C-B0AA-F7DCEA3F576A}" sibTransId="{D7AA4FC2-47D9-445C-B9CE-DDEAFD9AF49E}"/>
    <dgm:cxn modelId="{D3DCBCD7-D581-411A-A660-53F77FCF28E4}" type="presOf" srcId="{D718CF93-A320-41F1-BEBB-55258977AD4F}" destId="{759D938D-C59C-4AD0-BB0F-0680678495D4}" srcOrd="0" destOrd="0" presId="urn:microsoft.com/office/officeart/2005/8/layout/pList1"/>
    <dgm:cxn modelId="{ED8D46D3-8B28-4416-9CF3-7E983878925C}" srcId="{CB65856E-21AA-41BB-A84B-F648DCD95165}" destId="{404287F1-71B9-4B22-92E5-14ECE8DA780F}" srcOrd="3" destOrd="0" parTransId="{2138CCD4-E850-40C1-BAF9-04C7F2420249}" sibTransId="{A6759E52-9AEC-4864-84C4-4A98EDB8E832}"/>
    <dgm:cxn modelId="{9ECB1AD0-1CFF-486A-85DC-F38BE011A037}" type="presOf" srcId="{E67A4D15-A7B4-42DA-9643-4AAAE05FD3FB}" destId="{E8C77D43-F6A8-484F-9986-217EF1AFEB1A}" srcOrd="0" destOrd="0" presId="urn:microsoft.com/office/officeart/2005/8/layout/pList1"/>
    <dgm:cxn modelId="{44269BA6-6A00-49D8-98AC-9CFDD02A77A3}" type="presOf" srcId="{51D8C254-BDF3-45FC-909F-710173656515}" destId="{D1DC698E-C0D4-439B-B4D3-DCD5B902AD88}" srcOrd="0" destOrd="0" presId="urn:microsoft.com/office/officeart/2005/8/layout/pList1"/>
    <dgm:cxn modelId="{5C3E9DC8-8EB0-435A-96A1-B2772E2EDD7F}" type="presOf" srcId="{404287F1-71B9-4B22-92E5-14ECE8DA780F}" destId="{2DAD4218-2072-4E28-B8DB-4777F8CAAAE0}" srcOrd="0" destOrd="0" presId="urn:microsoft.com/office/officeart/2005/8/layout/pList1"/>
    <dgm:cxn modelId="{42A0F940-C3D8-478D-9DDB-61FB85D1641B}" type="presOf" srcId="{E59D464D-77FD-4D03-A840-A6690DC6A51A}" destId="{FFB23028-C4F5-4067-8405-4E392603E352}" srcOrd="0" destOrd="0" presId="urn:microsoft.com/office/officeart/2005/8/layout/pList1"/>
    <dgm:cxn modelId="{E3357C55-0E25-45BF-A751-3E514944663D}" type="presOf" srcId="{CB65856E-21AA-41BB-A84B-F648DCD95165}" destId="{C40A69CD-B322-4EDC-ACE1-CCFAB4090F91}" srcOrd="0" destOrd="0" presId="urn:microsoft.com/office/officeart/2005/8/layout/pList1"/>
    <dgm:cxn modelId="{0716CEF9-F9E9-4D25-9232-0196F375ADFF}" type="presOf" srcId="{FCD829FD-D5A0-4AEB-9C0B-B5FE5DC0DCF5}" destId="{9D111620-6FCF-45C1-BA7A-6F5884878204}" srcOrd="0" destOrd="0" presId="urn:microsoft.com/office/officeart/2005/8/layout/pList1"/>
    <dgm:cxn modelId="{3ED10984-B3B9-4A60-B201-FCC65F6F5F48}" srcId="{CB65856E-21AA-41BB-A84B-F648DCD95165}" destId="{51D8C254-BDF3-45FC-909F-710173656515}" srcOrd="2" destOrd="0" parTransId="{5A3131F3-511E-43FD-AC9C-45FFBD5A8B78}" sibTransId="{D718CF93-A320-41F1-BEBB-55258977AD4F}"/>
    <dgm:cxn modelId="{7E3AC40A-8446-4A35-8167-95D5275FE71D}" type="presParOf" srcId="{C40A69CD-B322-4EDC-ACE1-CCFAB4090F91}" destId="{92C31249-AFED-43AA-905C-B6918ADC01EF}" srcOrd="0" destOrd="0" presId="urn:microsoft.com/office/officeart/2005/8/layout/pList1"/>
    <dgm:cxn modelId="{A454597C-BF3E-4A54-BD72-01C022C33900}" type="presParOf" srcId="{92C31249-AFED-43AA-905C-B6918ADC01EF}" destId="{4111579D-C47D-4D46-8CF3-7AA2DC6736EC}" srcOrd="0" destOrd="0" presId="urn:microsoft.com/office/officeart/2005/8/layout/pList1"/>
    <dgm:cxn modelId="{99ED928C-BB68-412B-9FFD-65C0DC5BCB15}" type="presParOf" srcId="{92C31249-AFED-43AA-905C-B6918ADC01EF}" destId="{FFB23028-C4F5-4067-8405-4E392603E352}" srcOrd="1" destOrd="0" presId="urn:microsoft.com/office/officeart/2005/8/layout/pList1"/>
    <dgm:cxn modelId="{E11A5F53-FDD2-4570-A4FA-0B47A4A145EC}" type="presParOf" srcId="{C40A69CD-B322-4EDC-ACE1-CCFAB4090F91}" destId="{F282548B-C161-4261-94DC-8054A0F9C453}" srcOrd="1" destOrd="0" presId="urn:microsoft.com/office/officeart/2005/8/layout/pList1"/>
    <dgm:cxn modelId="{A85A5E50-1260-4C18-B530-C244D57C0D03}" type="presParOf" srcId="{C40A69CD-B322-4EDC-ACE1-CCFAB4090F91}" destId="{54557910-7822-4740-B04A-E9CE24ACF8E0}" srcOrd="2" destOrd="0" presId="urn:microsoft.com/office/officeart/2005/8/layout/pList1"/>
    <dgm:cxn modelId="{CA5ECDB8-A1FC-4DC1-BCA9-AF8A6482E7D0}" type="presParOf" srcId="{54557910-7822-4740-B04A-E9CE24ACF8E0}" destId="{74B3B73F-DE41-44BB-AFFB-866E85DA84D7}" srcOrd="0" destOrd="0" presId="urn:microsoft.com/office/officeart/2005/8/layout/pList1"/>
    <dgm:cxn modelId="{792C7AE5-93DF-4F22-84A5-2D628D433F16}" type="presParOf" srcId="{54557910-7822-4740-B04A-E9CE24ACF8E0}" destId="{9D111620-6FCF-45C1-BA7A-6F5884878204}" srcOrd="1" destOrd="0" presId="urn:microsoft.com/office/officeart/2005/8/layout/pList1"/>
    <dgm:cxn modelId="{5415E6F3-592C-4800-8959-D02A8CB327B0}" type="presParOf" srcId="{C40A69CD-B322-4EDC-ACE1-CCFAB4090F91}" destId="{E8C77D43-F6A8-484F-9986-217EF1AFEB1A}" srcOrd="3" destOrd="0" presId="urn:microsoft.com/office/officeart/2005/8/layout/pList1"/>
    <dgm:cxn modelId="{3710A63F-EC1D-472E-BA7B-88E29BC1A682}" type="presParOf" srcId="{C40A69CD-B322-4EDC-ACE1-CCFAB4090F91}" destId="{016AD171-455B-4E08-8B15-5148D9C0ED90}" srcOrd="4" destOrd="0" presId="urn:microsoft.com/office/officeart/2005/8/layout/pList1"/>
    <dgm:cxn modelId="{8B9A6FFC-019B-43DF-9410-0F8F21BCA205}" type="presParOf" srcId="{016AD171-455B-4E08-8B15-5148D9C0ED90}" destId="{DD2064F3-0BFE-4C91-A3FD-3B4B23EC9A0B}" srcOrd="0" destOrd="0" presId="urn:microsoft.com/office/officeart/2005/8/layout/pList1"/>
    <dgm:cxn modelId="{B9862B7B-E771-4CB7-BECE-8AD19A88E669}" type="presParOf" srcId="{016AD171-455B-4E08-8B15-5148D9C0ED90}" destId="{D1DC698E-C0D4-439B-B4D3-DCD5B902AD88}" srcOrd="1" destOrd="0" presId="urn:microsoft.com/office/officeart/2005/8/layout/pList1"/>
    <dgm:cxn modelId="{4292C2C1-4EE7-4C98-90A7-4D09B2BB8AC6}" type="presParOf" srcId="{C40A69CD-B322-4EDC-ACE1-CCFAB4090F91}" destId="{759D938D-C59C-4AD0-BB0F-0680678495D4}" srcOrd="5" destOrd="0" presId="urn:microsoft.com/office/officeart/2005/8/layout/pList1"/>
    <dgm:cxn modelId="{12659BEA-67EB-4C25-885C-42989DADEA73}" type="presParOf" srcId="{C40A69CD-B322-4EDC-ACE1-CCFAB4090F91}" destId="{CC389CB7-F559-4C94-9411-C6DFD16A7EE0}" srcOrd="6" destOrd="0" presId="urn:microsoft.com/office/officeart/2005/8/layout/pList1"/>
    <dgm:cxn modelId="{42857F75-ABB5-41FE-9963-8C0D43AC187C}" type="presParOf" srcId="{CC389CB7-F559-4C94-9411-C6DFD16A7EE0}" destId="{061BB3F3-BAA5-4C3E-B8F9-D42AFE33972F}" srcOrd="0" destOrd="0" presId="urn:microsoft.com/office/officeart/2005/8/layout/pList1"/>
    <dgm:cxn modelId="{C19404CF-DDAA-40FC-A815-AFE47111FF06}" type="presParOf" srcId="{CC389CB7-F559-4C94-9411-C6DFD16A7EE0}" destId="{2DAD4218-2072-4E28-B8DB-4777F8CAAAE0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4CF232-3F45-4CD0-A196-51858BC640EB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8A2AB12B-0B1D-4BE1-9681-D95CC1E91BC9}">
      <dgm:prSet phldrT="[Text]"/>
      <dgm:spPr/>
      <dgm:t>
        <a:bodyPr/>
        <a:lstStyle/>
        <a:p>
          <a:r>
            <a:rPr lang="en-US" b="1" dirty="0" smtClean="0"/>
            <a:t>Screen Ruler</a:t>
          </a:r>
          <a:endParaRPr lang="en-US" dirty="0"/>
        </a:p>
      </dgm:t>
    </dgm:pt>
    <dgm:pt modelId="{31D17782-9518-49B4-8D1E-160DE40845A9}" type="parTrans" cxnId="{C4748A51-74B7-47CC-AF20-A5F90B995F1F}">
      <dgm:prSet/>
      <dgm:spPr/>
      <dgm:t>
        <a:bodyPr/>
        <a:lstStyle/>
        <a:p>
          <a:endParaRPr lang="en-US"/>
        </a:p>
      </dgm:t>
    </dgm:pt>
    <dgm:pt modelId="{1555A3C6-9BA8-4E47-B0AE-766CA3F54641}" type="sibTrans" cxnId="{C4748A51-74B7-47CC-AF20-A5F90B995F1F}">
      <dgm:prSet/>
      <dgm:spPr/>
      <dgm:t>
        <a:bodyPr/>
        <a:lstStyle/>
        <a:p>
          <a:endParaRPr lang="en-US"/>
        </a:p>
      </dgm:t>
    </dgm:pt>
    <dgm:pt modelId="{5ADE5FF5-62EF-4209-8693-A9899291A88A}">
      <dgm:prSet phldrT="[Text]"/>
      <dgm:spPr/>
      <dgm:t>
        <a:bodyPr/>
        <a:lstStyle/>
        <a:p>
          <a:r>
            <a:rPr lang="en-US" b="1" dirty="0" err="1" smtClean="0"/>
            <a:t>WhatFont</a:t>
          </a:r>
          <a:endParaRPr lang="en-US" dirty="0"/>
        </a:p>
      </dgm:t>
    </dgm:pt>
    <dgm:pt modelId="{AAFD13DA-2C4A-41BE-8717-F2F0DE535254}" type="parTrans" cxnId="{CE44E285-A59B-414E-B92D-C8382FAD87DB}">
      <dgm:prSet/>
      <dgm:spPr/>
      <dgm:t>
        <a:bodyPr/>
        <a:lstStyle/>
        <a:p>
          <a:endParaRPr lang="en-US"/>
        </a:p>
      </dgm:t>
    </dgm:pt>
    <dgm:pt modelId="{72A49186-1993-46DF-9207-6AD94BA6C21F}" type="sibTrans" cxnId="{CE44E285-A59B-414E-B92D-C8382FAD87DB}">
      <dgm:prSet/>
      <dgm:spPr/>
      <dgm:t>
        <a:bodyPr/>
        <a:lstStyle/>
        <a:p>
          <a:endParaRPr lang="en-US"/>
        </a:p>
      </dgm:t>
    </dgm:pt>
    <dgm:pt modelId="{209284FD-0823-4517-9C2B-27C067ADB482}">
      <dgm:prSet phldrT="[Text]"/>
      <dgm:spPr/>
      <dgm:t>
        <a:bodyPr/>
        <a:lstStyle/>
        <a:p>
          <a:r>
            <a:rPr lang="en-US" b="1" dirty="0" err="1" smtClean="0"/>
            <a:t>ColorZilla</a:t>
          </a:r>
          <a:endParaRPr lang="en-US" dirty="0"/>
        </a:p>
      </dgm:t>
    </dgm:pt>
    <dgm:pt modelId="{BF37D4EA-CBD3-4674-9336-D18517AD1691}" type="parTrans" cxnId="{B1EC77FB-FD09-4512-92A7-B2BA2669DAD4}">
      <dgm:prSet/>
      <dgm:spPr/>
      <dgm:t>
        <a:bodyPr/>
        <a:lstStyle/>
        <a:p>
          <a:endParaRPr lang="en-US"/>
        </a:p>
      </dgm:t>
    </dgm:pt>
    <dgm:pt modelId="{5E980511-B614-4673-AA38-C1BC4A541BFF}" type="sibTrans" cxnId="{B1EC77FB-FD09-4512-92A7-B2BA2669DAD4}">
      <dgm:prSet/>
      <dgm:spPr/>
      <dgm:t>
        <a:bodyPr/>
        <a:lstStyle/>
        <a:p>
          <a:endParaRPr lang="en-US"/>
        </a:p>
      </dgm:t>
    </dgm:pt>
    <dgm:pt modelId="{66A8A46D-836C-4167-A8FE-7140D50990A0}" type="pres">
      <dgm:prSet presAssocID="{894CF232-3F45-4CD0-A196-51858BC640EB}" presName="Name0" presStyleCnt="0">
        <dgm:presLayoutVars>
          <dgm:dir/>
          <dgm:resizeHandles val="exact"/>
        </dgm:presLayoutVars>
      </dgm:prSet>
      <dgm:spPr/>
    </dgm:pt>
    <dgm:pt modelId="{F340E501-0EE0-4494-8371-44268F9FA2C0}" type="pres">
      <dgm:prSet presAssocID="{894CF232-3F45-4CD0-A196-51858BC640EB}" presName="bkgdShp" presStyleLbl="alignAccFollowNode1" presStyleIdx="0" presStyleCnt="1" custLinFactNeighborX="1437" custLinFactNeighborY="1998"/>
      <dgm:spPr/>
    </dgm:pt>
    <dgm:pt modelId="{245106DB-D1E2-45AE-AB21-671666BB9F66}" type="pres">
      <dgm:prSet presAssocID="{894CF232-3F45-4CD0-A196-51858BC640EB}" presName="linComp" presStyleCnt="0"/>
      <dgm:spPr/>
    </dgm:pt>
    <dgm:pt modelId="{F20A5171-68B8-4F4D-A912-A2B7A8C28E86}" type="pres">
      <dgm:prSet presAssocID="{8A2AB12B-0B1D-4BE1-9681-D95CC1E91BC9}" presName="compNode" presStyleCnt="0"/>
      <dgm:spPr/>
    </dgm:pt>
    <dgm:pt modelId="{2F0C31B4-2E6B-44F9-924C-72DA01A6B9F4}" type="pres">
      <dgm:prSet presAssocID="{8A2AB12B-0B1D-4BE1-9681-D95CC1E91BC9}" presName="node" presStyleLbl="node1" presStyleIdx="0" presStyleCnt="3" custScaleY="73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D960C3-DF9E-4542-A17D-B909ECAC5A36}" type="pres">
      <dgm:prSet presAssocID="{8A2AB12B-0B1D-4BE1-9681-D95CC1E91BC9}" presName="invisiNode" presStyleLbl="node1" presStyleIdx="0" presStyleCnt="3"/>
      <dgm:spPr/>
    </dgm:pt>
    <dgm:pt modelId="{DBB10C0D-855E-448D-9327-EF9E4C96EC24}" type="pres">
      <dgm:prSet presAssocID="{8A2AB12B-0B1D-4BE1-9681-D95CC1E91BC9}" presName="imagNode" presStyleLbl="fgImgPlace1" presStyleIdx="0" presStyleCnt="3" custScaleY="13459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98F88A3C-86A2-4BCF-9407-E1DA358B89C2}" type="pres">
      <dgm:prSet presAssocID="{1555A3C6-9BA8-4E47-B0AE-766CA3F5464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421B85F-7EBA-4629-A64B-6B222225EE5B}" type="pres">
      <dgm:prSet presAssocID="{5ADE5FF5-62EF-4209-8693-A9899291A88A}" presName="compNode" presStyleCnt="0"/>
      <dgm:spPr/>
    </dgm:pt>
    <dgm:pt modelId="{CE08EFBB-10AF-46DE-B1C8-AF9BBA2E8A93}" type="pres">
      <dgm:prSet presAssocID="{5ADE5FF5-62EF-4209-8693-A9899291A88A}" presName="node" presStyleLbl="node1" presStyleIdx="1" presStyleCnt="3" custScaleY="630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9C15FA-2359-4F3A-8123-F3A978FDABBA}" type="pres">
      <dgm:prSet presAssocID="{5ADE5FF5-62EF-4209-8693-A9899291A88A}" presName="invisiNode" presStyleLbl="node1" presStyleIdx="1" presStyleCnt="3"/>
      <dgm:spPr/>
    </dgm:pt>
    <dgm:pt modelId="{0504D9F8-9CA6-448C-91C7-38BE76BBBEED}" type="pres">
      <dgm:prSet presAssocID="{5ADE5FF5-62EF-4209-8693-A9899291A88A}" presName="imagNode" presStyleLbl="fgImgPlace1" presStyleIdx="1" presStyleCnt="3" custScaleY="13241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7973C76C-A0A1-469F-B884-4B5E4121595C}" type="pres">
      <dgm:prSet presAssocID="{72A49186-1993-46DF-9207-6AD94BA6C21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2042D16-18B0-482D-B10E-0A16D7EDC4D1}" type="pres">
      <dgm:prSet presAssocID="{209284FD-0823-4517-9C2B-27C067ADB482}" presName="compNode" presStyleCnt="0"/>
      <dgm:spPr/>
    </dgm:pt>
    <dgm:pt modelId="{4B5B9557-4AA5-4E85-B69B-AA1011615055}" type="pres">
      <dgm:prSet presAssocID="{209284FD-0823-4517-9C2B-27C067ADB482}" presName="node" presStyleLbl="node1" presStyleIdx="2" presStyleCnt="3" custScaleY="570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C1DEBE-8412-47CC-B67D-EBED0D16BBAA}" type="pres">
      <dgm:prSet presAssocID="{209284FD-0823-4517-9C2B-27C067ADB482}" presName="invisiNode" presStyleLbl="node1" presStyleIdx="2" presStyleCnt="3"/>
      <dgm:spPr/>
    </dgm:pt>
    <dgm:pt modelId="{510465B2-B207-4D1E-8A8A-2B6F1FB4ACE3}" type="pres">
      <dgm:prSet presAssocID="{209284FD-0823-4517-9C2B-27C067ADB482}" presName="imagNode" presStyleLbl="fgImgPlace1" presStyleIdx="2" presStyleCnt="3" custScaleY="12655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</dgm:pt>
  </dgm:ptLst>
  <dgm:cxnLst>
    <dgm:cxn modelId="{30358DCC-7DB9-48A4-8517-03064D6542D3}" type="presOf" srcId="{894CF232-3F45-4CD0-A196-51858BC640EB}" destId="{66A8A46D-836C-4167-A8FE-7140D50990A0}" srcOrd="0" destOrd="0" presId="urn:microsoft.com/office/officeart/2005/8/layout/pList2"/>
    <dgm:cxn modelId="{F97DD1F5-F160-47BC-BF62-0496ECD140A6}" type="presOf" srcId="{5ADE5FF5-62EF-4209-8693-A9899291A88A}" destId="{CE08EFBB-10AF-46DE-B1C8-AF9BBA2E8A93}" srcOrd="0" destOrd="0" presId="urn:microsoft.com/office/officeart/2005/8/layout/pList2"/>
    <dgm:cxn modelId="{B1EC77FB-FD09-4512-92A7-B2BA2669DAD4}" srcId="{894CF232-3F45-4CD0-A196-51858BC640EB}" destId="{209284FD-0823-4517-9C2B-27C067ADB482}" srcOrd="2" destOrd="0" parTransId="{BF37D4EA-CBD3-4674-9336-D18517AD1691}" sibTransId="{5E980511-B614-4673-AA38-C1BC4A541BFF}"/>
    <dgm:cxn modelId="{788960C5-EC1E-4404-9D44-5B3EE4956292}" type="presOf" srcId="{72A49186-1993-46DF-9207-6AD94BA6C21F}" destId="{7973C76C-A0A1-469F-B884-4B5E4121595C}" srcOrd="0" destOrd="0" presId="urn:microsoft.com/office/officeart/2005/8/layout/pList2"/>
    <dgm:cxn modelId="{CE44E285-A59B-414E-B92D-C8382FAD87DB}" srcId="{894CF232-3F45-4CD0-A196-51858BC640EB}" destId="{5ADE5FF5-62EF-4209-8693-A9899291A88A}" srcOrd="1" destOrd="0" parTransId="{AAFD13DA-2C4A-41BE-8717-F2F0DE535254}" sibTransId="{72A49186-1993-46DF-9207-6AD94BA6C21F}"/>
    <dgm:cxn modelId="{61987DBC-DAA7-42C8-9908-989E027DD1EB}" type="presOf" srcId="{8A2AB12B-0B1D-4BE1-9681-D95CC1E91BC9}" destId="{2F0C31B4-2E6B-44F9-924C-72DA01A6B9F4}" srcOrd="0" destOrd="0" presId="urn:microsoft.com/office/officeart/2005/8/layout/pList2"/>
    <dgm:cxn modelId="{C4748A51-74B7-47CC-AF20-A5F90B995F1F}" srcId="{894CF232-3F45-4CD0-A196-51858BC640EB}" destId="{8A2AB12B-0B1D-4BE1-9681-D95CC1E91BC9}" srcOrd="0" destOrd="0" parTransId="{31D17782-9518-49B4-8D1E-160DE40845A9}" sibTransId="{1555A3C6-9BA8-4E47-B0AE-766CA3F54641}"/>
    <dgm:cxn modelId="{215207F6-56A8-4B19-9102-75C9DE10F331}" type="presOf" srcId="{209284FD-0823-4517-9C2B-27C067ADB482}" destId="{4B5B9557-4AA5-4E85-B69B-AA1011615055}" srcOrd="0" destOrd="0" presId="urn:microsoft.com/office/officeart/2005/8/layout/pList2"/>
    <dgm:cxn modelId="{B2BCE70C-A5B1-43CF-9883-3F20AD22D7CA}" type="presOf" srcId="{1555A3C6-9BA8-4E47-B0AE-766CA3F54641}" destId="{98F88A3C-86A2-4BCF-9407-E1DA358B89C2}" srcOrd="0" destOrd="0" presId="urn:microsoft.com/office/officeart/2005/8/layout/pList2"/>
    <dgm:cxn modelId="{E64914F2-E67C-43BF-B8FD-EABDC8792E44}" type="presParOf" srcId="{66A8A46D-836C-4167-A8FE-7140D50990A0}" destId="{F340E501-0EE0-4494-8371-44268F9FA2C0}" srcOrd="0" destOrd="0" presId="urn:microsoft.com/office/officeart/2005/8/layout/pList2"/>
    <dgm:cxn modelId="{E51C53E9-C06D-4F8A-85B3-29F4DA118458}" type="presParOf" srcId="{66A8A46D-836C-4167-A8FE-7140D50990A0}" destId="{245106DB-D1E2-45AE-AB21-671666BB9F66}" srcOrd="1" destOrd="0" presId="urn:microsoft.com/office/officeart/2005/8/layout/pList2"/>
    <dgm:cxn modelId="{D8A4127A-49EC-4AF2-8CE7-0983F2276EF4}" type="presParOf" srcId="{245106DB-D1E2-45AE-AB21-671666BB9F66}" destId="{F20A5171-68B8-4F4D-A912-A2B7A8C28E86}" srcOrd="0" destOrd="0" presId="urn:microsoft.com/office/officeart/2005/8/layout/pList2"/>
    <dgm:cxn modelId="{FC373C80-265C-4D28-8013-818DABC2E9B6}" type="presParOf" srcId="{F20A5171-68B8-4F4D-A912-A2B7A8C28E86}" destId="{2F0C31B4-2E6B-44F9-924C-72DA01A6B9F4}" srcOrd="0" destOrd="0" presId="urn:microsoft.com/office/officeart/2005/8/layout/pList2"/>
    <dgm:cxn modelId="{0A68A6CE-71F6-4377-A849-F1D41C991F46}" type="presParOf" srcId="{F20A5171-68B8-4F4D-A912-A2B7A8C28E86}" destId="{ABD960C3-DF9E-4542-A17D-B909ECAC5A36}" srcOrd="1" destOrd="0" presId="urn:microsoft.com/office/officeart/2005/8/layout/pList2"/>
    <dgm:cxn modelId="{0BA2556E-764A-471C-8F7F-277852C10BCB}" type="presParOf" srcId="{F20A5171-68B8-4F4D-A912-A2B7A8C28E86}" destId="{DBB10C0D-855E-448D-9327-EF9E4C96EC24}" srcOrd="2" destOrd="0" presId="urn:microsoft.com/office/officeart/2005/8/layout/pList2"/>
    <dgm:cxn modelId="{39C35507-FF49-4966-B714-5671B504818B}" type="presParOf" srcId="{245106DB-D1E2-45AE-AB21-671666BB9F66}" destId="{98F88A3C-86A2-4BCF-9407-E1DA358B89C2}" srcOrd="1" destOrd="0" presId="urn:microsoft.com/office/officeart/2005/8/layout/pList2"/>
    <dgm:cxn modelId="{553A5ADF-A938-4BBC-A696-836CF47E723D}" type="presParOf" srcId="{245106DB-D1E2-45AE-AB21-671666BB9F66}" destId="{4421B85F-7EBA-4629-A64B-6B222225EE5B}" srcOrd="2" destOrd="0" presId="urn:microsoft.com/office/officeart/2005/8/layout/pList2"/>
    <dgm:cxn modelId="{217293C7-02B7-4A40-AFD3-2B3B37AED137}" type="presParOf" srcId="{4421B85F-7EBA-4629-A64B-6B222225EE5B}" destId="{CE08EFBB-10AF-46DE-B1C8-AF9BBA2E8A93}" srcOrd="0" destOrd="0" presId="urn:microsoft.com/office/officeart/2005/8/layout/pList2"/>
    <dgm:cxn modelId="{055947AA-3DD0-4FED-B236-A71429556AE5}" type="presParOf" srcId="{4421B85F-7EBA-4629-A64B-6B222225EE5B}" destId="{779C15FA-2359-4F3A-8123-F3A978FDABBA}" srcOrd="1" destOrd="0" presId="urn:microsoft.com/office/officeart/2005/8/layout/pList2"/>
    <dgm:cxn modelId="{F7E99697-3948-4941-8061-2250F08B6D86}" type="presParOf" srcId="{4421B85F-7EBA-4629-A64B-6B222225EE5B}" destId="{0504D9F8-9CA6-448C-91C7-38BE76BBBEED}" srcOrd="2" destOrd="0" presId="urn:microsoft.com/office/officeart/2005/8/layout/pList2"/>
    <dgm:cxn modelId="{8852481B-F2FD-4531-9F69-4EF7A5909F4F}" type="presParOf" srcId="{245106DB-D1E2-45AE-AB21-671666BB9F66}" destId="{7973C76C-A0A1-469F-B884-4B5E4121595C}" srcOrd="3" destOrd="0" presId="urn:microsoft.com/office/officeart/2005/8/layout/pList2"/>
    <dgm:cxn modelId="{1EA49005-0439-498E-9DB1-5DF668CF881A}" type="presParOf" srcId="{245106DB-D1E2-45AE-AB21-671666BB9F66}" destId="{92042D16-18B0-482D-B10E-0A16D7EDC4D1}" srcOrd="4" destOrd="0" presId="urn:microsoft.com/office/officeart/2005/8/layout/pList2"/>
    <dgm:cxn modelId="{381B0944-A992-4C2E-B826-F196C2F39CF9}" type="presParOf" srcId="{92042D16-18B0-482D-B10E-0A16D7EDC4D1}" destId="{4B5B9557-4AA5-4E85-B69B-AA1011615055}" srcOrd="0" destOrd="0" presId="urn:microsoft.com/office/officeart/2005/8/layout/pList2"/>
    <dgm:cxn modelId="{492B8BED-0AFC-4DCF-B8EF-8E7D921343F0}" type="presParOf" srcId="{92042D16-18B0-482D-B10E-0A16D7EDC4D1}" destId="{D4C1DEBE-8412-47CC-B67D-EBED0D16BBAA}" srcOrd="1" destOrd="0" presId="urn:microsoft.com/office/officeart/2005/8/layout/pList2"/>
    <dgm:cxn modelId="{7D23338F-AEE7-46E1-BE3B-BC87FB8C1962}" type="presParOf" srcId="{92042D16-18B0-482D-B10E-0A16D7EDC4D1}" destId="{510465B2-B207-4D1E-8A8A-2B6F1FB4ACE3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1D3AE-258D-44BC-9C4F-D7EF3F41C4B6}">
      <dsp:nvSpPr>
        <dsp:cNvPr id="0" name=""/>
        <dsp:cNvSpPr/>
      </dsp:nvSpPr>
      <dsp:spPr>
        <a:xfrm>
          <a:off x="0" y="296817"/>
          <a:ext cx="470976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BF23FC-E244-43E5-A39B-91B34617110D}">
      <dsp:nvSpPr>
        <dsp:cNvPr id="0" name=""/>
        <dsp:cNvSpPr/>
      </dsp:nvSpPr>
      <dsp:spPr>
        <a:xfrm>
          <a:off x="235488" y="29983"/>
          <a:ext cx="329683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613" tIns="0" rIns="12461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Kế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hoạch</a:t>
          </a:r>
          <a:r>
            <a:rPr lang="en-US" sz="1900" kern="1200" dirty="0" smtClean="0"/>
            <a:t> chi </a:t>
          </a:r>
          <a:r>
            <a:rPr lang="en-US" sz="1900" kern="1200" dirty="0" err="1" smtClean="0"/>
            <a:t>tiết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để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tiến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hành</a:t>
          </a:r>
          <a:r>
            <a:rPr lang="en-US" sz="1900" kern="1200" dirty="0" smtClean="0"/>
            <a:t> các </a:t>
          </a:r>
          <a:r>
            <a:rPr lang="en-US" sz="1900" kern="1200" dirty="0" err="1" smtClean="0"/>
            <a:t>hoạt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động</a:t>
          </a:r>
          <a:r>
            <a:rPr lang="en-US" sz="1900" b="0" i="0" kern="1200" dirty="0" smtClean="0"/>
            <a:t> </a:t>
          </a:r>
          <a:endParaRPr lang="en-US" sz="1900" kern="1200" dirty="0"/>
        </a:p>
      </dsp:txBody>
      <dsp:txXfrm>
        <a:off x="262868" y="57363"/>
        <a:ext cx="3242076" cy="506120"/>
      </dsp:txXfrm>
    </dsp:sp>
    <dsp:sp modelId="{CDA8AAD6-43E0-451B-BCCE-4DC8471CE88D}">
      <dsp:nvSpPr>
        <dsp:cNvPr id="0" name=""/>
        <dsp:cNvSpPr/>
      </dsp:nvSpPr>
      <dsp:spPr>
        <a:xfrm>
          <a:off x="0" y="1172263"/>
          <a:ext cx="470976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BA7DC-7EA1-47D0-8764-033D5DF2C5EC}">
      <dsp:nvSpPr>
        <dsp:cNvPr id="0" name=""/>
        <dsp:cNvSpPr/>
      </dsp:nvSpPr>
      <dsp:spPr>
        <a:xfrm>
          <a:off x="235488" y="891823"/>
          <a:ext cx="400160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613" tIns="0" rIns="12461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Định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rõ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những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nỗ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lực</a:t>
          </a:r>
          <a:r>
            <a:rPr lang="en-US" sz="1900" kern="1200" dirty="0" smtClean="0"/>
            <a:t> cần </a:t>
          </a:r>
          <a:r>
            <a:rPr lang="en-US" sz="1900" kern="1200" dirty="0" err="1" smtClean="0"/>
            <a:t>thiết</a:t>
          </a:r>
          <a:endParaRPr lang="en-US" sz="1900" kern="1200" dirty="0"/>
        </a:p>
      </dsp:txBody>
      <dsp:txXfrm>
        <a:off x="262868" y="919203"/>
        <a:ext cx="3946840" cy="506120"/>
      </dsp:txXfrm>
    </dsp:sp>
    <dsp:sp modelId="{909127A2-6B93-4D8E-A3FF-85CF7D309848}">
      <dsp:nvSpPr>
        <dsp:cNvPr id="0" name=""/>
        <dsp:cNvSpPr/>
      </dsp:nvSpPr>
      <dsp:spPr>
        <a:xfrm>
          <a:off x="0" y="2034103"/>
          <a:ext cx="470976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F3E68D-6FD3-4112-A041-396DA5491A47}">
      <dsp:nvSpPr>
        <dsp:cNvPr id="0" name=""/>
        <dsp:cNvSpPr/>
      </dsp:nvSpPr>
      <dsp:spPr>
        <a:xfrm>
          <a:off x="235488" y="1753663"/>
          <a:ext cx="329683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613" tIns="0" rIns="124613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Giúp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những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người</a:t>
          </a:r>
          <a:r>
            <a:rPr lang="en-US" sz="1900" kern="1200" dirty="0" smtClean="0"/>
            <a:t> bên </a:t>
          </a:r>
          <a:r>
            <a:rPr lang="en-US" sz="1900" kern="1200" dirty="0" err="1" smtClean="0"/>
            <a:t>ngoài</a:t>
          </a:r>
          <a:r>
            <a:rPr lang="en-US" sz="1900" kern="1200" dirty="0" smtClean="0"/>
            <a:t> nhóm thử </a:t>
          </a:r>
          <a:r>
            <a:rPr lang="en-US" sz="1900" kern="1200" dirty="0" err="1" smtClean="0"/>
            <a:t>nghiệm</a:t>
          </a:r>
          <a:endParaRPr lang="en-US" sz="1900" kern="1200" dirty="0"/>
        </a:p>
      </dsp:txBody>
      <dsp:txXfrm>
        <a:off x="262868" y="1781043"/>
        <a:ext cx="3242076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54015-1F21-4C27-A1EA-A3341041AC66}">
      <dsp:nvSpPr>
        <dsp:cNvPr id="0" name=""/>
        <dsp:cNvSpPr/>
      </dsp:nvSpPr>
      <dsp:spPr>
        <a:xfrm>
          <a:off x="0" y="567358"/>
          <a:ext cx="2133599" cy="1066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Các </a:t>
          </a:r>
          <a:r>
            <a:rPr lang="en-US" sz="2600" b="1" kern="1200" dirty="0" err="1" smtClean="0"/>
            <a:t>kỹ</a:t>
          </a:r>
          <a:r>
            <a:rPr lang="en-US" sz="2600" b="1" kern="1200" dirty="0" smtClean="0"/>
            <a:t> </a:t>
          </a:r>
          <a:r>
            <a:rPr lang="en-US" sz="2600" b="1" kern="1200" dirty="0" err="1" smtClean="0"/>
            <a:t>thuật</a:t>
          </a:r>
          <a:r>
            <a:rPr lang="en-US" sz="2600" b="1" kern="1200" dirty="0" smtClean="0"/>
            <a:t> kiểm tra</a:t>
          </a:r>
          <a:endParaRPr lang="en-US" sz="2600" kern="1200" dirty="0"/>
        </a:p>
      </dsp:txBody>
      <dsp:txXfrm>
        <a:off x="31245" y="598603"/>
        <a:ext cx="2071109" cy="10043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2883A-2E22-449D-9CE5-BA85E39E2E71}">
      <dsp:nvSpPr>
        <dsp:cNvPr id="0" name=""/>
        <dsp:cNvSpPr/>
      </dsp:nvSpPr>
      <dsp:spPr>
        <a:xfrm>
          <a:off x="-3649603" y="-560783"/>
          <a:ext cx="4350542" cy="4350542"/>
        </a:xfrm>
        <a:prstGeom prst="blockArc">
          <a:avLst>
            <a:gd name="adj1" fmla="val 18900000"/>
            <a:gd name="adj2" fmla="val 2700000"/>
            <a:gd name="adj3" fmla="val 496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0A5E5-91E4-48C7-B154-16215B4C633E}">
      <dsp:nvSpPr>
        <dsp:cNvPr id="0" name=""/>
        <dsp:cNvSpPr/>
      </dsp:nvSpPr>
      <dsp:spPr>
        <a:xfrm>
          <a:off x="307376" y="201746"/>
          <a:ext cx="4884397" cy="403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477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1. </a:t>
          </a:r>
          <a:r>
            <a:rPr lang="en-US" sz="1300" b="1" kern="1200" dirty="0" err="1" smtClean="0"/>
            <a:t>Chiến</a:t>
          </a:r>
          <a:r>
            <a:rPr lang="en-US" sz="1300" b="1" kern="1200" dirty="0" smtClean="0"/>
            <a:t> </a:t>
          </a:r>
          <a:r>
            <a:rPr lang="en-US" sz="1300" b="1" kern="1200" dirty="0" err="1" smtClean="0"/>
            <a:t>lược</a:t>
          </a:r>
          <a:r>
            <a:rPr lang="en-US" sz="1300" b="1" kern="1200" dirty="0" smtClean="0"/>
            <a:t> test </a:t>
          </a:r>
          <a:endParaRPr lang="en-US" sz="1300" kern="1200" dirty="0"/>
        </a:p>
      </dsp:txBody>
      <dsp:txXfrm>
        <a:off x="307376" y="201746"/>
        <a:ext cx="4884397" cy="403751"/>
      </dsp:txXfrm>
    </dsp:sp>
    <dsp:sp modelId="{FC906E49-DD13-406F-B771-ED47B8C1263C}">
      <dsp:nvSpPr>
        <dsp:cNvPr id="0" name=""/>
        <dsp:cNvSpPr/>
      </dsp:nvSpPr>
      <dsp:spPr>
        <a:xfrm>
          <a:off x="55032" y="151277"/>
          <a:ext cx="504688" cy="5046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B788A-FC11-4F89-8808-19BE3C19F63E}">
      <dsp:nvSpPr>
        <dsp:cNvPr id="0" name=""/>
        <dsp:cNvSpPr/>
      </dsp:nvSpPr>
      <dsp:spPr>
        <a:xfrm>
          <a:off x="596693" y="807179"/>
          <a:ext cx="4595081" cy="403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477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2. </a:t>
          </a:r>
          <a:r>
            <a:rPr lang="en-US" sz="1300" b="1" kern="1200" dirty="0" err="1" smtClean="0"/>
            <a:t>Nhiệm</a:t>
          </a:r>
          <a:r>
            <a:rPr lang="en-US" sz="1300" b="1" kern="1200" dirty="0" smtClean="0"/>
            <a:t> </a:t>
          </a:r>
          <a:r>
            <a:rPr lang="en-US" sz="1300" b="1" kern="1200" dirty="0" err="1" smtClean="0"/>
            <a:t>vụ,các</a:t>
          </a:r>
          <a:r>
            <a:rPr lang="en-US" sz="1300" b="1" kern="1200" dirty="0" smtClean="0"/>
            <a:t> </a:t>
          </a:r>
          <a:r>
            <a:rPr lang="en-US" sz="1300" b="1" kern="1200" dirty="0" err="1" smtClean="0"/>
            <a:t>tiêu</a:t>
          </a:r>
          <a:r>
            <a:rPr lang="en-US" sz="1300" b="1" kern="1200" dirty="0" smtClean="0"/>
            <a:t> </a:t>
          </a:r>
          <a:r>
            <a:rPr lang="en-US" sz="1300" b="1" kern="1200" dirty="0" err="1" smtClean="0"/>
            <a:t>chuẩn</a:t>
          </a:r>
          <a:r>
            <a:rPr lang="en-US" sz="1300" b="1" kern="1200" dirty="0" smtClean="0"/>
            <a:t>, </a:t>
          </a:r>
          <a:r>
            <a:rPr lang="en-US" sz="1300" b="1" kern="1200" dirty="0" err="1" smtClean="0"/>
            <a:t>kế</a:t>
          </a:r>
          <a:r>
            <a:rPr lang="en-US" sz="1300" b="1" kern="1200" dirty="0" smtClean="0"/>
            <a:t> </a:t>
          </a:r>
          <a:r>
            <a:rPr lang="en-US" sz="1300" b="1" kern="1200" dirty="0" err="1" smtClean="0"/>
            <a:t>hoạch</a:t>
          </a:r>
          <a:r>
            <a:rPr lang="en-US" sz="1300" b="1" kern="1200" dirty="0" smtClean="0"/>
            <a:t> </a:t>
          </a:r>
          <a:r>
            <a:rPr lang="en-US" sz="1300" b="1" kern="1200" dirty="0" err="1" smtClean="0"/>
            <a:t>nguồn</a:t>
          </a:r>
          <a:r>
            <a:rPr lang="en-US" sz="1300" b="1" kern="1200" dirty="0" smtClean="0"/>
            <a:t> của Test</a:t>
          </a:r>
          <a:endParaRPr lang="en-US" sz="1300" b="1" kern="1200" dirty="0"/>
        </a:p>
      </dsp:txBody>
      <dsp:txXfrm>
        <a:off x="596693" y="807179"/>
        <a:ext cx="4595081" cy="403751"/>
      </dsp:txXfrm>
    </dsp:sp>
    <dsp:sp modelId="{4B76A297-8BE2-4E8D-8261-6546F26C01E4}">
      <dsp:nvSpPr>
        <dsp:cNvPr id="0" name=""/>
        <dsp:cNvSpPr/>
      </dsp:nvSpPr>
      <dsp:spPr>
        <a:xfrm>
          <a:off x="344348" y="756710"/>
          <a:ext cx="504688" cy="5046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091AA5-A054-435A-BC22-538F9ACAE5CA}">
      <dsp:nvSpPr>
        <dsp:cNvPr id="0" name=""/>
        <dsp:cNvSpPr/>
      </dsp:nvSpPr>
      <dsp:spPr>
        <a:xfrm>
          <a:off x="685489" y="1412611"/>
          <a:ext cx="4506284" cy="403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477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3. </a:t>
          </a:r>
          <a:r>
            <a:rPr lang="en-US" sz="1300" b="1" kern="1200" dirty="0" err="1" smtClean="0"/>
            <a:t>Môi</a:t>
          </a:r>
          <a:r>
            <a:rPr lang="en-US" sz="1300" b="1" kern="1200" dirty="0" smtClean="0"/>
            <a:t> </a:t>
          </a:r>
          <a:r>
            <a:rPr lang="en-US" sz="1300" b="1" kern="1200" dirty="0" err="1" smtClean="0"/>
            <a:t>trường</a:t>
          </a:r>
          <a:r>
            <a:rPr lang="en-US" sz="1300" b="1" kern="1200" dirty="0" smtClean="0"/>
            <a:t> test </a:t>
          </a:r>
          <a:endParaRPr lang="en-US" sz="1300" kern="1200" dirty="0"/>
        </a:p>
      </dsp:txBody>
      <dsp:txXfrm>
        <a:off x="685489" y="1412611"/>
        <a:ext cx="4506284" cy="403751"/>
      </dsp:txXfrm>
    </dsp:sp>
    <dsp:sp modelId="{C7BB42BA-F734-43DF-83A3-CFE46DD3E233}">
      <dsp:nvSpPr>
        <dsp:cNvPr id="0" name=""/>
        <dsp:cNvSpPr/>
      </dsp:nvSpPr>
      <dsp:spPr>
        <a:xfrm>
          <a:off x="433145" y="1362143"/>
          <a:ext cx="504688" cy="5046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CF626A-0EAE-4B69-B739-D22FC64486D3}">
      <dsp:nvSpPr>
        <dsp:cNvPr id="0" name=""/>
        <dsp:cNvSpPr/>
      </dsp:nvSpPr>
      <dsp:spPr>
        <a:xfrm>
          <a:off x="596693" y="2018044"/>
          <a:ext cx="4595081" cy="403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477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4. </a:t>
          </a:r>
          <a:r>
            <a:rPr lang="en-US" sz="1300" b="1" kern="1200" dirty="0" err="1" smtClean="0"/>
            <a:t>Kế</a:t>
          </a:r>
          <a:r>
            <a:rPr lang="en-US" sz="1300" b="1" kern="1200" dirty="0" smtClean="0"/>
            <a:t> </a:t>
          </a:r>
          <a:r>
            <a:rPr lang="en-US" sz="1300" b="1" kern="1200" dirty="0" err="1" smtClean="0"/>
            <a:t>hoạch</a:t>
          </a:r>
          <a:r>
            <a:rPr lang="en-US" sz="1300" b="1" kern="1200" dirty="0" smtClean="0"/>
            <a:t> và </a:t>
          </a:r>
          <a:r>
            <a:rPr lang="en-US" sz="1300" b="1" kern="1200" dirty="0" err="1" smtClean="0"/>
            <a:t>dự</a:t>
          </a:r>
          <a:r>
            <a:rPr lang="en-US" sz="1300" b="1" kern="1200" dirty="0" smtClean="0"/>
            <a:t> tính </a:t>
          </a:r>
          <a:endParaRPr lang="en-US" sz="1300" kern="1200" dirty="0"/>
        </a:p>
      </dsp:txBody>
      <dsp:txXfrm>
        <a:off x="596693" y="2018044"/>
        <a:ext cx="4595081" cy="403751"/>
      </dsp:txXfrm>
    </dsp:sp>
    <dsp:sp modelId="{5B1AD906-26B2-4BC6-8AA0-7DF73C280346}">
      <dsp:nvSpPr>
        <dsp:cNvPr id="0" name=""/>
        <dsp:cNvSpPr/>
      </dsp:nvSpPr>
      <dsp:spPr>
        <a:xfrm>
          <a:off x="344348" y="1967575"/>
          <a:ext cx="504688" cy="5046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F4F22C-5A8F-450E-BF24-8193750EE415}">
      <dsp:nvSpPr>
        <dsp:cNvPr id="0" name=""/>
        <dsp:cNvSpPr/>
      </dsp:nvSpPr>
      <dsp:spPr>
        <a:xfrm>
          <a:off x="307376" y="2623477"/>
          <a:ext cx="4884397" cy="403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477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5. </a:t>
          </a:r>
          <a:r>
            <a:rPr lang="en-US" sz="1300" b="1" kern="1200" dirty="0" err="1" smtClean="0"/>
            <a:t>Khả</a:t>
          </a:r>
          <a:r>
            <a:rPr lang="en-US" sz="1300" b="1" kern="1200" dirty="0" smtClean="0"/>
            <a:t> năng </a:t>
          </a:r>
          <a:r>
            <a:rPr lang="en-US" sz="1300" b="1" kern="1200" dirty="0" err="1" smtClean="0"/>
            <a:t>vận</a:t>
          </a:r>
          <a:r>
            <a:rPr lang="en-US" sz="1300" b="1" kern="1200" dirty="0" smtClean="0"/>
            <a:t> </a:t>
          </a:r>
          <a:r>
            <a:rPr lang="en-US" sz="1300" b="1" kern="1200" dirty="0" err="1" smtClean="0"/>
            <a:t>chuyển</a:t>
          </a:r>
          <a:r>
            <a:rPr lang="en-US" sz="1300" b="1" kern="1200" dirty="0" smtClean="0"/>
            <a:t> test</a:t>
          </a:r>
          <a:endParaRPr lang="en-US" sz="1300" b="1" kern="1200" dirty="0"/>
        </a:p>
      </dsp:txBody>
      <dsp:txXfrm>
        <a:off x="307376" y="2623477"/>
        <a:ext cx="4884397" cy="403751"/>
      </dsp:txXfrm>
    </dsp:sp>
    <dsp:sp modelId="{21FF315D-F42E-4449-982C-A063D55A7960}">
      <dsp:nvSpPr>
        <dsp:cNvPr id="0" name=""/>
        <dsp:cNvSpPr/>
      </dsp:nvSpPr>
      <dsp:spPr>
        <a:xfrm>
          <a:off x="55032" y="2573008"/>
          <a:ext cx="504688" cy="5046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11579D-C47D-4D46-8CF3-7AA2DC6736EC}">
      <dsp:nvSpPr>
        <dsp:cNvPr id="0" name=""/>
        <dsp:cNvSpPr/>
      </dsp:nvSpPr>
      <dsp:spPr>
        <a:xfrm>
          <a:off x="320948" y="1496"/>
          <a:ext cx="1627496" cy="1121345"/>
        </a:xfrm>
        <a:prstGeom prst="round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B23028-C4F5-4067-8405-4E392603E352}">
      <dsp:nvSpPr>
        <dsp:cNvPr id="0" name=""/>
        <dsp:cNvSpPr/>
      </dsp:nvSpPr>
      <dsp:spPr>
        <a:xfrm>
          <a:off x="320948" y="1122842"/>
          <a:ext cx="1627496" cy="603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Danh </a:t>
          </a:r>
          <a:r>
            <a:rPr lang="en-US" sz="1500" kern="1200" dirty="0" err="1" smtClean="0"/>
            <a:t>sách</a:t>
          </a:r>
          <a:r>
            <a:rPr lang="en-US" sz="1500" kern="1200" dirty="0" smtClean="0"/>
            <a:t> các </a:t>
          </a:r>
          <a:r>
            <a:rPr lang="en-US" sz="1500" kern="1200" dirty="0" err="1" smtClean="0"/>
            <a:t>vai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trò</a:t>
          </a:r>
          <a:endParaRPr lang="en-US" sz="1500" kern="1200" dirty="0"/>
        </a:p>
      </dsp:txBody>
      <dsp:txXfrm>
        <a:off x="320948" y="1122842"/>
        <a:ext cx="1627496" cy="603801"/>
      </dsp:txXfrm>
    </dsp:sp>
    <dsp:sp modelId="{74B3B73F-DE41-44BB-AFFB-866E85DA84D7}">
      <dsp:nvSpPr>
        <dsp:cNvPr id="0" name=""/>
        <dsp:cNvSpPr/>
      </dsp:nvSpPr>
      <dsp:spPr>
        <a:xfrm>
          <a:off x="2111264" y="1496"/>
          <a:ext cx="1627496" cy="1121345"/>
        </a:xfrm>
        <a:prstGeom prst="round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11620-6FCF-45C1-BA7A-6F5884878204}">
      <dsp:nvSpPr>
        <dsp:cNvPr id="0" name=""/>
        <dsp:cNvSpPr/>
      </dsp:nvSpPr>
      <dsp:spPr>
        <a:xfrm>
          <a:off x="2111264" y="1122842"/>
          <a:ext cx="1627496" cy="603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trách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nhiệm</a:t>
          </a:r>
          <a:r>
            <a:rPr lang="en-US" sz="1500" kern="1200" dirty="0" smtClean="0"/>
            <a:t> của </a:t>
          </a:r>
          <a:r>
            <a:rPr lang="en-US" sz="1500" kern="1200" dirty="0" err="1" smtClean="0"/>
            <a:t>từng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vai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trò</a:t>
          </a:r>
          <a:endParaRPr lang="en-US" sz="1500" kern="1200" dirty="0"/>
        </a:p>
      </dsp:txBody>
      <dsp:txXfrm>
        <a:off x="2111264" y="1122842"/>
        <a:ext cx="1627496" cy="603801"/>
      </dsp:txXfrm>
    </dsp:sp>
    <dsp:sp modelId="{DD2064F3-0BFE-4C91-A3FD-3B4B23EC9A0B}">
      <dsp:nvSpPr>
        <dsp:cNvPr id="0" name=""/>
        <dsp:cNvSpPr/>
      </dsp:nvSpPr>
      <dsp:spPr>
        <a:xfrm>
          <a:off x="3901579" y="1496"/>
          <a:ext cx="1627496" cy="1121345"/>
        </a:xfrm>
        <a:prstGeom prst="round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C698E-C0D4-439B-B4D3-DCD5B902AD88}">
      <dsp:nvSpPr>
        <dsp:cNvPr id="0" name=""/>
        <dsp:cNvSpPr/>
      </dsp:nvSpPr>
      <dsp:spPr>
        <a:xfrm>
          <a:off x="3901579" y="1122842"/>
          <a:ext cx="1627496" cy="603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Công </a:t>
          </a:r>
          <a:r>
            <a:rPr lang="en-US" sz="1500" kern="1200" dirty="0" err="1" smtClean="0"/>
            <a:t>tác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huấn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luyện</a:t>
          </a:r>
          <a:endParaRPr lang="en-US" sz="1500" kern="1200" dirty="0"/>
        </a:p>
      </dsp:txBody>
      <dsp:txXfrm>
        <a:off x="3901579" y="1122842"/>
        <a:ext cx="1627496" cy="603801"/>
      </dsp:txXfrm>
    </dsp:sp>
    <dsp:sp modelId="{061BB3F3-BAA5-4C3E-B8F9-D42AFE33972F}">
      <dsp:nvSpPr>
        <dsp:cNvPr id="0" name=""/>
        <dsp:cNvSpPr/>
      </dsp:nvSpPr>
      <dsp:spPr>
        <a:xfrm>
          <a:off x="1851279" y="1889393"/>
          <a:ext cx="2147465" cy="1121345"/>
        </a:xfrm>
        <a:prstGeom prst="round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D4218-2072-4E28-B8DB-4777F8CAAAE0}">
      <dsp:nvSpPr>
        <dsp:cNvPr id="0" name=""/>
        <dsp:cNvSpPr/>
      </dsp:nvSpPr>
      <dsp:spPr>
        <a:xfrm>
          <a:off x="1611223" y="3010738"/>
          <a:ext cx="2627577" cy="603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Danh </a:t>
          </a:r>
          <a:r>
            <a:rPr lang="en-US" sz="1500" kern="1200" dirty="0" err="1" smtClean="0"/>
            <a:t>sách</a:t>
          </a:r>
          <a:r>
            <a:rPr lang="en-US" sz="1500" kern="1200" dirty="0" smtClean="0"/>
            <a:t> các </a:t>
          </a:r>
          <a:r>
            <a:rPr lang="en-US" sz="1500" kern="1200" dirty="0" err="1" smtClean="0"/>
            <a:t>huấn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luyện</a:t>
          </a:r>
          <a:r>
            <a:rPr lang="en-US" sz="1500" kern="1200" dirty="0" smtClean="0"/>
            <a:t> cần </a:t>
          </a:r>
          <a:r>
            <a:rPr lang="en-US" sz="1500" kern="1200" dirty="0" err="1" smtClean="0"/>
            <a:t>thiết</a:t>
          </a:r>
          <a:r>
            <a:rPr lang="en-US" sz="1500" kern="1200" dirty="0" smtClean="0"/>
            <a:t> </a:t>
          </a:r>
          <a:r>
            <a:rPr lang="en-US" sz="1500" kern="1200" dirty="0" err="1" smtClean="0"/>
            <a:t>cho</a:t>
          </a:r>
          <a:r>
            <a:rPr lang="en-US" sz="1500" kern="1200" dirty="0" smtClean="0"/>
            <a:t> các QC</a:t>
          </a:r>
          <a:endParaRPr lang="en-US" sz="1500" kern="1200" dirty="0"/>
        </a:p>
      </dsp:txBody>
      <dsp:txXfrm>
        <a:off x="1611223" y="3010738"/>
        <a:ext cx="2627577" cy="6038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0E501-0EE0-4494-8371-44268F9FA2C0}">
      <dsp:nvSpPr>
        <dsp:cNvPr id="0" name=""/>
        <dsp:cNvSpPr/>
      </dsp:nvSpPr>
      <dsp:spPr>
        <a:xfrm>
          <a:off x="0" y="83741"/>
          <a:ext cx="5763491" cy="137471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10C0D-855E-448D-9327-EF9E4C96EC24}">
      <dsp:nvSpPr>
        <dsp:cNvPr id="0" name=""/>
        <dsp:cNvSpPr/>
      </dsp:nvSpPr>
      <dsp:spPr>
        <a:xfrm>
          <a:off x="172904" y="177753"/>
          <a:ext cx="1693025" cy="135685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0C31B4-2E6B-44F9-924C-72DA01A6B9F4}">
      <dsp:nvSpPr>
        <dsp:cNvPr id="0" name=""/>
        <dsp:cNvSpPr/>
      </dsp:nvSpPr>
      <dsp:spPr>
        <a:xfrm rot="10800000">
          <a:off x="172904" y="1768638"/>
          <a:ext cx="1693025" cy="1230014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Screen Ruler</a:t>
          </a:r>
          <a:endParaRPr lang="en-US" sz="2200" kern="1200" dirty="0"/>
        </a:p>
      </dsp:txBody>
      <dsp:txXfrm rot="10800000">
        <a:off x="210731" y="1768638"/>
        <a:ext cx="1617371" cy="1192187"/>
      </dsp:txXfrm>
    </dsp:sp>
    <dsp:sp modelId="{0504D9F8-9CA6-448C-91C7-38BE76BBBEED}">
      <dsp:nvSpPr>
        <dsp:cNvPr id="0" name=""/>
        <dsp:cNvSpPr/>
      </dsp:nvSpPr>
      <dsp:spPr>
        <a:xfrm>
          <a:off x="2035232" y="231571"/>
          <a:ext cx="1693025" cy="13348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08EFBB-10AF-46DE-B1C8-AF9BBA2E8A93}">
      <dsp:nvSpPr>
        <dsp:cNvPr id="0" name=""/>
        <dsp:cNvSpPr/>
      </dsp:nvSpPr>
      <dsp:spPr>
        <a:xfrm rot="10800000">
          <a:off x="2035232" y="1897111"/>
          <a:ext cx="1693025" cy="1058717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err="1" smtClean="0"/>
            <a:t>WhatFont</a:t>
          </a:r>
          <a:endParaRPr lang="en-US" sz="2200" kern="1200" dirty="0"/>
        </a:p>
      </dsp:txBody>
      <dsp:txXfrm rot="10800000">
        <a:off x="2067791" y="1897111"/>
        <a:ext cx="1627907" cy="1026158"/>
      </dsp:txXfrm>
    </dsp:sp>
    <dsp:sp modelId="{510465B2-B207-4D1E-8A8A-2B6F1FB4ACE3}">
      <dsp:nvSpPr>
        <dsp:cNvPr id="0" name=""/>
        <dsp:cNvSpPr/>
      </dsp:nvSpPr>
      <dsp:spPr>
        <a:xfrm>
          <a:off x="3897560" y="286205"/>
          <a:ext cx="1693025" cy="127582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5B9557-4AA5-4E85-B69B-AA1011615055}">
      <dsp:nvSpPr>
        <dsp:cNvPr id="0" name=""/>
        <dsp:cNvSpPr/>
      </dsp:nvSpPr>
      <dsp:spPr>
        <a:xfrm rot="10800000">
          <a:off x="3897560" y="1972444"/>
          <a:ext cx="1693025" cy="958274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err="1" smtClean="0"/>
            <a:t>ColorZilla</a:t>
          </a:r>
          <a:endParaRPr lang="en-US" sz="2200" kern="1200" dirty="0"/>
        </a:p>
      </dsp:txBody>
      <dsp:txXfrm rot="10800000">
        <a:off x="3927030" y="1972444"/>
        <a:ext cx="1634085" cy="928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9985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813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7721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6514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1194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075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Google Shape;51;p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Google Shape;54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3811800" y="-194800"/>
            <a:ext cx="1520400" cy="152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4982150" y="734775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3469949" y="810973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3109875" y="154418"/>
            <a:ext cx="508800" cy="508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5395528" y="-85690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-140400" y="3784204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8079301" y="44162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407150" y="4701449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96576" y="412332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7800547" y="46533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8471997" y="4203227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528659" y="350927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8327788" y="4664713"/>
            <a:ext cx="382244" cy="38224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4"/>
          <p:cNvGrpSpPr/>
          <p:nvPr/>
        </p:nvGrpSpPr>
        <p:grpSpPr>
          <a:xfrm>
            <a:off x="154025" y="4093698"/>
            <a:ext cx="508851" cy="478711"/>
            <a:chOff x="5972700" y="2330200"/>
            <a:chExt cx="411625" cy="387275"/>
          </a:xfrm>
        </p:grpSpPr>
        <p:sp>
          <p:nvSpPr>
            <p:cNvPr id="83" name="Google Shape;83;p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4"/>
          <p:cNvGrpSpPr/>
          <p:nvPr/>
        </p:nvGrpSpPr>
        <p:grpSpPr>
          <a:xfrm>
            <a:off x="5222963" y="889722"/>
            <a:ext cx="292923" cy="464285"/>
            <a:chOff x="6718575" y="2318625"/>
            <a:chExt cx="256950" cy="407375"/>
          </a:xfrm>
        </p:grpSpPr>
        <p:sp>
          <p:nvSpPr>
            <p:cNvPr id="86" name="Google Shape;86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sz="3000" i="1"/>
            </a:lvl1pPr>
            <a:lvl2pPr marL="914400" lvl="1" indent="-4191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sz="3000" i="1"/>
            </a:lvl2pPr>
            <a:lvl3pPr marL="1371600" lvl="2" indent="-4191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sz="3000" i="1"/>
            </a:lvl3pPr>
            <a:lvl4pPr marL="1828800" lvl="3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4pPr>
            <a:lvl5pPr marL="2286000" lvl="4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5pPr>
            <a:lvl6pPr marL="2743200" lvl="5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6pPr>
            <a:lvl7pPr marL="3200400" lvl="6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7pPr>
            <a:lvl8pPr marL="3657600" lvl="7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8pPr>
            <a:lvl9pPr marL="4114800" lvl="8" indent="-419100" algn="ctr">
              <a:spcBef>
                <a:spcPts val="1000"/>
              </a:spcBef>
              <a:spcAft>
                <a:spcPts val="1000"/>
              </a:spcAft>
              <a:buSzPts val="3000"/>
              <a:buChar char="◦"/>
              <a:defRPr sz="3000" i="1"/>
            </a:lvl9pPr>
          </a:lstStyle>
          <a:p>
            <a:endParaRPr/>
          </a:p>
        </p:txBody>
      </p:sp>
      <p:sp>
        <p:nvSpPr>
          <p:cNvPr id="95" name="Google Shape;95;p4"/>
          <p:cNvSpPr txBox="1"/>
          <p:nvPr/>
        </p:nvSpPr>
        <p:spPr>
          <a:xfrm>
            <a:off x="3593400" y="893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</a:rPr>
              <a:t>“</a:t>
            </a:r>
            <a:endParaRPr sz="9600" b="1">
              <a:solidFill>
                <a:srgbClr val="FFFFFF"/>
              </a:solidFill>
            </a:endParaRPr>
          </a:p>
        </p:txBody>
      </p:sp>
      <p:sp>
        <p:nvSpPr>
          <p:cNvPr id="96" name="Google Shape;96;p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Google Shape;113;p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Google Shape;11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Google Shape;143;p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6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Google Shape;146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1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2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8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06" name="Google Shape;206;p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8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209" name="Google Shape;209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qua">
  <p:cSld name="BLANK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2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2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2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2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2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2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2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2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2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2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2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2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17" name="Google Shape;317;p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12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20" name="Google Shape;320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1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8" r:id="rId8"/>
    <p:sldLayoutId id="2147483659" r:id="rId9"/>
    <p:sldLayoutId id="2147483660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771104" y="1009841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Kế Hoạch Kiểm Thử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6525491" y="3572550"/>
            <a:ext cx="2362200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Nhóm 6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049425461"/>
              </p:ext>
            </p:extLst>
          </p:nvPr>
        </p:nvGraphicFramePr>
        <p:xfrm>
          <a:off x="450273" y="567352"/>
          <a:ext cx="2133599" cy="2492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898" y="2648177"/>
            <a:ext cx="2758616" cy="18416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155" y="758969"/>
            <a:ext cx="3013364" cy="36952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1"/>
          <p:cNvSpPr txBox="1">
            <a:spLocks noGrp="1"/>
          </p:cNvSpPr>
          <p:nvPr>
            <p:ph type="title"/>
          </p:nvPr>
        </p:nvSpPr>
        <p:spPr>
          <a:xfrm>
            <a:off x="164856" y="72853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vi-VN" dirty="0"/>
              <a:t>5.Phương pháp kiểm thử có cần không nếu cần thì nó bao gồm những gì?</a:t>
            </a:r>
            <a:br>
              <a:rPr lang="vi-VN" dirty="0"/>
            </a:br>
            <a:endParaRPr dirty="0"/>
          </a:p>
        </p:txBody>
      </p:sp>
      <p:sp>
        <p:nvSpPr>
          <p:cNvPr id="537" name="Google Shape;537;p3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126" y="1423370"/>
            <a:ext cx="5003056" cy="29998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6372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/>
          <p:nvPr/>
        </p:nvSpPr>
        <p:spPr>
          <a:xfrm>
            <a:off x="3363455" y="593552"/>
            <a:ext cx="2224800" cy="222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1"/>
          <p:cNvSpPr txBox="1">
            <a:spLocks noGrp="1"/>
          </p:cNvSpPr>
          <p:nvPr>
            <p:ph type="ctrTitle" idx="4294967295"/>
          </p:nvPr>
        </p:nvSpPr>
        <p:spPr>
          <a:xfrm>
            <a:off x="2205425" y="2708950"/>
            <a:ext cx="4733100" cy="12561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3600" dirty="0" smtClean="0">
                <a:solidFill>
                  <a:srgbClr val="FFFF00"/>
                </a:solidFill>
              </a:rPr>
              <a:t>TIẾP THEO</a:t>
            </a:r>
            <a:endParaRPr lang="vi-VN" sz="3600" dirty="0">
              <a:solidFill>
                <a:srgbClr val="FFFF00"/>
              </a:solidFill>
            </a:endParaRPr>
          </a:p>
        </p:txBody>
      </p:sp>
      <p:sp>
        <p:nvSpPr>
          <p:cNvPr id="432" name="Google Shape;432;p21"/>
          <p:cNvSpPr txBox="1">
            <a:spLocks noGrp="1"/>
          </p:cNvSpPr>
          <p:nvPr>
            <p:ph type="subTitle" idx="4294967295"/>
          </p:nvPr>
        </p:nvSpPr>
        <p:spPr>
          <a:xfrm>
            <a:off x="2701227" y="3742439"/>
            <a:ext cx="3925211" cy="506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000"/>
              </a:spcAft>
              <a:buNone/>
            </a:pPr>
            <a:r>
              <a:rPr lang="en-US" dirty="0"/>
              <a:t>Hoàng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Khánh</a:t>
            </a:r>
            <a:endParaRPr dirty="0"/>
          </a:p>
        </p:txBody>
      </p:sp>
      <p:grpSp>
        <p:nvGrpSpPr>
          <p:cNvPr id="433" name="Google Shape;433;p21"/>
          <p:cNvGrpSpPr/>
          <p:nvPr/>
        </p:nvGrpSpPr>
        <p:grpSpPr>
          <a:xfrm>
            <a:off x="3940048" y="628007"/>
            <a:ext cx="1447570" cy="1447577"/>
            <a:chOff x="6643075" y="3664250"/>
            <a:chExt cx="407950" cy="407975"/>
          </a:xfrm>
        </p:grpSpPr>
        <p:sp>
          <p:nvSpPr>
            <p:cNvPr id="434" name="Google Shape;434;p2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21"/>
          <p:cNvGrpSpPr/>
          <p:nvPr/>
        </p:nvGrpSpPr>
        <p:grpSpPr>
          <a:xfrm rot="-587344">
            <a:off x="3600928" y="2274183"/>
            <a:ext cx="595166" cy="595133"/>
            <a:chOff x="576250" y="4319400"/>
            <a:chExt cx="442075" cy="442050"/>
          </a:xfrm>
        </p:grpSpPr>
        <p:sp>
          <p:nvSpPr>
            <p:cNvPr id="437" name="Google Shape;437;p2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21"/>
          <p:cNvSpPr/>
          <p:nvPr/>
        </p:nvSpPr>
        <p:spPr>
          <a:xfrm>
            <a:off x="3593939" y="962288"/>
            <a:ext cx="226251" cy="21606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1"/>
          <p:cNvSpPr/>
          <p:nvPr/>
        </p:nvSpPr>
        <p:spPr>
          <a:xfrm rot="2697328">
            <a:off x="5346647" y="2148789"/>
            <a:ext cx="343459" cy="32794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1"/>
          <p:cNvSpPr/>
          <p:nvPr/>
        </p:nvSpPr>
        <p:spPr>
          <a:xfrm>
            <a:off x="5356714" y="1881143"/>
            <a:ext cx="137570" cy="13142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1"/>
          <p:cNvSpPr/>
          <p:nvPr/>
        </p:nvSpPr>
        <p:spPr>
          <a:xfrm rot="1280404">
            <a:off x="3589575" y="1613971"/>
            <a:ext cx="137564" cy="131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842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213348" y="614863"/>
            <a:ext cx="2003379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6. </a:t>
            </a:r>
            <a:r>
              <a:rPr lang="en-US" dirty="0" err="1"/>
              <a:t>Quy</a:t>
            </a:r>
            <a:r>
              <a:rPr lang="en-US" dirty="0"/>
              <a:t> trình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kiểm thử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7 phần</a:t>
            </a:r>
            <a:endParaRPr dirty="0"/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086" y="798545"/>
            <a:ext cx="1564178" cy="1564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636" y="811663"/>
            <a:ext cx="3250604" cy="15379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3144550"/>
            <a:ext cx="2129042" cy="11780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198" y="3173519"/>
            <a:ext cx="1942314" cy="9234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938" y="2666186"/>
            <a:ext cx="2179689" cy="1158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2798949" y="2362723"/>
            <a:ext cx="884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Bước</a:t>
            </a:r>
            <a:r>
              <a:rPr lang="en-US" sz="1600" dirty="0" smtClean="0">
                <a:solidFill>
                  <a:srgbClr val="FF0000"/>
                </a:solidFill>
              </a:rPr>
              <a:t> 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24988" y="642386"/>
            <a:ext cx="884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Bước</a:t>
            </a:r>
            <a:r>
              <a:rPr lang="en-US" sz="1600" dirty="0" smtClean="0">
                <a:solidFill>
                  <a:srgbClr val="FF0000"/>
                </a:solidFill>
              </a:rPr>
              <a:t> 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62125" y="4322620"/>
            <a:ext cx="884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Bước</a:t>
            </a:r>
            <a:r>
              <a:rPr lang="en-US" sz="1600" dirty="0" smtClean="0">
                <a:solidFill>
                  <a:srgbClr val="FF0000"/>
                </a:solidFill>
              </a:rPr>
              <a:t> 3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03394" y="4059401"/>
            <a:ext cx="884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Bước</a:t>
            </a:r>
            <a:r>
              <a:rPr lang="en-US" sz="1600" dirty="0" smtClean="0">
                <a:solidFill>
                  <a:srgbClr val="FF0000"/>
                </a:solidFill>
              </a:rPr>
              <a:t> 4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09047" y="3802367"/>
            <a:ext cx="884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Bước</a:t>
            </a:r>
            <a:r>
              <a:rPr lang="en-US" sz="1600" dirty="0" smtClean="0">
                <a:solidFill>
                  <a:srgbClr val="FF0000"/>
                </a:solidFill>
              </a:rPr>
              <a:t> 5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4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289471" y="614863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vi-VN" dirty="0"/>
              <a:t>7.Cấu trúc của kế hoạch?</a:t>
            </a: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5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7529536"/>
              </p:ext>
            </p:extLst>
          </p:nvPr>
        </p:nvGraphicFramePr>
        <p:xfrm>
          <a:off x="2431471" y="1193006"/>
          <a:ext cx="5233773" cy="322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99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/>
          <p:nvPr/>
        </p:nvSpPr>
        <p:spPr>
          <a:xfrm>
            <a:off x="3363455" y="593552"/>
            <a:ext cx="2224800" cy="222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1"/>
          <p:cNvSpPr txBox="1">
            <a:spLocks noGrp="1"/>
          </p:cNvSpPr>
          <p:nvPr>
            <p:ph type="ctrTitle" idx="4294967295"/>
          </p:nvPr>
        </p:nvSpPr>
        <p:spPr>
          <a:xfrm>
            <a:off x="2205425" y="2708950"/>
            <a:ext cx="4733100" cy="12561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3600" dirty="0" smtClean="0">
                <a:solidFill>
                  <a:srgbClr val="FFFF00"/>
                </a:solidFill>
              </a:rPr>
              <a:t>TIẾP THEO</a:t>
            </a:r>
            <a:endParaRPr lang="vi-VN" sz="3600" dirty="0">
              <a:solidFill>
                <a:srgbClr val="FFFF00"/>
              </a:solidFill>
            </a:endParaRPr>
          </a:p>
        </p:txBody>
      </p:sp>
      <p:sp>
        <p:nvSpPr>
          <p:cNvPr id="432" name="Google Shape;432;p21"/>
          <p:cNvSpPr txBox="1">
            <a:spLocks noGrp="1"/>
          </p:cNvSpPr>
          <p:nvPr>
            <p:ph type="subTitle" idx="4294967295"/>
          </p:nvPr>
        </p:nvSpPr>
        <p:spPr>
          <a:xfrm>
            <a:off x="2701227" y="3742439"/>
            <a:ext cx="3925211" cy="506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dirty="0" smtClean="0"/>
              <a:t>Lê Xuân Hùng</a:t>
            </a:r>
            <a:endParaRPr dirty="0"/>
          </a:p>
        </p:txBody>
      </p:sp>
      <p:grpSp>
        <p:nvGrpSpPr>
          <p:cNvPr id="433" name="Google Shape;433;p21"/>
          <p:cNvGrpSpPr/>
          <p:nvPr/>
        </p:nvGrpSpPr>
        <p:grpSpPr>
          <a:xfrm>
            <a:off x="3940048" y="628007"/>
            <a:ext cx="1447570" cy="1447577"/>
            <a:chOff x="6643075" y="3664250"/>
            <a:chExt cx="407950" cy="407975"/>
          </a:xfrm>
        </p:grpSpPr>
        <p:sp>
          <p:nvSpPr>
            <p:cNvPr id="434" name="Google Shape;434;p2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21"/>
          <p:cNvGrpSpPr/>
          <p:nvPr/>
        </p:nvGrpSpPr>
        <p:grpSpPr>
          <a:xfrm rot="-587344">
            <a:off x="3600928" y="2274183"/>
            <a:ext cx="595166" cy="595133"/>
            <a:chOff x="576250" y="4319400"/>
            <a:chExt cx="442075" cy="442050"/>
          </a:xfrm>
        </p:grpSpPr>
        <p:sp>
          <p:nvSpPr>
            <p:cNvPr id="437" name="Google Shape;437;p2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21"/>
          <p:cNvSpPr/>
          <p:nvPr/>
        </p:nvSpPr>
        <p:spPr>
          <a:xfrm>
            <a:off x="3593939" y="962288"/>
            <a:ext cx="226251" cy="21606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1"/>
          <p:cNvSpPr/>
          <p:nvPr/>
        </p:nvSpPr>
        <p:spPr>
          <a:xfrm rot="2697328">
            <a:off x="5346647" y="2148789"/>
            <a:ext cx="343459" cy="32794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1"/>
          <p:cNvSpPr/>
          <p:nvPr/>
        </p:nvSpPr>
        <p:spPr>
          <a:xfrm>
            <a:off x="5356714" y="1881143"/>
            <a:ext cx="137570" cy="13142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1"/>
          <p:cNvSpPr/>
          <p:nvPr/>
        </p:nvSpPr>
        <p:spPr>
          <a:xfrm rot="1280404">
            <a:off x="3589575" y="1613971"/>
            <a:ext cx="137564" cy="131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213348" y="614863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vi-VN" dirty="0"/>
              <a:t>8.Tổ chức đội trong kiểm thử như </a:t>
            </a:r>
            <a:r>
              <a:rPr lang="vi-VN" dirty="0" smtClean="0"/>
              <a:t>nào</a:t>
            </a:r>
            <a:r>
              <a:rPr lang="en-US" dirty="0" smtClean="0"/>
              <a:t>?</a:t>
            </a:r>
            <a:endParaRPr dirty="0"/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11643775"/>
              </p:ext>
            </p:extLst>
          </p:nvPr>
        </p:nvGraphicFramePr>
        <p:xfrm>
          <a:off x="2542309" y="1052945"/>
          <a:ext cx="5850025" cy="3616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213348" y="614863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vi-VN" dirty="0"/>
              <a:t>9.Các tiện ích phục vụ kiểm thử?</a:t>
            </a:r>
            <a:endParaRPr dirty="0"/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69533565"/>
              </p:ext>
            </p:extLst>
          </p:nvPr>
        </p:nvGraphicFramePr>
        <p:xfrm>
          <a:off x="2431471" y="1288472"/>
          <a:ext cx="5763491" cy="3054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115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6" y="811663"/>
            <a:ext cx="6846397" cy="3517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7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B600"/>
                </a:solidFill>
              </a:rPr>
              <a:t>Hello!</a:t>
            </a:r>
            <a:endParaRPr sz="6000">
              <a:solidFill>
                <a:srgbClr val="FFB600"/>
              </a:solidFill>
            </a:endParaRPr>
          </a:p>
        </p:txBody>
      </p:sp>
      <p:sp>
        <p:nvSpPr>
          <p:cNvPr id="404" name="Google Shape;404;p17"/>
          <p:cNvSpPr txBox="1">
            <a:spLocks noGrp="1"/>
          </p:cNvSpPr>
          <p:nvPr>
            <p:ph type="subTitle" idx="4294967295"/>
          </p:nvPr>
        </p:nvSpPr>
        <p:spPr>
          <a:xfrm>
            <a:off x="685800" y="2401969"/>
            <a:ext cx="6593700" cy="2190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rgbClr val="FFFFFF"/>
                </a:solidFill>
              </a:rPr>
              <a:t>Nhóm 6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Nhóm </a:t>
            </a:r>
            <a:r>
              <a:rPr lang="en-US" sz="1800" dirty="0" err="1" smtClean="0">
                <a:solidFill>
                  <a:srgbClr val="FFFFFF"/>
                </a:solidFill>
              </a:rPr>
              <a:t>trưởng</a:t>
            </a:r>
            <a:r>
              <a:rPr lang="en-US" sz="1800" dirty="0" smtClean="0">
                <a:solidFill>
                  <a:srgbClr val="FFFFFF"/>
                </a:solidFill>
              </a:rPr>
              <a:t> : </a:t>
            </a:r>
            <a:r>
              <a:rPr lang="en-US" sz="1800" dirty="0" err="1" smtClean="0">
                <a:solidFill>
                  <a:srgbClr val="FFFFFF"/>
                </a:solidFill>
              </a:rPr>
              <a:t>Nguyễn</a:t>
            </a:r>
            <a:r>
              <a:rPr lang="en-US" sz="1800" dirty="0" smtClean="0">
                <a:solidFill>
                  <a:srgbClr val="FFFFFF"/>
                </a:solidFill>
              </a:rPr>
              <a:t> Văn </a:t>
            </a:r>
            <a:r>
              <a:rPr lang="en-US" sz="1800" dirty="0" err="1" smtClean="0">
                <a:solidFill>
                  <a:srgbClr val="FFFFFF"/>
                </a:solidFill>
              </a:rPr>
              <a:t>Ngọc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 smtClean="0">
                <a:solidFill>
                  <a:srgbClr val="FFFFFF"/>
                </a:solidFill>
              </a:rPr>
              <a:t>Thành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viên</a:t>
            </a:r>
            <a:r>
              <a:rPr lang="en-US" sz="1800" dirty="0" smtClean="0">
                <a:solidFill>
                  <a:srgbClr val="FFFFFF"/>
                </a:solidFill>
              </a:rPr>
              <a:t> : </a:t>
            </a:r>
            <a:r>
              <a:rPr lang="en-US" sz="1800" dirty="0" err="1" smtClean="0">
                <a:solidFill>
                  <a:srgbClr val="FFFFFF"/>
                </a:solidFill>
              </a:rPr>
              <a:t>Nguyễn</a:t>
            </a:r>
            <a:r>
              <a:rPr lang="en-US" sz="1800" dirty="0" smtClean="0">
                <a:solidFill>
                  <a:srgbClr val="FFFFFF"/>
                </a:solidFill>
              </a:rPr>
              <a:t> Văn Kiên,  </a:t>
            </a:r>
            <a:r>
              <a:rPr lang="en-US" sz="1800" dirty="0" err="1" smtClean="0">
                <a:solidFill>
                  <a:srgbClr val="FFFFFF"/>
                </a:solidFill>
              </a:rPr>
              <a:t>Lê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Xuân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Hùng</a:t>
            </a:r>
            <a:r>
              <a:rPr lang="en-US" sz="1800" dirty="0" smtClean="0">
                <a:solidFill>
                  <a:srgbClr val="FFFFFF"/>
                </a:solidFill>
              </a:rPr>
              <a:t> ,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smtClean="0">
                <a:solidFill>
                  <a:srgbClr val="FFFFFF"/>
                </a:solidFill>
              </a:rPr>
              <a:t>                           Hoàng </a:t>
            </a:r>
            <a:r>
              <a:rPr lang="en-US" sz="1800" dirty="0" err="1" smtClean="0">
                <a:solidFill>
                  <a:srgbClr val="FFFFFF"/>
                </a:solidFill>
              </a:rPr>
              <a:t>Duy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Khánh</a:t>
            </a:r>
            <a:r>
              <a:rPr lang="en-US" sz="1800" dirty="0" smtClean="0">
                <a:solidFill>
                  <a:srgbClr val="FFFFFF"/>
                </a:solidFill>
              </a:rPr>
              <a:t>, …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pic>
        <p:nvPicPr>
          <p:cNvPr id="405" name="Google Shape;405;p17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150" y="1981150"/>
            <a:ext cx="2071500" cy="2071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06" name="Google Shape;406;p1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285936" y="1099803"/>
            <a:ext cx="1709118" cy="14425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Mục Lục</a:t>
            </a:r>
            <a:endParaRPr sz="2800" dirty="0"/>
          </a:p>
        </p:txBody>
      </p:sp>
      <p:sp>
        <p:nvSpPr>
          <p:cNvPr id="396" name="Google Shape;396;p16"/>
          <p:cNvSpPr txBox="1">
            <a:spLocks noGrp="1"/>
          </p:cNvSpPr>
          <p:nvPr>
            <p:ph type="body" idx="1"/>
          </p:nvPr>
        </p:nvSpPr>
        <p:spPr>
          <a:xfrm>
            <a:off x="2708564" y="1246908"/>
            <a:ext cx="2715035" cy="31726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vi-VN" sz="1400" b="1" dirty="0" smtClean="0">
                <a:solidFill>
                  <a:srgbClr val="FF0000"/>
                </a:solidFill>
              </a:rPr>
              <a:t>1.Kế </a:t>
            </a:r>
            <a:r>
              <a:rPr lang="vi-VN" sz="1400" b="1" dirty="0">
                <a:solidFill>
                  <a:srgbClr val="FF0000"/>
                </a:solidFill>
              </a:rPr>
              <a:t>hoạch kiểm thử là gì?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vi-VN" sz="1400" b="1" dirty="0" smtClean="0">
                <a:solidFill>
                  <a:srgbClr val="FF0000"/>
                </a:solidFill>
              </a:rPr>
              <a:t>2.Tại </a:t>
            </a:r>
            <a:r>
              <a:rPr lang="vi-VN" sz="1400" b="1" dirty="0">
                <a:solidFill>
                  <a:srgbClr val="FF0000"/>
                </a:solidFill>
              </a:rPr>
              <a:t>sao phải tạo kế hoạch kiểm thử?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vi-VN" sz="1400" b="1" dirty="0" smtClean="0">
                <a:solidFill>
                  <a:srgbClr val="FF0000"/>
                </a:solidFill>
              </a:rPr>
              <a:t>3.Khi </a:t>
            </a:r>
            <a:r>
              <a:rPr lang="vi-VN" sz="1400" b="1" dirty="0">
                <a:solidFill>
                  <a:srgbClr val="FF0000"/>
                </a:solidFill>
              </a:rPr>
              <a:t>nào thì triển khai kế hoạch kiểm thử?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vi-VN" sz="1400" b="1" dirty="0" smtClean="0">
                <a:solidFill>
                  <a:srgbClr val="FF0000"/>
                </a:solidFill>
              </a:rPr>
              <a:t>4.Nó </a:t>
            </a:r>
            <a:r>
              <a:rPr lang="vi-VN" sz="1400" b="1" dirty="0">
                <a:solidFill>
                  <a:srgbClr val="FF0000"/>
                </a:solidFill>
              </a:rPr>
              <a:t>bao gồm những gì trong kế hoạch kiểm thử?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vi-VN" sz="1400" b="1" dirty="0" smtClean="0">
                <a:solidFill>
                  <a:srgbClr val="FF0000"/>
                </a:solidFill>
              </a:rPr>
              <a:t>5.Phương </a:t>
            </a:r>
            <a:r>
              <a:rPr lang="vi-VN" sz="1400" b="1" dirty="0">
                <a:solidFill>
                  <a:srgbClr val="FF0000"/>
                </a:solidFill>
              </a:rPr>
              <a:t>pháp kiểm thử có cần không nếu cần thì nó bao gồm những gì?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>
              <a:solidFill>
                <a:srgbClr val="4A5C65"/>
              </a:solidFill>
            </a:endParaRPr>
          </a:p>
        </p:txBody>
      </p:sp>
      <p:sp>
        <p:nvSpPr>
          <p:cNvPr id="397" name="Google Shape;397;p16"/>
          <p:cNvSpPr txBox="1">
            <a:spLocks noGrp="1"/>
          </p:cNvSpPr>
          <p:nvPr>
            <p:ph type="body" idx="2"/>
          </p:nvPr>
        </p:nvSpPr>
        <p:spPr>
          <a:xfrm>
            <a:off x="5423599" y="1272137"/>
            <a:ext cx="2750582" cy="25403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vi-VN" sz="1400" b="1" dirty="0" smtClean="0">
                <a:solidFill>
                  <a:srgbClr val="FF0000"/>
                </a:solidFill>
              </a:rPr>
              <a:t>6.Quy </a:t>
            </a:r>
            <a:r>
              <a:rPr lang="vi-VN" sz="1400" b="1" dirty="0">
                <a:solidFill>
                  <a:srgbClr val="FF0000"/>
                </a:solidFill>
              </a:rPr>
              <a:t>trình kế hoạch kiểm thử gồm có những gì?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vi-VN" sz="1400" b="1" dirty="0" smtClean="0">
                <a:solidFill>
                  <a:srgbClr val="FF0000"/>
                </a:solidFill>
              </a:rPr>
              <a:t>7.Cấu </a:t>
            </a:r>
            <a:r>
              <a:rPr lang="vi-VN" sz="1400" b="1" dirty="0">
                <a:solidFill>
                  <a:srgbClr val="FF0000"/>
                </a:solidFill>
              </a:rPr>
              <a:t>trúc của kế hoạch?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vi-VN" sz="1400" b="1" dirty="0" smtClean="0">
                <a:solidFill>
                  <a:srgbClr val="FF0000"/>
                </a:solidFill>
              </a:rPr>
              <a:t>8.Tổ </a:t>
            </a:r>
            <a:r>
              <a:rPr lang="vi-VN" sz="1400" b="1" dirty="0">
                <a:solidFill>
                  <a:srgbClr val="FF0000"/>
                </a:solidFill>
              </a:rPr>
              <a:t>chức đội trong kiểm thử như nào (nhân sự)?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vi-VN" sz="1400" b="1" dirty="0" smtClean="0">
                <a:solidFill>
                  <a:srgbClr val="FF0000"/>
                </a:solidFill>
              </a:rPr>
              <a:t>9.Các </a:t>
            </a:r>
            <a:r>
              <a:rPr lang="vi-VN" sz="1400" b="1" dirty="0">
                <a:solidFill>
                  <a:srgbClr val="FF0000"/>
                </a:solidFill>
              </a:rPr>
              <a:t>tiện ích phục vụ kiểm thử?</a:t>
            </a:r>
            <a:endParaRPr lang="vi-VN" sz="14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1400" dirty="0">
              <a:solidFill>
                <a:srgbClr val="FF0000"/>
              </a:solidFill>
            </a:endParaRPr>
          </a:p>
        </p:txBody>
      </p:sp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2886100" y="2019769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A5C65"/>
                </a:solidFill>
              </a:rPr>
              <a:t>1.</a:t>
            </a:r>
            <a:endParaRPr dirty="0">
              <a:solidFill>
                <a:srgbClr val="4A5C65"/>
              </a:solidFill>
            </a:endParaRPr>
          </a:p>
          <a:p>
            <a:pPr lvl="0"/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kiểm thử là gì?</a:t>
            </a:r>
          </a:p>
        </p:txBody>
      </p:sp>
      <p:sp>
        <p:nvSpPr>
          <p:cNvPr id="412" name="Google Shape;412;p18"/>
          <p:cNvSpPr txBox="1">
            <a:spLocks noGrp="1"/>
          </p:cNvSpPr>
          <p:nvPr>
            <p:ph type="subTitle" idx="1"/>
          </p:nvPr>
        </p:nvSpPr>
        <p:spPr>
          <a:xfrm>
            <a:off x="2886100" y="3664528"/>
            <a:ext cx="3371700" cy="479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 dirty="0" err="1" smtClean="0"/>
              <a:t>Nguyễn</a:t>
            </a:r>
            <a:r>
              <a:rPr lang="en-US" sz="1600" dirty="0" smtClean="0"/>
              <a:t> Văn </a:t>
            </a:r>
            <a:r>
              <a:rPr lang="en-US" sz="1600" dirty="0" err="1" smtClean="0"/>
              <a:t>Ngọc</a:t>
            </a:r>
            <a:endParaRPr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235" y="1648692"/>
            <a:ext cx="5371020" cy="24522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247984" y="739584"/>
            <a:ext cx="1885616" cy="21906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2.Vì </a:t>
            </a:r>
            <a:r>
              <a:rPr lang="en-US" dirty="0" err="1"/>
              <a:t>sao</a:t>
            </a:r>
            <a:r>
              <a:rPr lang="en-US" dirty="0"/>
              <a:t> dùng Test plan? </a:t>
            </a:r>
          </a:p>
        </p:txBody>
      </p:sp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73" y="2632363"/>
            <a:ext cx="2071253" cy="20712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39" name="Diagram 38"/>
          <p:cNvGraphicFramePr/>
          <p:nvPr>
            <p:extLst>
              <p:ext uri="{D42A27DB-BD31-4B8C-83A1-F6EECF244321}">
                <p14:modId xmlns:p14="http://schemas.microsoft.com/office/powerpoint/2010/main" val="4252734510"/>
              </p:ext>
            </p:extLst>
          </p:nvPr>
        </p:nvGraphicFramePr>
        <p:xfrm>
          <a:off x="3408218" y="1183985"/>
          <a:ext cx="4709766" cy="2542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2"/>
          <p:cNvSpPr txBox="1">
            <a:spLocks noGrp="1"/>
          </p:cNvSpPr>
          <p:nvPr>
            <p:ph type="title"/>
          </p:nvPr>
        </p:nvSpPr>
        <p:spPr>
          <a:xfrm>
            <a:off x="268766" y="614863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3.Khi nào thì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53" name="Google Shape;453;p2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Oval 1"/>
          <p:cNvSpPr/>
          <p:nvPr/>
        </p:nvSpPr>
        <p:spPr>
          <a:xfrm>
            <a:off x="3906982" y="811663"/>
            <a:ext cx="2798619" cy="1614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khi</a:t>
            </a:r>
            <a:r>
              <a:rPr lang="en-US" sz="2400" dirty="0"/>
              <a:t> mới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dự</a:t>
            </a:r>
            <a:r>
              <a:rPr lang="en-US" sz="2400" dirty="0"/>
              <a:t> </a:t>
            </a:r>
            <a:r>
              <a:rPr lang="en-US" sz="2400" dirty="0" err="1"/>
              <a:t>án</a:t>
            </a:r>
            <a:endParaRPr lang="en-US" sz="2400" dirty="0"/>
          </a:p>
        </p:txBody>
      </p:sp>
      <p:cxnSp>
        <p:nvCxnSpPr>
          <p:cNvPr id="5" name="Straight Arrow Connector 4"/>
          <p:cNvCxnSpPr>
            <a:endCxn id="2" idx="2"/>
          </p:cNvCxnSpPr>
          <p:nvPr/>
        </p:nvCxnSpPr>
        <p:spPr>
          <a:xfrm flipV="1">
            <a:off x="2483641" y="1618691"/>
            <a:ext cx="1423341" cy="452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906982" y="2736274"/>
            <a:ext cx="2798619" cy="1614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Khi</a:t>
            </a:r>
            <a:r>
              <a:rPr lang="en-US" sz="1600" dirty="0"/>
              <a:t> chúng ta thực hiện các </a:t>
            </a:r>
            <a:r>
              <a:rPr lang="en-US" sz="1600" dirty="0" err="1"/>
              <a:t>vòng</a:t>
            </a:r>
            <a:r>
              <a:rPr lang="en-US" sz="1600" dirty="0"/>
              <a:t> </a:t>
            </a:r>
            <a:r>
              <a:rPr lang="en-US" sz="1600" dirty="0" err="1"/>
              <a:t>đời</a:t>
            </a:r>
            <a:r>
              <a:rPr lang="en-US" sz="1600" dirty="0"/>
              <a:t> kiểm thử</a:t>
            </a:r>
            <a:endParaRPr lang="en-US" sz="2800" dirty="0"/>
          </a:p>
        </p:txBody>
      </p:sp>
      <p:cxnSp>
        <p:nvCxnSpPr>
          <p:cNvPr id="9" name="Straight Arrow Connector 8"/>
          <p:cNvCxnSpPr>
            <a:endCxn id="8" idx="2"/>
          </p:cNvCxnSpPr>
          <p:nvPr/>
        </p:nvCxnSpPr>
        <p:spPr>
          <a:xfrm>
            <a:off x="2452683" y="2147455"/>
            <a:ext cx="1454299" cy="1395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129" y="3187798"/>
            <a:ext cx="1956986" cy="15180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/>
          <p:nvPr/>
        </p:nvSpPr>
        <p:spPr>
          <a:xfrm>
            <a:off x="3459600" y="628000"/>
            <a:ext cx="2224800" cy="222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1"/>
          <p:cNvSpPr txBox="1">
            <a:spLocks noGrp="1"/>
          </p:cNvSpPr>
          <p:nvPr>
            <p:ph type="ctrTitle" idx="4294967295"/>
          </p:nvPr>
        </p:nvSpPr>
        <p:spPr>
          <a:xfrm>
            <a:off x="1897663" y="2902825"/>
            <a:ext cx="5532339" cy="12561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3600" dirty="0">
                <a:solidFill>
                  <a:srgbClr val="FFFF00"/>
                </a:solidFill>
              </a:rPr>
              <a:t>TIẾP THEO</a:t>
            </a:r>
            <a:endParaRPr lang="vi-VN" sz="3600" dirty="0"/>
          </a:p>
        </p:txBody>
      </p:sp>
      <p:sp>
        <p:nvSpPr>
          <p:cNvPr id="432" name="Google Shape;432;p21"/>
          <p:cNvSpPr txBox="1">
            <a:spLocks noGrp="1"/>
          </p:cNvSpPr>
          <p:nvPr>
            <p:ph type="subTitle" idx="4294967295"/>
          </p:nvPr>
        </p:nvSpPr>
        <p:spPr>
          <a:xfrm>
            <a:off x="2701226" y="3923246"/>
            <a:ext cx="3925211" cy="506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dirty="0" smtClean="0"/>
              <a:t>Đạt</a:t>
            </a:r>
            <a:endParaRPr dirty="0"/>
          </a:p>
        </p:txBody>
      </p:sp>
      <p:grpSp>
        <p:nvGrpSpPr>
          <p:cNvPr id="433" name="Google Shape;433;p21"/>
          <p:cNvGrpSpPr/>
          <p:nvPr/>
        </p:nvGrpSpPr>
        <p:grpSpPr>
          <a:xfrm>
            <a:off x="3940048" y="628007"/>
            <a:ext cx="1447570" cy="1447577"/>
            <a:chOff x="6643075" y="3664250"/>
            <a:chExt cx="407950" cy="407975"/>
          </a:xfrm>
        </p:grpSpPr>
        <p:sp>
          <p:nvSpPr>
            <p:cNvPr id="434" name="Google Shape;434;p2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21"/>
          <p:cNvGrpSpPr/>
          <p:nvPr/>
        </p:nvGrpSpPr>
        <p:grpSpPr>
          <a:xfrm rot="-587344">
            <a:off x="3600928" y="2274183"/>
            <a:ext cx="595166" cy="595133"/>
            <a:chOff x="576250" y="4319400"/>
            <a:chExt cx="442075" cy="442050"/>
          </a:xfrm>
        </p:grpSpPr>
        <p:sp>
          <p:nvSpPr>
            <p:cNvPr id="437" name="Google Shape;437;p2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21"/>
          <p:cNvSpPr/>
          <p:nvPr/>
        </p:nvSpPr>
        <p:spPr>
          <a:xfrm>
            <a:off x="3593939" y="962288"/>
            <a:ext cx="226251" cy="21606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1"/>
          <p:cNvSpPr/>
          <p:nvPr/>
        </p:nvSpPr>
        <p:spPr>
          <a:xfrm rot="2697328">
            <a:off x="5346647" y="2148789"/>
            <a:ext cx="343459" cy="32794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1"/>
          <p:cNvSpPr/>
          <p:nvPr/>
        </p:nvSpPr>
        <p:spPr>
          <a:xfrm>
            <a:off x="5356714" y="1881143"/>
            <a:ext cx="137570" cy="13142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1"/>
          <p:cNvSpPr/>
          <p:nvPr/>
        </p:nvSpPr>
        <p:spPr>
          <a:xfrm rot="1280404">
            <a:off x="3589575" y="1613971"/>
            <a:ext cx="137564" cy="131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392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1"/>
          <p:cNvSpPr txBox="1">
            <a:spLocks noGrp="1"/>
          </p:cNvSpPr>
          <p:nvPr>
            <p:ph type="title"/>
          </p:nvPr>
        </p:nvSpPr>
        <p:spPr>
          <a:xfrm>
            <a:off x="157929" y="811663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vi-VN" dirty="0"/>
              <a:t>4.Nó bao gồm những gì trong kế hoạch kiểm thử? </a:t>
            </a:r>
            <a:br>
              <a:rPr lang="vi-VN" dirty="0"/>
            </a:br>
            <a:endParaRPr dirty="0"/>
          </a:p>
        </p:txBody>
      </p:sp>
      <p:sp>
        <p:nvSpPr>
          <p:cNvPr id="537" name="Google Shape;537;p3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Rounded Rectangle 1"/>
          <p:cNvSpPr/>
          <p:nvPr/>
        </p:nvSpPr>
        <p:spPr>
          <a:xfrm>
            <a:off x="3782291" y="609600"/>
            <a:ext cx="3221182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Chiến</a:t>
            </a:r>
            <a:r>
              <a:rPr lang="en-US" sz="2000" b="1" dirty="0"/>
              <a:t> </a:t>
            </a:r>
            <a:r>
              <a:rPr lang="en-US" sz="2000" b="1" dirty="0" err="1"/>
              <a:t>lược</a:t>
            </a:r>
            <a:r>
              <a:rPr lang="en-US" sz="2000" b="1" dirty="0"/>
              <a:t> kiểm tra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217" y="1517072"/>
            <a:ext cx="4783823" cy="29787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363</Words>
  <Application>Microsoft Office PowerPoint</Application>
  <PresentationFormat>On-screen Show (16:9)</PresentationFormat>
  <Paragraphs>74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Roboto Slab Regular</vt:lpstr>
      <vt:lpstr>Arial</vt:lpstr>
      <vt:lpstr>Lato Light</vt:lpstr>
      <vt:lpstr>Kent template</vt:lpstr>
      <vt:lpstr>Kế Hoạch Kiểm Thử</vt:lpstr>
      <vt:lpstr>Hello!</vt:lpstr>
      <vt:lpstr>Mục Lục</vt:lpstr>
      <vt:lpstr>1. Kế hoạch kiểm thử là gì?</vt:lpstr>
      <vt:lpstr>PowerPoint Presentation</vt:lpstr>
      <vt:lpstr>2.Vì sao dùng Test plan? </vt:lpstr>
      <vt:lpstr>3.Khi nào thì triển khai </vt:lpstr>
      <vt:lpstr>TIẾP THEO</vt:lpstr>
      <vt:lpstr>4.Nó bao gồm những gì trong kế hoạch kiểm thử?  </vt:lpstr>
      <vt:lpstr>PowerPoint Presentation</vt:lpstr>
      <vt:lpstr>5.Phương pháp kiểm thử có cần không nếu cần thì nó bao gồm những gì? </vt:lpstr>
      <vt:lpstr>TIẾP THEO</vt:lpstr>
      <vt:lpstr>6. Quy trình kế hoạch kiểm thử bao gồm 7 phần</vt:lpstr>
      <vt:lpstr>7.Cấu trúc của kế hoạch?</vt:lpstr>
      <vt:lpstr>TIẾP THEO</vt:lpstr>
      <vt:lpstr>8.Tổ chức đội trong kiểm thử như nào?</vt:lpstr>
      <vt:lpstr>9.Các tiện ích phục vụ kiểm thử?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Kế Hoạch Kiểm Thử</dc:title>
  <cp:lastModifiedBy>Antony Kiên</cp:lastModifiedBy>
  <cp:revision>23</cp:revision>
  <dcterms:modified xsi:type="dcterms:W3CDTF">2020-04-22T03:40:25Z</dcterms:modified>
</cp:coreProperties>
</file>