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59" r:id="rId9"/>
    <p:sldId id="277" r:id="rId10"/>
    <p:sldId id="278" r:id="rId11"/>
    <p:sldId id="260" r:id="rId12"/>
    <p:sldId id="279" r:id="rId13"/>
    <p:sldId id="271" r:id="rId14"/>
    <p:sldId id="262" r:id="rId15"/>
    <p:sldId id="281" r:id="rId16"/>
    <p:sldId id="282" r:id="rId17"/>
    <p:sldId id="283" r:id="rId18"/>
    <p:sldId id="284" r:id="rId19"/>
    <p:sldId id="268" r:id="rId20"/>
  </p:sldIdLst>
  <p:sldSz cx="9144000" cy="6858000" type="screen4x3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Roboto" charset="0"/>
      <p:regular r:id="rId26"/>
      <p:bold r:id="rId27"/>
      <p:italic r:id="rId28"/>
      <p:boldItalic r:id="rId29"/>
    </p:embeddedFont>
    <p:embeddedFont>
      <p:font typeface="맑은 고딕" pitchFamily="34" charset="-127"/>
      <p:regular r:id="rId30"/>
      <p:bold r:id="rId31"/>
    </p:embeddedFont>
    <p:embeddedFont>
      <p:font typeface="Quattrocento Sans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OGBkPJPiBwm29evHY2cxksiT7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CB5EF-8399-4525-AB16-717A1E0163F1}">
      <dgm:prSet phldrT="[Text]" custT="1"/>
      <dgm:spPr/>
      <dgm:t>
        <a:bodyPr/>
        <a:lstStyle/>
        <a:p>
          <a:r>
            <a:rPr lang="en-US" sz="1500" dirty="0" err="1" smtClean="0"/>
            <a:t>Khái</a:t>
          </a:r>
          <a:r>
            <a:rPr lang="en-US" sz="1500" dirty="0" smtClean="0"/>
            <a:t> </a:t>
          </a:r>
          <a:r>
            <a:rPr lang="en-US" sz="1500" dirty="0" err="1" smtClean="0"/>
            <a:t>niệm</a:t>
          </a:r>
          <a:endParaRPr lang="en-US" sz="1500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F193B61E-E898-441B-A0F5-FB606ED20A63}">
      <dgm:prSet phldrT="[Text]" custT="1"/>
      <dgm:spPr/>
      <dgm:t>
        <a:bodyPr/>
        <a:lstStyle/>
        <a:p>
          <a:r>
            <a:rPr lang="en-US" sz="1500" dirty="0" err="1" smtClean="0"/>
            <a:t>Lợi</a:t>
          </a:r>
          <a:r>
            <a:rPr lang="en-US" sz="1500" dirty="0" smtClean="0"/>
            <a:t> </a:t>
          </a:r>
          <a:r>
            <a:rPr lang="en-US" sz="1500" dirty="0" err="1" smtClean="0"/>
            <a:t>ích</a:t>
          </a:r>
          <a:endParaRPr lang="en-US" sz="1500" dirty="0"/>
        </a:p>
      </dgm:t>
    </dgm:pt>
    <dgm:pt modelId="{74EC8945-D7C8-40E3-9018-3E01F8328B7C}" type="parTrans" cxnId="{1F9BC249-B36F-405F-B912-B0FCB58F5AF0}">
      <dgm:prSet/>
      <dgm:spPr/>
      <dgm:t>
        <a:bodyPr/>
        <a:lstStyle/>
        <a:p>
          <a:endParaRPr lang="en-US"/>
        </a:p>
      </dgm:t>
    </dgm:pt>
    <dgm:pt modelId="{F84D51E5-BC93-4E36-85D0-D5F3A57770AC}" type="sibTrans" cxnId="{1F9BC249-B36F-405F-B912-B0FCB58F5AF0}">
      <dgm:prSet/>
      <dgm:spPr/>
      <dgm:t>
        <a:bodyPr/>
        <a:lstStyle/>
        <a:p>
          <a:endParaRPr lang="en-US"/>
        </a:p>
      </dgm:t>
    </dgm:pt>
    <dgm:pt modelId="{7F130BE0-01C8-4D9A-BB1B-3C5BCD6D38C8}">
      <dgm:prSet phldrT="[Text]" custT="1"/>
      <dgm:spPr/>
      <dgm:t>
        <a:bodyPr/>
        <a:lstStyle/>
        <a:p>
          <a:r>
            <a:rPr lang="en-US" sz="3000" b="1" dirty="0" err="1" smtClean="0"/>
            <a:t>Kiểm</a:t>
          </a:r>
          <a:r>
            <a:rPr lang="en-US" sz="3000" b="1" dirty="0" smtClean="0"/>
            <a:t> </a:t>
          </a:r>
          <a:r>
            <a:rPr lang="en-US" sz="3000" b="1" dirty="0" err="1" smtClean="0"/>
            <a:t>thử</a:t>
          </a:r>
          <a:r>
            <a:rPr lang="en-US" sz="3000" b="1" dirty="0" smtClean="0"/>
            <a:t> </a:t>
          </a:r>
          <a:r>
            <a:rPr lang="en-US" sz="3000" b="1" dirty="0" err="1" smtClean="0"/>
            <a:t>tĩnh</a:t>
          </a:r>
          <a:endParaRPr lang="en-US" sz="3000" b="1" dirty="0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9BA4077C-C942-4D97-8E43-DEF8D62435E6}">
      <dgm:prSet phldrT="[Text]"/>
      <dgm:spPr/>
      <dgm:t>
        <a:bodyPr/>
        <a:lstStyle/>
        <a:p>
          <a:pPr algn="ctr"/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r>
            <a:rPr lang="en-US" dirty="0" err="1" smtClean="0"/>
            <a:t>tĩnh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đó</a:t>
          </a:r>
          <a:r>
            <a:rPr lang="en-US" dirty="0" smtClean="0"/>
            <a:t> code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. </a:t>
          </a:r>
          <a:endParaRPr lang="en-US" dirty="0"/>
        </a:p>
      </dgm:t>
    </dgm:pt>
    <dgm:pt modelId="{62204841-438C-49DE-B9F2-146A44C8D869}" type="parTrans" cxnId="{8604252F-0597-4057-9834-03262BC01800}">
      <dgm:prSet/>
      <dgm:spPr/>
      <dgm:t>
        <a:bodyPr/>
        <a:lstStyle/>
        <a:p>
          <a:endParaRPr lang="en-US"/>
        </a:p>
      </dgm:t>
    </dgm:pt>
    <dgm:pt modelId="{AAF822CD-62E4-45D9-AF74-7BC74CAA8C0C}" type="sibTrans" cxnId="{8604252F-0597-4057-9834-03262BC01800}">
      <dgm:prSet/>
      <dgm:spPr/>
      <dgm:t>
        <a:bodyPr/>
        <a:lstStyle/>
        <a:p>
          <a:endParaRPr lang="en-US"/>
        </a:p>
      </dgm:t>
    </dgm:pt>
    <dgm:pt modelId="{29457C9D-D246-41BB-9FAF-335F706B1C7A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chi </a:t>
          </a:r>
          <a:r>
            <a:rPr lang="en-US" dirty="0" err="1" smtClean="0"/>
            <a:t>phí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chữa</a:t>
          </a:r>
          <a:r>
            <a:rPr lang="en-US" dirty="0" smtClean="0"/>
            <a:t> </a:t>
          </a:r>
          <a:r>
            <a:rPr lang="en-US" dirty="0" err="1" smtClean="0"/>
            <a:t>lỗi</a:t>
          </a:r>
          <a:endParaRPr lang="en-US" dirty="0"/>
        </a:p>
      </dgm:t>
    </dgm:pt>
    <dgm:pt modelId="{5136B00E-21F7-4855-A853-425145FC87A6}" type="parTrans" cxnId="{4834C6F5-45F5-4403-8789-BEBCF8907482}">
      <dgm:prSet/>
      <dgm:spPr/>
      <dgm:t>
        <a:bodyPr/>
        <a:lstStyle/>
        <a:p>
          <a:endParaRPr lang="en-US"/>
        </a:p>
      </dgm:t>
    </dgm:pt>
    <dgm:pt modelId="{93C308C3-DB86-4581-99AF-53CFB0119905}" type="sibTrans" cxnId="{4834C6F5-45F5-4403-8789-BEBCF8907482}">
      <dgm:prSet/>
      <dgm:spPr/>
      <dgm:t>
        <a:bodyPr/>
        <a:lstStyle/>
        <a:p>
          <a:endParaRPr lang="en-US"/>
        </a:p>
      </dgm:t>
    </dgm:pt>
    <dgm:pt modelId="{A633FE22-3052-4811-8AF5-933F6DA11A5A}">
      <dgm:prSet phldrT="[Text]"/>
      <dgm:spPr/>
      <dgm:t>
        <a:bodyPr/>
        <a:lstStyle/>
        <a:p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thế</a:t>
          </a:r>
          <a:r>
            <a:rPr lang="en-US" dirty="0" smtClean="0"/>
            <a:t> </a:t>
          </a:r>
          <a:r>
            <a:rPr lang="en-US" dirty="0" err="1" smtClean="0"/>
            <a:t>bắt</a:t>
          </a:r>
          <a:r>
            <a:rPr lang="en-US" dirty="0" smtClean="0"/>
            <a:t> </a:t>
          </a:r>
          <a:r>
            <a:rPr lang="en-US" dirty="0" err="1" smtClean="0"/>
            <a:t>đầu</a:t>
          </a:r>
          <a:r>
            <a:rPr lang="en-US" dirty="0" smtClean="0"/>
            <a:t> </a:t>
          </a:r>
          <a:r>
            <a:rPr lang="en-US" dirty="0" err="1" smtClean="0"/>
            <a:t>sớm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vòng</a:t>
          </a:r>
          <a:r>
            <a:rPr lang="en-US" dirty="0" smtClean="0"/>
            <a:t> </a:t>
          </a:r>
          <a:r>
            <a:rPr lang="en-US" dirty="0" err="1" smtClean="0"/>
            <a:t>đời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mềm</a:t>
          </a:r>
          <a:endParaRPr lang="en-US" dirty="0"/>
        </a:p>
      </dgm:t>
    </dgm:pt>
    <dgm:pt modelId="{A993674D-7F7D-47F9-9B51-7A061585B39E}" type="parTrans" cxnId="{F09CF2A7-73E6-47FF-8F1A-635DD6E43035}">
      <dgm:prSet/>
      <dgm:spPr/>
      <dgm:t>
        <a:bodyPr/>
        <a:lstStyle/>
        <a:p>
          <a:endParaRPr lang="en-US"/>
        </a:p>
      </dgm:t>
    </dgm:pt>
    <dgm:pt modelId="{DB4E3A43-6C3F-459D-9185-13E61FC6E68C}" type="sibTrans" cxnId="{F09CF2A7-73E6-47FF-8F1A-635DD6E43035}">
      <dgm:prSet/>
      <dgm:spPr/>
      <dgm:t>
        <a:bodyPr/>
        <a:lstStyle/>
        <a:p>
          <a:endParaRPr lang="en-US"/>
        </a:p>
      </dgm:t>
    </dgm:pt>
    <dgm:pt modelId="{AC67B734-0FA5-4177-8ADE-3D2DAFAACC0C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</a:t>
          </a:r>
          <a:r>
            <a:rPr lang="en-US" dirty="0" err="1" smtClean="0"/>
            <a:t>nâng</a:t>
          </a:r>
          <a:r>
            <a:rPr lang="en-US" dirty="0" smtClean="0"/>
            <a:t> </a:t>
          </a:r>
          <a:r>
            <a:rPr lang="en-US" dirty="0" err="1" smtClean="0"/>
            <a:t>cao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chất</a:t>
          </a:r>
          <a:r>
            <a:rPr lang="en-US" dirty="0" smtClean="0"/>
            <a:t> </a:t>
          </a:r>
          <a:r>
            <a:rPr lang="en-US" dirty="0" err="1" smtClean="0"/>
            <a:t>lượng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C3B835D3-6C8D-43E3-99AA-819B20D987DF}" type="parTrans" cxnId="{FB07F16D-B813-4144-AFFD-377CED5DF07F}">
      <dgm:prSet/>
      <dgm:spPr/>
      <dgm:t>
        <a:bodyPr/>
        <a:lstStyle/>
        <a:p>
          <a:endParaRPr lang="en-US"/>
        </a:p>
      </dgm:t>
    </dgm:pt>
    <dgm:pt modelId="{1320E9EE-7F9B-4DBC-9CDD-0E33BF6C6455}" type="sibTrans" cxnId="{FB07F16D-B813-4144-AFFD-377CED5DF07F}">
      <dgm:prSet/>
      <dgm:spPr/>
      <dgm:t>
        <a:bodyPr/>
        <a:lstStyle/>
        <a:p>
          <a:endParaRPr lang="en-US"/>
        </a:p>
      </dgm:t>
    </dgm:pt>
    <dgm:pt modelId="{EEF72464-C516-4B0B-A960-25305A245A88}" type="pres">
      <dgm:prSet presAssocID="{75E35E2E-3C27-492C-B580-D136251FC3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7697F4-6DEB-44D5-B2BF-C9C3732960FD}" type="pres">
      <dgm:prSet presAssocID="{7F130BE0-01C8-4D9A-BB1B-3C5BCD6D38C8}" presName="hierRoot1" presStyleCnt="0">
        <dgm:presLayoutVars>
          <dgm:hierBranch val="init"/>
        </dgm:presLayoutVars>
      </dgm:prSet>
      <dgm:spPr/>
    </dgm:pt>
    <dgm:pt modelId="{3829049C-E008-429B-BFF1-1DFA712A57D7}" type="pres">
      <dgm:prSet presAssocID="{7F130BE0-01C8-4D9A-BB1B-3C5BCD6D38C8}" presName="rootComposite1" presStyleCnt="0"/>
      <dgm:spPr/>
    </dgm:pt>
    <dgm:pt modelId="{243DB652-8D43-4B39-A5E3-3DA160257AD1}" type="pres">
      <dgm:prSet presAssocID="{7F130BE0-01C8-4D9A-BB1B-3C5BCD6D38C8}" presName="rootText1" presStyleLbl="node0" presStyleIdx="0" presStyleCnt="1" custScaleX="280714" custScaleY="83530" custLinFactNeighborX="1171" custLinFactNeighborY="-57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D9C4A-73FD-47D0-8B55-6EC2DFBB9DE5}" type="pres">
      <dgm:prSet presAssocID="{7F130BE0-01C8-4D9A-BB1B-3C5BCD6D38C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5DC1858-94E9-42F5-816F-D9CEC0CA7F7F}" type="pres">
      <dgm:prSet presAssocID="{7F130BE0-01C8-4D9A-BB1B-3C5BCD6D38C8}" presName="hierChild2" presStyleCnt="0"/>
      <dgm:spPr/>
    </dgm:pt>
    <dgm:pt modelId="{979589C6-ED99-4DF8-A53F-91DBBB91E029}" type="pres">
      <dgm:prSet presAssocID="{CD128504-1683-4CC6-8BA8-4BB9C807B35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352D191-BD9E-41C4-9F84-A0EF0C00AD69}" type="pres">
      <dgm:prSet presAssocID="{E9BCB5EF-8399-4525-AB16-717A1E0163F1}" presName="hierRoot2" presStyleCnt="0">
        <dgm:presLayoutVars>
          <dgm:hierBranch val="init"/>
        </dgm:presLayoutVars>
      </dgm:prSet>
      <dgm:spPr/>
    </dgm:pt>
    <dgm:pt modelId="{FF706ECD-F584-4EDA-9E35-0AA30A734942}" type="pres">
      <dgm:prSet presAssocID="{E9BCB5EF-8399-4525-AB16-717A1E0163F1}" presName="rootComposite" presStyleCnt="0"/>
      <dgm:spPr/>
    </dgm:pt>
    <dgm:pt modelId="{18318462-267C-415A-BCD8-4757C2E9755C}" type="pres">
      <dgm:prSet presAssocID="{E9BCB5EF-8399-4525-AB16-717A1E0163F1}" presName="rootText" presStyleLbl="node2" presStyleIdx="0" presStyleCnt="2" custScaleX="112192" custScaleY="39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9F908-8CEF-4707-8CF5-753F9CC4C780}" type="pres">
      <dgm:prSet presAssocID="{E9BCB5EF-8399-4525-AB16-717A1E0163F1}" presName="rootConnector" presStyleLbl="node2" presStyleIdx="0" presStyleCnt="2"/>
      <dgm:spPr/>
      <dgm:t>
        <a:bodyPr/>
        <a:lstStyle/>
        <a:p>
          <a:endParaRPr lang="en-US"/>
        </a:p>
      </dgm:t>
    </dgm:pt>
    <dgm:pt modelId="{5D14BBE7-E274-4978-BFD3-597A7E0A6F66}" type="pres">
      <dgm:prSet presAssocID="{E9BCB5EF-8399-4525-AB16-717A1E0163F1}" presName="hierChild4" presStyleCnt="0"/>
      <dgm:spPr/>
    </dgm:pt>
    <dgm:pt modelId="{7CBF8967-359C-43CF-B693-F8EFE9E90BB3}" type="pres">
      <dgm:prSet presAssocID="{62204841-438C-49DE-B9F2-146A44C8D869}" presName="Name37" presStyleLbl="parChTrans1D3" presStyleIdx="0" presStyleCnt="4"/>
      <dgm:spPr/>
      <dgm:t>
        <a:bodyPr/>
        <a:lstStyle/>
        <a:p>
          <a:endParaRPr lang="en-US"/>
        </a:p>
      </dgm:t>
    </dgm:pt>
    <dgm:pt modelId="{ADF24AE2-D35A-42D3-B7E3-8C305C21243B}" type="pres">
      <dgm:prSet presAssocID="{9BA4077C-C942-4D97-8E43-DEF8D62435E6}" presName="hierRoot2" presStyleCnt="0">
        <dgm:presLayoutVars>
          <dgm:hierBranch val="init"/>
        </dgm:presLayoutVars>
      </dgm:prSet>
      <dgm:spPr/>
    </dgm:pt>
    <dgm:pt modelId="{C9CE02E7-87DF-43D0-94EB-7E88BF0B778C}" type="pres">
      <dgm:prSet presAssocID="{9BA4077C-C942-4D97-8E43-DEF8D62435E6}" presName="rootComposite" presStyleCnt="0"/>
      <dgm:spPr/>
    </dgm:pt>
    <dgm:pt modelId="{0CB5E190-C0B2-4526-BA94-18D21694DB77}" type="pres">
      <dgm:prSet presAssocID="{9BA4077C-C942-4D97-8E43-DEF8D62435E6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A3E73-BA14-4581-926C-9F2773220FF7}" type="pres">
      <dgm:prSet presAssocID="{9BA4077C-C942-4D97-8E43-DEF8D62435E6}" presName="rootConnector" presStyleLbl="node3" presStyleIdx="0" presStyleCnt="4"/>
      <dgm:spPr/>
      <dgm:t>
        <a:bodyPr/>
        <a:lstStyle/>
        <a:p>
          <a:endParaRPr lang="en-US"/>
        </a:p>
      </dgm:t>
    </dgm:pt>
    <dgm:pt modelId="{F1AF4026-FF64-4A48-8C85-C1D2BE0496D9}" type="pres">
      <dgm:prSet presAssocID="{9BA4077C-C942-4D97-8E43-DEF8D62435E6}" presName="hierChild4" presStyleCnt="0"/>
      <dgm:spPr/>
    </dgm:pt>
    <dgm:pt modelId="{B4689DBC-3D5C-469D-A118-B203733CF899}" type="pres">
      <dgm:prSet presAssocID="{9BA4077C-C942-4D97-8E43-DEF8D62435E6}" presName="hierChild5" presStyleCnt="0"/>
      <dgm:spPr/>
    </dgm:pt>
    <dgm:pt modelId="{0194DB32-D787-4DAA-8D1F-EC7E7E4673F5}" type="pres">
      <dgm:prSet presAssocID="{E9BCB5EF-8399-4525-AB16-717A1E0163F1}" presName="hierChild5" presStyleCnt="0"/>
      <dgm:spPr/>
    </dgm:pt>
    <dgm:pt modelId="{4DE4FFE2-7616-4C2C-83EE-EE938EA58535}" type="pres">
      <dgm:prSet presAssocID="{74EC8945-D7C8-40E3-9018-3E01F8328B7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FABEC26-A1D5-421D-B6CB-1E3E1DE971C2}" type="pres">
      <dgm:prSet presAssocID="{F193B61E-E898-441B-A0F5-FB606ED20A63}" presName="hierRoot2" presStyleCnt="0">
        <dgm:presLayoutVars>
          <dgm:hierBranch val="init"/>
        </dgm:presLayoutVars>
      </dgm:prSet>
      <dgm:spPr/>
    </dgm:pt>
    <dgm:pt modelId="{E5A9F22E-4B2E-452D-951D-8CC2DF1282A2}" type="pres">
      <dgm:prSet presAssocID="{F193B61E-E898-441B-A0F5-FB606ED20A63}" presName="rootComposite" presStyleCnt="0"/>
      <dgm:spPr/>
    </dgm:pt>
    <dgm:pt modelId="{C39FE5FF-3EF2-4730-A64E-57DCE8A44B4F}" type="pres">
      <dgm:prSet presAssocID="{F193B61E-E898-441B-A0F5-FB606ED20A63}" presName="rootText" presStyleLbl="node2" presStyleIdx="1" presStyleCnt="2" custScaleY="394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B0290-A620-4919-AD79-1C848581E881}" type="pres">
      <dgm:prSet presAssocID="{F193B61E-E898-441B-A0F5-FB606ED20A63}" presName="rootConnector" presStyleLbl="node2" presStyleIdx="1" presStyleCnt="2"/>
      <dgm:spPr/>
      <dgm:t>
        <a:bodyPr/>
        <a:lstStyle/>
        <a:p>
          <a:endParaRPr lang="en-US"/>
        </a:p>
      </dgm:t>
    </dgm:pt>
    <dgm:pt modelId="{4F6583B0-81C1-402B-92F6-64F7369403F3}" type="pres">
      <dgm:prSet presAssocID="{F193B61E-E898-441B-A0F5-FB606ED20A63}" presName="hierChild4" presStyleCnt="0"/>
      <dgm:spPr/>
    </dgm:pt>
    <dgm:pt modelId="{AB46C5DF-49FE-4C70-8124-6F7BBA655F0F}" type="pres">
      <dgm:prSet presAssocID="{A993674D-7F7D-47F9-9B51-7A061585B39E}" presName="Name37" presStyleLbl="parChTrans1D3" presStyleIdx="1" presStyleCnt="4"/>
      <dgm:spPr/>
      <dgm:t>
        <a:bodyPr/>
        <a:lstStyle/>
        <a:p>
          <a:endParaRPr lang="en-US"/>
        </a:p>
      </dgm:t>
    </dgm:pt>
    <dgm:pt modelId="{BEE9A98A-DE24-4BE1-BC4A-3FE1EC25A845}" type="pres">
      <dgm:prSet presAssocID="{A633FE22-3052-4811-8AF5-933F6DA11A5A}" presName="hierRoot2" presStyleCnt="0">
        <dgm:presLayoutVars>
          <dgm:hierBranch val="init"/>
        </dgm:presLayoutVars>
      </dgm:prSet>
      <dgm:spPr/>
    </dgm:pt>
    <dgm:pt modelId="{1F463997-04B8-4934-B367-B85047728A8C}" type="pres">
      <dgm:prSet presAssocID="{A633FE22-3052-4811-8AF5-933F6DA11A5A}" presName="rootComposite" presStyleCnt="0"/>
      <dgm:spPr/>
    </dgm:pt>
    <dgm:pt modelId="{A1E20608-F773-4A96-BCBD-0004C6951DCD}" type="pres">
      <dgm:prSet presAssocID="{A633FE22-3052-4811-8AF5-933F6DA11A5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C254D2-7BC0-48F2-9E71-ED18E4604540}" type="pres">
      <dgm:prSet presAssocID="{A633FE22-3052-4811-8AF5-933F6DA11A5A}" presName="rootConnector" presStyleLbl="node3" presStyleIdx="1" presStyleCnt="4"/>
      <dgm:spPr/>
      <dgm:t>
        <a:bodyPr/>
        <a:lstStyle/>
        <a:p>
          <a:endParaRPr lang="en-US"/>
        </a:p>
      </dgm:t>
    </dgm:pt>
    <dgm:pt modelId="{FD0FAB8F-4906-4884-BF0E-763756E76C07}" type="pres">
      <dgm:prSet presAssocID="{A633FE22-3052-4811-8AF5-933F6DA11A5A}" presName="hierChild4" presStyleCnt="0"/>
      <dgm:spPr/>
    </dgm:pt>
    <dgm:pt modelId="{E39AEFFA-0052-44F2-803E-8E555B6E0BA8}" type="pres">
      <dgm:prSet presAssocID="{A633FE22-3052-4811-8AF5-933F6DA11A5A}" presName="hierChild5" presStyleCnt="0"/>
      <dgm:spPr/>
    </dgm:pt>
    <dgm:pt modelId="{CF4C6A80-1FFE-4886-A7DA-4B76302E377D}" type="pres">
      <dgm:prSet presAssocID="{5136B00E-21F7-4855-A853-425145FC87A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4FC8C952-7B5D-41AC-AB35-A3D12FB9ED81}" type="pres">
      <dgm:prSet presAssocID="{29457C9D-D246-41BB-9FAF-335F706B1C7A}" presName="hierRoot2" presStyleCnt="0">
        <dgm:presLayoutVars>
          <dgm:hierBranch val="init"/>
        </dgm:presLayoutVars>
      </dgm:prSet>
      <dgm:spPr/>
    </dgm:pt>
    <dgm:pt modelId="{A05F3ACC-D19B-4A3B-8A10-96FEEB9A97BA}" type="pres">
      <dgm:prSet presAssocID="{29457C9D-D246-41BB-9FAF-335F706B1C7A}" presName="rootComposite" presStyleCnt="0"/>
      <dgm:spPr/>
    </dgm:pt>
    <dgm:pt modelId="{48DFFE70-27D7-435A-97B0-BB2063493E1F}" type="pres">
      <dgm:prSet presAssocID="{29457C9D-D246-41BB-9FAF-335F706B1C7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BC2D4-E0C3-4CAB-947E-B471F576C43B}" type="pres">
      <dgm:prSet presAssocID="{29457C9D-D246-41BB-9FAF-335F706B1C7A}" presName="rootConnector" presStyleLbl="node3" presStyleIdx="2" presStyleCnt="4"/>
      <dgm:spPr/>
      <dgm:t>
        <a:bodyPr/>
        <a:lstStyle/>
        <a:p>
          <a:endParaRPr lang="en-US"/>
        </a:p>
      </dgm:t>
    </dgm:pt>
    <dgm:pt modelId="{61DF26E4-3C71-4A7C-9795-D3DAC0639E89}" type="pres">
      <dgm:prSet presAssocID="{29457C9D-D246-41BB-9FAF-335F706B1C7A}" presName="hierChild4" presStyleCnt="0"/>
      <dgm:spPr/>
    </dgm:pt>
    <dgm:pt modelId="{D9391264-9956-46C0-B452-8FA4CD47C549}" type="pres">
      <dgm:prSet presAssocID="{29457C9D-D246-41BB-9FAF-335F706B1C7A}" presName="hierChild5" presStyleCnt="0"/>
      <dgm:spPr/>
    </dgm:pt>
    <dgm:pt modelId="{44915D03-D1CE-49A1-9C51-4350E07C0BA2}" type="pres">
      <dgm:prSet presAssocID="{C3B835D3-6C8D-43E3-99AA-819B20D987DF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D38E650-BA70-4671-88D7-1D417494A5EA}" type="pres">
      <dgm:prSet presAssocID="{AC67B734-0FA5-4177-8ADE-3D2DAFAACC0C}" presName="hierRoot2" presStyleCnt="0">
        <dgm:presLayoutVars>
          <dgm:hierBranch val="init"/>
        </dgm:presLayoutVars>
      </dgm:prSet>
      <dgm:spPr/>
    </dgm:pt>
    <dgm:pt modelId="{9F63B9A1-F1F4-4994-86A8-791CEE48D0D0}" type="pres">
      <dgm:prSet presAssocID="{AC67B734-0FA5-4177-8ADE-3D2DAFAACC0C}" presName="rootComposite" presStyleCnt="0"/>
      <dgm:spPr/>
    </dgm:pt>
    <dgm:pt modelId="{869DB125-9E1C-49A7-9B34-FF93DE52EB24}" type="pres">
      <dgm:prSet presAssocID="{AC67B734-0FA5-4177-8ADE-3D2DAFAACC0C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996BA-A087-4F8B-A2B0-B948996C09F0}" type="pres">
      <dgm:prSet presAssocID="{AC67B734-0FA5-4177-8ADE-3D2DAFAACC0C}" presName="rootConnector" presStyleLbl="node3" presStyleIdx="3" presStyleCnt="4"/>
      <dgm:spPr/>
      <dgm:t>
        <a:bodyPr/>
        <a:lstStyle/>
        <a:p>
          <a:endParaRPr lang="en-US"/>
        </a:p>
      </dgm:t>
    </dgm:pt>
    <dgm:pt modelId="{D24EEDC0-4CD5-46B6-80B2-E77A550ABC9C}" type="pres">
      <dgm:prSet presAssocID="{AC67B734-0FA5-4177-8ADE-3D2DAFAACC0C}" presName="hierChild4" presStyleCnt="0"/>
      <dgm:spPr/>
    </dgm:pt>
    <dgm:pt modelId="{01E084DD-6E29-4F09-AC7E-6D2CE344BDD1}" type="pres">
      <dgm:prSet presAssocID="{AC67B734-0FA5-4177-8ADE-3D2DAFAACC0C}" presName="hierChild5" presStyleCnt="0"/>
      <dgm:spPr/>
    </dgm:pt>
    <dgm:pt modelId="{FBD46545-AC75-4E5E-B83C-960D17E2E618}" type="pres">
      <dgm:prSet presAssocID="{F193B61E-E898-441B-A0F5-FB606ED20A63}" presName="hierChild5" presStyleCnt="0"/>
      <dgm:spPr/>
    </dgm:pt>
    <dgm:pt modelId="{99FD86DE-BB28-47EF-9CC8-38DAA20E8ED7}" type="pres">
      <dgm:prSet presAssocID="{7F130BE0-01C8-4D9A-BB1B-3C5BCD6D38C8}" presName="hierChild3" presStyleCnt="0"/>
      <dgm:spPr/>
    </dgm:pt>
  </dgm:ptLst>
  <dgm:cxnLst>
    <dgm:cxn modelId="{8604252F-0597-4057-9834-03262BC01800}" srcId="{E9BCB5EF-8399-4525-AB16-717A1E0163F1}" destId="{9BA4077C-C942-4D97-8E43-DEF8D62435E6}" srcOrd="0" destOrd="0" parTransId="{62204841-438C-49DE-B9F2-146A44C8D869}" sibTransId="{AAF822CD-62E4-45D9-AF74-7BC74CAA8C0C}"/>
    <dgm:cxn modelId="{9599D050-B8D7-47B0-84EC-91C7717D8345}" type="presOf" srcId="{9BA4077C-C942-4D97-8E43-DEF8D62435E6}" destId="{0CB5E190-C0B2-4526-BA94-18D21694DB77}" srcOrd="0" destOrd="0" presId="urn:microsoft.com/office/officeart/2005/8/layout/orgChart1"/>
    <dgm:cxn modelId="{AD707AA7-4B36-4000-B028-84BA9BCD66EF}" type="presOf" srcId="{A993674D-7F7D-47F9-9B51-7A061585B39E}" destId="{AB46C5DF-49FE-4C70-8124-6F7BBA655F0F}" srcOrd="0" destOrd="0" presId="urn:microsoft.com/office/officeart/2005/8/layout/orgChart1"/>
    <dgm:cxn modelId="{26925C90-D94C-419E-9991-ECA7C00F48D4}" type="presOf" srcId="{7F130BE0-01C8-4D9A-BB1B-3C5BCD6D38C8}" destId="{D37D9C4A-73FD-47D0-8B55-6EC2DFBB9DE5}" srcOrd="1" destOrd="0" presId="urn:microsoft.com/office/officeart/2005/8/layout/orgChart1"/>
    <dgm:cxn modelId="{F09CF2A7-73E6-47FF-8F1A-635DD6E43035}" srcId="{F193B61E-E898-441B-A0F5-FB606ED20A63}" destId="{A633FE22-3052-4811-8AF5-933F6DA11A5A}" srcOrd="0" destOrd="0" parTransId="{A993674D-7F7D-47F9-9B51-7A061585B39E}" sibTransId="{DB4E3A43-6C3F-459D-9185-13E61FC6E68C}"/>
    <dgm:cxn modelId="{53698BFB-CDC9-4A50-9337-91453640C9DF}" type="presOf" srcId="{A633FE22-3052-4811-8AF5-933F6DA11A5A}" destId="{E2C254D2-7BC0-48F2-9E71-ED18E4604540}" srcOrd="1" destOrd="0" presId="urn:microsoft.com/office/officeart/2005/8/layout/orgChart1"/>
    <dgm:cxn modelId="{9902E9B9-DEE5-45F5-9543-35B46D743981}" type="presOf" srcId="{9BA4077C-C942-4D97-8E43-DEF8D62435E6}" destId="{A9CA3E73-BA14-4581-926C-9F2773220FF7}" srcOrd="1" destOrd="0" presId="urn:microsoft.com/office/officeart/2005/8/layout/orgChart1"/>
    <dgm:cxn modelId="{07DEC355-5FBE-46F7-A7F9-D0F081B69221}" type="presOf" srcId="{62204841-438C-49DE-B9F2-146A44C8D869}" destId="{7CBF8967-359C-43CF-B693-F8EFE9E90BB3}" srcOrd="0" destOrd="0" presId="urn:microsoft.com/office/officeart/2005/8/layout/orgChart1"/>
    <dgm:cxn modelId="{C4F5676E-4963-485E-94D5-7ACC54D02E85}" type="presOf" srcId="{74EC8945-D7C8-40E3-9018-3E01F8328B7C}" destId="{4DE4FFE2-7616-4C2C-83EE-EE938EA58535}" srcOrd="0" destOrd="0" presId="urn:microsoft.com/office/officeart/2005/8/layout/orgChart1"/>
    <dgm:cxn modelId="{5489F205-2EA5-48A1-A1D2-F6DB742141CE}" type="presOf" srcId="{75E35E2E-3C27-492C-B580-D136251FC391}" destId="{EEF72464-C516-4B0B-A960-25305A245A88}" srcOrd="0" destOrd="0" presId="urn:microsoft.com/office/officeart/2005/8/layout/orgChart1"/>
    <dgm:cxn modelId="{D83E6E08-C2E9-4002-8DD1-48BC963A9A46}" type="presOf" srcId="{7F130BE0-01C8-4D9A-BB1B-3C5BCD6D38C8}" destId="{243DB652-8D43-4B39-A5E3-3DA160257AD1}" srcOrd="0" destOrd="0" presId="urn:microsoft.com/office/officeart/2005/8/layout/orgChart1"/>
    <dgm:cxn modelId="{FB07F16D-B813-4144-AFFD-377CED5DF07F}" srcId="{F193B61E-E898-441B-A0F5-FB606ED20A63}" destId="{AC67B734-0FA5-4177-8ADE-3D2DAFAACC0C}" srcOrd="2" destOrd="0" parTransId="{C3B835D3-6C8D-43E3-99AA-819B20D987DF}" sibTransId="{1320E9EE-7F9B-4DBC-9CDD-0E33BF6C6455}"/>
    <dgm:cxn modelId="{5757CACC-C744-495B-BCF5-FA8C8FF94857}" type="presOf" srcId="{29457C9D-D246-41BB-9FAF-335F706B1C7A}" destId="{48DFFE70-27D7-435A-97B0-BB2063493E1F}" srcOrd="0" destOrd="0" presId="urn:microsoft.com/office/officeart/2005/8/layout/orgChart1"/>
    <dgm:cxn modelId="{8EBD471C-51BB-45A8-96A6-836E161610E6}" type="presOf" srcId="{F193B61E-E898-441B-A0F5-FB606ED20A63}" destId="{AA2B0290-A620-4919-AD79-1C848581E881}" srcOrd="1" destOrd="0" presId="urn:microsoft.com/office/officeart/2005/8/layout/orgChart1"/>
    <dgm:cxn modelId="{CAF450FA-2866-46B4-9F3D-CE98195FBB80}" type="presOf" srcId="{29457C9D-D246-41BB-9FAF-335F706B1C7A}" destId="{215BC2D4-E0C3-4CAB-947E-B471F576C43B}" srcOrd="1" destOrd="0" presId="urn:microsoft.com/office/officeart/2005/8/layout/orgChart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CD5DC0A8-BB2C-4D3D-BFAB-D6A8F935A57C}" type="presOf" srcId="{F193B61E-E898-441B-A0F5-FB606ED20A63}" destId="{C39FE5FF-3EF2-4730-A64E-57DCE8A44B4F}" srcOrd="0" destOrd="0" presId="urn:microsoft.com/office/officeart/2005/8/layout/orgChart1"/>
    <dgm:cxn modelId="{9F713F2C-4594-4429-90D4-EE73F2D402C4}" type="presOf" srcId="{AC67B734-0FA5-4177-8ADE-3D2DAFAACC0C}" destId="{869DB125-9E1C-49A7-9B34-FF93DE52EB24}" srcOrd="0" destOrd="0" presId="urn:microsoft.com/office/officeart/2005/8/layout/orgChart1"/>
    <dgm:cxn modelId="{6FD17020-E3CA-4B3F-9689-9CB418902A06}" type="presOf" srcId="{5136B00E-21F7-4855-A853-425145FC87A6}" destId="{CF4C6A80-1FFE-4886-A7DA-4B76302E377D}" srcOrd="0" destOrd="0" presId="urn:microsoft.com/office/officeart/2005/8/layout/orgChart1"/>
    <dgm:cxn modelId="{93A90F72-A818-49CA-8F45-F2687D594703}" type="presOf" srcId="{E9BCB5EF-8399-4525-AB16-717A1E0163F1}" destId="{06A9F908-8CEF-4707-8CF5-753F9CC4C780}" srcOrd="1" destOrd="0" presId="urn:microsoft.com/office/officeart/2005/8/layout/orgChart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ED938CC8-E7BF-4590-B64D-1C9070AB8A08}" type="presOf" srcId="{C3B835D3-6C8D-43E3-99AA-819B20D987DF}" destId="{44915D03-D1CE-49A1-9C51-4350E07C0BA2}" srcOrd="0" destOrd="0" presId="urn:microsoft.com/office/officeart/2005/8/layout/orgChart1"/>
    <dgm:cxn modelId="{3A6FA794-E2DF-4E38-B57A-51E503D0E06D}" type="presOf" srcId="{CD128504-1683-4CC6-8BA8-4BB9C807B359}" destId="{979589C6-ED99-4DF8-A53F-91DBBB91E029}" srcOrd="0" destOrd="0" presId="urn:microsoft.com/office/officeart/2005/8/layout/orgChart1"/>
    <dgm:cxn modelId="{CB48D7C8-B60E-42C0-B097-7F6699E0AE8C}" type="presOf" srcId="{AC67B734-0FA5-4177-8ADE-3D2DAFAACC0C}" destId="{5FA996BA-A087-4F8B-A2B0-B948996C09F0}" srcOrd="1" destOrd="0" presId="urn:microsoft.com/office/officeart/2005/8/layout/orgChart1"/>
    <dgm:cxn modelId="{D3638BFD-BB3C-4EFF-A348-9690ED5DFF75}" type="presOf" srcId="{A633FE22-3052-4811-8AF5-933F6DA11A5A}" destId="{A1E20608-F773-4A96-BCBD-0004C6951DCD}" srcOrd="0" destOrd="0" presId="urn:microsoft.com/office/officeart/2005/8/layout/orgChart1"/>
    <dgm:cxn modelId="{FAC3A2B5-A851-4596-8389-7087B97922C7}" type="presOf" srcId="{E9BCB5EF-8399-4525-AB16-717A1E0163F1}" destId="{18318462-267C-415A-BCD8-4757C2E9755C}" srcOrd="0" destOrd="0" presId="urn:microsoft.com/office/officeart/2005/8/layout/orgChart1"/>
    <dgm:cxn modelId="{4834C6F5-45F5-4403-8789-BEBCF8907482}" srcId="{F193B61E-E898-441B-A0F5-FB606ED20A63}" destId="{29457C9D-D246-41BB-9FAF-335F706B1C7A}" srcOrd="1" destOrd="0" parTransId="{5136B00E-21F7-4855-A853-425145FC87A6}" sibTransId="{93C308C3-DB86-4581-99AF-53CFB0119905}"/>
    <dgm:cxn modelId="{1F9BC249-B36F-405F-B912-B0FCB58F5AF0}" srcId="{7F130BE0-01C8-4D9A-BB1B-3C5BCD6D38C8}" destId="{F193B61E-E898-441B-A0F5-FB606ED20A63}" srcOrd="1" destOrd="0" parTransId="{74EC8945-D7C8-40E3-9018-3E01F8328B7C}" sibTransId="{F84D51E5-BC93-4E36-85D0-D5F3A57770AC}"/>
    <dgm:cxn modelId="{4543E018-05B6-43A4-B84F-A2DFEB1CDA34}" type="presParOf" srcId="{EEF72464-C516-4B0B-A960-25305A245A88}" destId="{C97697F4-6DEB-44D5-B2BF-C9C3732960FD}" srcOrd="0" destOrd="0" presId="urn:microsoft.com/office/officeart/2005/8/layout/orgChart1"/>
    <dgm:cxn modelId="{64911A9F-F41E-4BAA-BFE2-92504991265B}" type="presParOf" srcId="{C97697F4-6DEB-44D5-B2BF-C9C3732960FD}" destId="{3829049C-E008-429B-BFF1-1DFA712A57D7}" srcOrd="0" destOrd="0" presId="urn:microsoft.com/office/officeart/2005/8/layout/orgChart1"/>
    <dgm:cxn modelId="{BE102BB0-EAD8-47DE-AAAC-4082191257B0}" type="presParOf" srcId="{3829049C-E008-429B-BFF1-1DFA712A57D7}" destId="{243DB652-8D43-4B39-A5E3-3DA160257AD1}" srcOrd="0" destOrd="0" presId="urn:microsoft.com/office/officeart/2005/8/layout/orgChart1"/>
    <dgm:cxn modelId="{C7F293D4-D95A-497A-9A0A-96922E648130}" type="presParOf" srcId="{3829049C-E008-429B-BFF1-1DFA712A57D7}" destId="{D37D9C4A-73FD-47D0-8B55-6EC2DFBB9DE5}" srcOrd="1" destOrd="0" presId="urn:microsoft.com/office/officeart/2005/8/layout/orgChart1"/>
    <dgm:cxn modelId="{C8E6D686-BB92-4DD5-8A0D-10ABB0114B43}" type="presParOf" srcId="{C97697F4-6DEB-44D5-B2BF-C9C3732960FD}" destId="{15DC1858-94E9-42F5-816F-D9CEC0CA7F7F}" srcOrd="1" destOrd="0" presId="urn:microsoft.com/office/officeart/2005/8/layout/orgChart1"/>
    <dgm:cxn modelId="{ED72E7E8-58AF-4F6D-89FE-8BB3D172C46D}" type="presParOf" srcId="{15DC1858-94E9-42F5-816F-D9CEC0CA7F7F}" destId="{979589C6-ED99-4DF8-A53F-91DBBB91E029}" srcOrd="0" destOrd="0" presId="urn:microsoft.com/office/officeart/2005/8/layout/orgChart1"/>
    <dgm:cxn modelId="{E98255E9-3E01-4510-9F66-20F4D6E21D19}" type="presParOf" srcId="{15DC1858-94E9-42F5-816F-D9CEC0CA7F7F}" destId="{B352D191-BD9E-41C4-9F84-A0EF0C00AD69}" srcOrd="1" destOrd="0" presId="urn:microsoft.com/office/officeart/2005/8/layout/orgChart1"/>
    <dgm:cxn modelId="{8A84D228-1579-49F0-B66D-54F510E36BDC}" type="presParOf" srcId="{B352D191-BD9E-41C4-9F84-A0EF0C00AD69}" destId="{FF706ECD-F584-4EDA-9E35-0AA30A734942}" srcOrd="0" destOrd="0" presId="urn:microsoft.com/office/officeart/2005/8/layout/orgChart1"/>
    <dgm:cxn modelId="{EEBC060B-8572-4B29-B8D2-5A257B588ADA}" type="presParOf" srcId="{FF706ECD-F584-4EDA-9E35-0AA30A734942}" destId="{18318462-267C-415A-BCD8-4757C2E9755C}" srcOrd="0" destOrd="0" presId="urn:microsoft.com/office/officeart/2005/8/layout/orgChart1"/>
    <dgm:cxn modelId="{0D24FE61-D8B8-45C4-828C-250E935DA500}" type="presParOf" srcId="{FF706ECD-F584-4EDA-9E35-0AA30A734942}" destId="{06A9F908-8CEF-4707-8CF5-753F9CC4C780}" srcOrd="1" destOrd="0" presId="urn:microsoft.com/office/officeart/2005/8/layout/orgChart1"/>
    <dgm:cxn modelId="{9FE3D74D-8A06-4096-8B9A-5B3023E428F8}" type="presParOf" srcId="{B352D191-BD9E-41C4-9F84-A0EF0C00AD69}" destId="{5D14BBE7-E274-4978-BFD3-597A7E0A6F66}" srcOrd="1" destOrd="0" presId="urn:microsoft.com/office/officeart/2005/8/layout/orgChart1"/>
    <dgm:cxn modelId="{8F09800E-7112-4856-92C8-C57DD57AA8BF}" type="presParOf" srcId="{5D14BBE7-E274-4978-BFD3-597A7E0A6F66}" destId="{7CBF8967-359C-43CF-B693-F8EFE9E90BB3}" srcOrd="0" destOrd="0" presId="urn:microsoft.com/office/officeart/2005/8/layout/orgChart1"/>
    <dgm:cxn modelId="{8AB0F7B6-1BF1-4550-9488-0388C77949F8}" type="presParOf" srcId="{5D14BBE7-E274-4978-BFD3-597A7E0A6F66}" destId="{ADF24AE2-D35A-42D3-B7E3-8C305C21243B}" srcOrd="1" destOrd="0" presId="urn:microsoft.com/office/officeart/2005/8/layout/orgChart1"/>
    <dgm:cxn modelId="{A9E1286E-AE98-4A3E-966E-863E04997558}" type="presParOf" srcId="{ADF24AE2-D35A-42D3-B7E3-8C305C21243B}" destId="{C9CE02E7-87DF-43D0-94EB-7E88BF0B778C}" srcOrd="0" destOrd="0" presId="urn:microsoft.com/office/officeart/2005/8/layout/orgChart1"/>
    <dgm:cxn modelId="{6776E373-942B-4D4E-800A-A5581691A367}" type="presParOf" srcId="{C9CE02E7-87DF-43D0-94EB-7E88BF0B778C}" destId="{0CB5E190-C0B2-4526-BA94-18D21694DB77}" srcOrd="0" destOrd="0" presId="urn:microsoft.com/office/officeart/2005/8/layout/orgChart1"/>
    <dgm:cxn modelId="{2C074A1C-5FA3-4828-8B3E-1690D0903DE6}" type="presParOf" srcId="{C9CE02E7-87DF-43D0-94EB-7E88BF0B778C}" destId="{A9CA3E73-BA14-4581-926C-9F2773220FF7}" srcOrd="1" destOrd="0" presId="urn:microsoft.com/office/officeart/2005/8/layout/orgChart1"/>
    <dgm:cxn modelId="{21B2560C-1380-49A3-B219-AE13D83E35DE}" type="presParOf" srcId="{ADF24AE2-D35A-42D3-B7E3-8C305C21243B}" destId="{F1AF4026-FF64-4A48-8C85-C1D2BE0496D9}" srcOrd="1" destOrd="0" presId="urn:microsoft.com/office/officeart/2005/8/layout/orgChart1"/>
    <dgm:cxn modelId="{2AF032AB-7638-4912-B159-ECDFE60CDA61}" type="presParOf" srcId="{ADF24AE2-D35A-42D3-B7E3-8C305C21243B}" destId="{B4689DBC-3D5C-469D-A118-B203733CF899}" srcOrd="2" destOrd="0" presId="urn:microsoft.com/office/officeart/2005/8/layout/orgChart1"/>
    <dgm:cxn modelId="{2816EDB0-AF19-4184-B037-8FD49D9E446D}" type="presParOf" srcId="{B352D191-BD9E-41C4-9F84-A0EF0C00AD69}" destId="{0194DB32-D787-4DAA-8D1F-EC7E7E4673F5}" srcOrd="2" destOrd="0" presId="urn:microsoft.com/office/officeart/2005/8/layout/orgChart1"/>
    <dgm:cxn modelId="{B6C54B34-ED36-4467-819D-735FD8AA984F}" type="presParOf" srcId="{15DC1858-94E9-42F5-816F-D9CEC0CA7F7F}" destId="{4DE4FFE2-7616-4C2C-83EE-EE938EA58535}" srcOrd="2" destOrd="0" presId="urn:microsoft.com/office/officeart/2005/8/layout/orgChart1"/>
    <dgm:cxn modelId="{CBC9C778-A5D4-4073-8293-52E29331F432}" type="presParOf" srcId="{15DC1858-94E9-42F5-816F-D9CEC0CA7F7F}" destId="{6FABEC26-A1D5-421D-B6CB-1E3E1DE971C2}" srcOrd="3" destOrd="0" presId="urn:microsoft.com/office/officeart/2005/8/layout/orgChart1"/>
    <dgm:cxn modelId="{355841D1-38B8-44DD-A34E-4E781920241E}" type="presParOf" srcId="{6FABEC26-A1D5-421D-B6CB-1E3E1DE971C2}" destId="{E5A9F22E-4B2E-452D-951D-8CC2DF1282A2}" srcOrd="0" destOrd="0" presId="urn:microsoft.com/office/officeart/2005/8/layout/orgChart1"/>
    <dgm:cxn modelId="{7058F3BB-A575-488F-A70E-83E592380274}" type="presParOf" srcId="{E5A9F22E-4B2E-452D-951D-8CC2DF1282A2}" destId="{C39FE5FF-3EF2-4730-A64E-57DCE8A44B4F}" srcOrd="0" destOrd="0" presId="urn:microsoft.com/office/officeart/2005/8/layout/orgChart1"/>
    <dgm:cxn modelId="{5D30AE79-BFEB-4CC1-B90F-B2D0A3C078C3}" type="presParOf" srcId="{E5A9F22E-4B2E-452D-951D-8CC2DF1282A2}" destId="{AA2B0290-A620-4919-AD79-1C848581E881}" srcOrd="1" destOrd="0" presId="urn:microsoft.com/office/officeart/2005/8/layout/orgChart1"/>
    <dgm:cxn modelId="{61EE9743-849F-4475-B3AC-1F247D73697D}" type="presParOf" srcId="{6FABEC26-A1D5-421D-B6CB-1E3E1DE971C2}" destId="{4F6583B0-81C1-402B-92F6-64F7369403F3}" srcOrd="1" destOrd="0" presId="urn:microsoft.com/office/officeart/2005/8/layout/orgChart1"/>
    <dgm:cxn modelId="{CFA20C80-8103-46B9-8FC1-715F9801402C}" type="presParOf" srcId="{4F6583B0-81C1-402B-92F6-64F7369403F3}" destId="{AB46C5DF-49FE-4C70-8124-6F7BBA655F0F}" srcOrd="0" destOrd="0" presId="urn:microsoft.com/office/officeart/2005/8/layout/orgChart1"/>
    <dgm:cxn modelId="{284D985C-42D7-4EEF-80E4-E41C9C848D86}" type="presParOf" srcId="{4F6583B0-81C1-402B-92F6-64F7369403F3}" destId="{BEE9A98A-DE24-4BE1-BC4A-3FE1EC25A845}" srcOrd="1" destOrd="0" presId="urn:microsoft.com/office/officeart/2005/8/layout/orgChart1"/>
    <dgm:cxn modelId="{179AF2CD-5171-402C-97B8-4A72667E5254}" type="presParOf" srcId="{BEE9A98A-DE24-4BE1-BC4A-3FE1EC25A845}" destId="{1F463997-04B8-4934-B367-B85047728A8C}" srcOrd="0" destOrd="0" presId="urn:microsoft.com/office/officeart/2005/8/layout/orgChart1"/>
    <dgm:cxn modelId="{51788545-955D-4A45-9C73-BD3552C97E6F}" type="presParOf" srcId="{1F463997-04B8-4934-B367-B85047728A8C}" destId="{A1E20608-F773-4A96-BCBD-0004C6951DCD}" srcOrd="0" destOrd="0" presId="urn:microsoft.com/office/officeart/2005/8/layout/orgChart1"/>
    <dgm:cxn modelId="{7BD27A1C-324A-4DE2-8023-14D9BBCD9EDB}" type="presParOf" srcId="{1F463997-04B8-4934-B367-B85047728A8C}" destId="{E2C254D2-7BC0-48F2-9E71-ED18E4604540}" srcOrd="1" destOrd="0" presId="urn:microsoft.com/office/officeart/2005/8/layout/orgChart1"/>
    <dgm:cxn modelId="{63CA07D5-E4B8-43D9-BF81-25FD8654CA59}" type="presParOf" srcId="{BEE9A98A-DE24-4BE1-BC4A-3FE1EC25A845}" destId="{FD0FAB8F-4906-4884-BF0E-763756E76C07}" srcOrd="1" destOrd="0" presId="urn:microsoft.com/office/officeart/2005/8/layout/orgChart1"/>
    <dgm:cxn modelId="{C190CAA7-766A-4B95-A22B-DF0A767730D3}" type="presParOf" srcId="{BEE9A98A-DE24-4BE1-BC4A-3FE1EC25A845}" destId="{E39AEFFA-0052-44F2-803E-8E555B6E0BA8}" srcOrd="2" destOrd="0" presId="urn:microsoft.com/office/officeart/2005/8/layout/orgChart1"/>
    <dgm:cxn modelId="{25B05917-D96F-4F92-86FE-C3B283E10DCA}" type="presParOf" srcId="{4F6583B0-81C1-402B-92F6-64F7369403F3}" destId="{CF4C6A80-1FFE-4886-A7DA-4B76302E377D}" srcOrd="2" destOrd="0" presId="urn:microsoft.com/office/officeart/2005/8/layout/orgChart1"/>
    <dgm:cxn modelId="{F8D4E328-356E-43D9-843B-DA57BAA48E43}" type="presParOf" srcId="{4F6583B0-81C1-402B-92F6-64F7369403F3}" destId="{4FC8C952-7B5D-41AC-AB35-A3D12FB9ED81}" srcOrd="3" destOrd="0" presId="urn:microsoft.com/office/officeart/2005/8/layout/orgChart1"/>
    <dgm:cxn modelId="{2389C768-BE68-4738-936B-72D90E0D69CE}" type="presParOf" srcId="{4FC8C952-7B5D-41AC-AB35-A3D12FB9ED81}" destId="{A05F3ACC-D19B-4A3B-8A10-96FEEB9A97BA}" srcOrd="0" destOrd="0" presId="urn:microsoft.com/office/officeart/2005/8/layout/orgChart1"/>
    <dgm:cxn modelId="{4BFFECA6-4247-479D-807F-64D97B4EADA5}" type="presParOf" srcId="{A05F3ACC-D19B-4A3B-8A10-96FEEB9A97BA}" destId="{48DFFE70-27D7-435A-97B0-BB2063493E1F}" srcOrd="0" destOrd="0" presId="urn:microsoft.com/office/officeart/2005/8/layout/orgChart1"/>
    <dgm:cxn modelId="{8FAA8D94-6242-48D9-8E82-2A6953F451E9}" type="presParOf" srcId="{A05F3ACC-D19B-4A3B-8A10-96FEEB9A97BA}" destId="{215BC2D4-E0C3-4CAB-947E-B471F576C43B}" srcOrd="1" destOrd="0" presId="urn:microsoft.com/office/officeart/2005/8/layout/orgChart1"/>
    <dgm:cxn modelId="{0042F010-DC78-4C3D-B77F-8473D9B58C08}" type="presParOf" srcId="{4FC8C952-7B5D-41AC-AB35-A3D12FB9ED81}" destId="{61DF26E4-3C71-4A7C-9795-D3DAC0639E89}" srcOrd="1" destOrd="0" presId="urn:microsoft.com/office/officeart/2005/8/layout/orgChart1"/>
    <dgm:cxn modelId="{B2A76091-6088-495F-A537-2C47AAD64896}" type="presParOf" srcId="{4FC8C952-7B5D-41AC-AB35-A3D12FB9ED81}" destId="{D9391264-9956-46C0-B452-8FA4CD47C549}" srcOrd="2" destOrd="0" presId="urn:microsoft.com/office/officeart/2005/8/layout/orgChart1"/>
    <dgm:cxn modelId="{75689C36-09BA-4D8C-A2D4-2154B3090E54}" type="presParOf" srcId="{4F6583B0-81C1-402B-92F6-64F7369403F3}" destId="{44915D03-D1CE-49A1-9C51-4350E07C0BA2}" srcOrd="4" destOrd="0" presId="urn:microsoft.com/office/officeart/2005/8/layout/orgChart1"/>
    <dgm:cxn modelId="{4373D3FD-C440-44B8-8433-D85D7AE65C4B}" type="presParOf" srcId="{4F6583B0-81C1-402B-92F6-64F7369403F3}" destId="{CD38E650-BA70-4671-88D7-1D417494A5EA}" srcOrd="5" destOrd="0" presId="urn:microsoft.com/office/officeart/2005/8/layout/orgChart1"/>
    <dgm:cxn modelId="{B16096B8-1D51-4BB4-8D23-35097E26E624}" type="presParOf" srcId="{CD38E650-BA70-4671-88D7-1D417494A5EA}" destId="{9F63B9A1-F1F4-4994-86A8-791CEE48D0D0}" srcOrd="0" destOrd="0" presId="urn:microsoft.com/office/officeart/2005/8/layout/orgChart1"/>
    <dgm:cxn modelId="{38D8B2EA-965A-4B19-B30C-1EBD8B2A65EE}" type="presParOf" srcId="{9F63B9A1-F1F4-4994-86A8-791CEE48D0D0}" destId="{869DB125-9E1C-49A7-9B34-FF93DE52EB24}" srcOrd="0" destOrd="0" presId="urn:microsoft.com/office/officeart/2005/8/layout/orgChart1"/>
    <dgm:cxn modelId="{2FCAC87E-CD60-43B8-B0F5-0AAB550F7933}" type="presParOf" srcId="{9F63B9A1-F1F4-4994-86A8-791CEE48D0D0}" destId="{5FA996BA-A087-4F8B-A2B0-B948996C09F0}" srcOrd="1" destOrd="0" presId="urn:microsoft.com/office/officeart/2005/8/layout/orgChart1"/>
    <dgm:cxn modelId="{E2069D61-23F5-4465-8179-35693156759E}" type="presParOf" srcId="{CD38E650-BA70-4671-88D7-1D417494A5EA}" destId="{D24EEDC0-4CD5-46B6-80B2-E77A550ABC9C}" srcOrd="1" destOrd="0" presId="urn:microsoft.com/office/officeart/2005/8/layout/orgChart1"/>
    <dgm:cxn modelId="{ABF53A95-DA19-4E1F-9ABD-527E8CCD361B}" type="presParOf" srcId="{CD38E650-BA70-4671-88D7-1D417494A5EA}" destId="{01E084DD-6E29-4F09-AC7E-6D2CE344BDD1}" srcOrd="2" destOrd="0" presId="urn:microsoft.com/office/officeart/2005/8/layout/orgChart1"/>
    <dgm:cxn modelId="{7ABC09EF-33BA-4FC7-BDB9-0041624F0156}" type="presParOf" srcId="{6FABEC26-A1D5-421D-B6CB-1E3E1DE971C2}" destId="{FBD46545-AC75-4E5E-B83C-960D17E2E618}" srcOrd="2" destOrd="0" presId="urn:microsoft.com/office/officeart/2005/8/layout/orgChart1"/>
    <dgm:cxn modelId="{95AF4ADD-4511-4165-B896-2CBD11C5D225}" type="presParOf" srcId="{C97697F4-6DEB-44D5-B2BF-C9C3732960FD}" destId="{99FD86DE-BB28-47EF-9CC8-38DAA20E8E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CB5EF-8399-4525-AB16-717A1E0163F1}">
      <dgm:prSet phldrT="[Text]" custT="1"/>
      <dgm:spPr/>
      <dgm:t>
        <a:bodyPr/>
        <a:lstStyle/>
        <a:p>
          <a:r>
            <a:rPr lang="en-US" sz="1500" dirty="0" err="1" smtClean="0"/>
            <a:t>Khái</a:t>
          </a:r>
          <a:r>
            <a:rPr lang="en-US" sz="1500" dirty="0" smtClean="0"/>
            <a:t> </a:t>
          </a:r>
          <a:r>
            <a:rPr lang="en-US" sz="1500" dirty="0" err="1" smtClean="0"/>
            <a:t>niệm</a:t>
          </a:r>
          <a:endParaRPr lang="en-US" sz="1500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F193B61E-E898-441B-A0F5-FB606ED20A63}">
      <dgm:prSet phldrT="[Text]" custT="1"/>
      <dgm:spPr/>
      <dgm:t>
        <a:bodyPr/>
        <a:lstStyle/>
        <a:p>
          <a:r>
            <a:rPr lang="en-US" sz="1500" dirty="0" err="1" smtClean="0"/>
            <a:t>Lợi</a:t>
          </a:r>
          <a:r>
            <a:rPr lang="en-US" sz="1500" dirty="0" smtClean="0"/>
            <a:t> </a:t>
          </a:r>
          <a:r>
            <a:rPr lang="en-US" sz="1500" dirty="0" err="1" smtClean="0"/>
            <a:t>ích</a:t>
          </a:r>
          <a:endParaRPr lang="en-US" sz="1500" dirty="0"/>
        </a:p>
      </dgm:t>
    </dgm:pt>
    <dgm:pt modelId="{74EC8945-D7C8-40E3-9018-3E01F8328B7C}" type="parTrans" cxnId="{1F9BC249-B36F-405F-B912-B0FCB58F5AF0}">
      <dgm:prSet/>
      <dgm:spPr/>
      <dgm:t>
        <a:bodyPr/>
        <a:lstStyle/>
        <a:p>
          <a:endParaRPr lang="en-US"/>
        </a:p>
      </dgm:t>
    </dgm:pt>
    <dgm:pt modelId="{F84D51E5-BC93-4E36-85D0-D5F3A57770AC}" type="sibTrans" cxnId="{1F9BC249-B36F-405F-B912-B0FCB58F5AF0}">
      <dgm:prSet/>
      <dgm:spPr/>
      <dgm:t>
        <a:bodyPr/>
        <a:lstStyle/>
        <a:p>
          <a:endParaRPr lang="en-US"/>
        </a:p>
      </dgm:t>
    </dgm:pt>
    <dgm:pt modelId="{7F130BE0-01C8-4D9A-BB1B-3C5BCD6D38C8}">
      <dgm:prSet phldrT="[Text]" custT="1"/>
      <dgm:spPr/>
      <dgm:t>
        <a:bodyPr/>
        <a:lstStyle/>
        <a:p>
          <a:r>
            <a:rPr lang="en-US" sz="3000" b="1" dirty="0" err="1" smtClean="0"/>
            <a:t>Kiểm</a:t>
          </a:r>
          <a:r>
            <a:rPr lang="en-US" sz="3000" b="1" dirty="0" smtClean="0"/>
            <a:t> </a:t>
          </a:r>
          <a:r>
            <a:rPr lang="en-US" sz="3000" b="1" dirty="0" err="1" smtClean="0"/>
            <a:t>thử</a:t>
          </a:r>
          <a:r>
            <a:rPr lang="en-US" sz="3000" b="1" dirty="0" smtClean="0"/>
            <a:t> </a:t>
          </a:r>
          <a:r>
            <a:rPr lang="en-US" sz="3000" b="1" dirty="0" err="1" smtClean="0"/>
            <a:t>tĩnh</a:t>
          </a:r>
          <a:endParaRPr lang="en-US" sz="3000" b="1" dirty="0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9BA4077C-C942-4D97-8E43-DEF8D62435E6}">
      <dgm:prSet phldrT="[Text]"/>
      <dgm:spPr/>
      <dgm:t>
        <a:bodyPr/>
        <a:lstStyle/>
        <a:p>
          <a:pPr algn="ctr"/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r>
            <a:rPr lang="en-US" dirty="0" err="1" smtClean="0"/>
            <a:t>tĩnh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đó</a:t>
          </a:r>
          <a:r>
            <a:rPr lang="en-US" dirty="0" smtClean="0"/>
            <a:t> code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. </a:t>
          </a:r>
          <a:endParaRPr lang="en-US" dirty="0"/>
        </a:p>
      </dgm:t>
    </dgm:pt>
    <dgm:pt modelId="{62204841-438C-49DE-B9F2-146A44C8D869}" type="parTrans" cxnId="{8604252F-0597-4057-9834-03262BC01800}">
      <dgm:prSet/>
      <dgm:spPr/>
      <dgm:t>
        <a:bodyPr/>
        <a:lstStyle/>
        <a:p>
          <a:endParaRPr lang="en-US"/>
        </a:p>
      </dgm:t>
    </dgm:pt>
    <dgm:pt modelId="{AAF822CD-62E4-45D9-AF74-7BC74CAA8C0C}" type="sibTrans" cxnId="{8604252F-0597-4057-9834-03262BC01800}">
      <dgm:prSet/>
      <dgm:spPr/>
      <dgm:t>
        <a:bodyPr/>
        <a:lstStyle/>
        <a:p>
          <a:endParaRPr lang="en-US"/>
        </a:p>
      </dgm:t>
    </dgm:pt>
    <dgm:pt modelId="{29457C9D-D246-41BB-9FAF-335F706B1C7A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chi </a:t>
          </a:r>
          <a:r>
            <a:rPr lang="en-US" dirty="0" err="1" smtClean="0"/>
            <a:t>phí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chữa</a:t>
          </a:r>
          <a:r>
            <a:rPr lang="en-US" dirty="0" smtClean="0"/>
            <a:t> </a:t>
          </a:r>
          <a:r>
            <a:rPr lang="en-US" dirty="0" err="1" smtClean="0"/>
            <a:t>lỗi</a:t>
          </a:r>
          <a:endParaRPr lang="en-US" dirty="0"/>
        </a:p>
      </dgm:t>
    </dgm:pt>
    <dgm:pt modelId="{5136B00E-21F7-4855-A853-425145FC87A6}" type="parTrans" cxnId="{4834C6F5-45F5-4403-8789-BEBCF8907482}">
      <dgm:prSet/>
      <dgm:spPr/>
      <dgm:t>
        <a:bodyPr/>
        <a:lstStyle/>
        <a:p>
          <a:endParaRPr lang="en-US"/>
        </a:p>
      </dgm:t>
    </dgm:pt>
    <dgm:pt modelId="{93C308C3-DB86-4581-99AF-53CFB0119905}" type="sibTrans" cxnId="{4834C6F5-45F5-4403-8789-BEBCF8907482}">
      <dgm:prSet/>
      <dgm:spPr/>
      <dgm:t>
        <a:bodyPr/>
        <a:lstStyle/>
        <a:p>
          <a:endParaRPr lang="en-US"/>
        </a:p>
      </dgm:t>
    </dgm:pt>
    <dgm:pt modelId="{A633FE22-3052-4811-8AF5-933F6DA11A5A}">
      <dgm:prSet phldrT="[Text]"/>
      <dgm:spPr/>
      <dgm:t>
        <a:bodyPr/>
        <a:lstStyle/>
        <a:p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thế</a:t>
          </a:r>
          <a:r>
            <a:rPr lang="en-US" dirty="0" smtClean="0"/>
            <a:t> </a:t>
          </a:r>
          <a:r>
            <a:rPr lang="en-US" dirty="0" err="1" smtClean="0"/>
            <a:t>bắt</a:t>
          </a:r>
          <a:r>
            <a:rPr lang="en-US" dirty="0" smtClean="0"/>
            <a:t> </a:t>
          </a:r>
          <a:r>
            <a:rPr lang="en-US" dirty="0" err="1" smtClean="0"/>
            <a:t>đầu</a:t>
          </a:r>
          <a:r>
            <a:rPr lang="en-US" dirty="0" smtClean="0"/>
            <a:t> </a:t>
          </a:r>
          <a:r>
            <a:rPr lang="en-US" dirty="0" err="1" smtClean="0"/>
            <a:t>sớm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vòng</a:t>
          </a:r>
          <a:r>
            <a:rPr lang="en-US" dirty="0" smtClean="0"/>
            <a:t> </a:t>
          </a:r>
          <a:r>
            <a:rPr lang="en-US" dirty="0" err="1" smtClean="0"/>
            <a:t>đời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mềm</a:t>
          </a:r>
          <a:endParaRPr lang="en-US" dirty="0"/>
        </a:p>
      </dgm:t>
    </dgm:pt>
    <dgm:pt modelId="{A993674D-7F7D-47F9-9B51-7A061585B39E}" type="parTrans" cxnId="{F09CF2A7-73E6-47FF-8F1A-635DD6E43035}">
      <dgm:prSet/>
      <dgm:spPr/>
      <dgm:t>
        <a:bodyPr/>
        <a:lstStyle/>
        <a:p>
          <a:endParaRPr lang="en-US"/>
        </a:p>
      </dgm:t>
    </dgm:pt>
    <dgm:pt modelId="{DB4E3A43-6C3F-459D-9185-13E61FC6E68C}" type="sibTrans" cxnId="{F09CF2A7-73E6-47FF-8F1A-635DD6E43035}">
      <dgm:prSet/>
      <dgm:spPr/>
      <dgm:t>
        <a:bodyPr/>
        <a:lstStyle/>
        <a:p>
          <a:endParaRPr lang="en-US"/>
        </a:p>
      </dgm:t>
    </dgm:pt>
    <dgm:pt modelId="{AC67B734-0FA5-4177-8ADE-3D2DAFAACC0C}">
      <dgm:prSet phldrT="[Text]"/>
      <dgm:spPr/>
      <dgm:t>
        <a:bodyPr/>
        <a:lstStyle/>
        <a:p>
          <a:r>
            <a:rPr lang="en-US" dirty="0" err="1" smtClean="0"/>
            <a:t>Giúp</a:t>
          </a:r>
          <a:r>
            <a:rPr lang="en-US" dirty="0" smtClean="0"/>
            <a:t> </a:t>
          </a:r>
          <a:r>
            <a:rPr lang="en-US" dirty="0" err="1" smtClean="0"/>
            <a:t>nâng</a:t>
          </a:r>
          <a:r>
            <a:rPr lang="en-US" dirty="0" smtClean="0"/>
            <a:t> </a:t>
          </a:r>
          <a:r>
            <a:rPr lang="en-US" dirty="0" err="1" smtClean="0"/>
            <a:t>cao</a:t>
          </a:r>
          <a:r>
            <a:rPr lang="en-US" dirty="0" smtClean="0"/>
            <a:t> </a:t>
          </a:r>
          <a:r>
            <a:rPr lang="en-US" dirty="0" err="1" smtClean="0"/>
            <a:t>nhận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chất</a:t>
          </a:r>
          <a:r>
            <a:rPr lang="en-US" dirty="0" smtClean="0"/>
            <a:t> </a:t>
          </a:r>
          <a:r>
            <a:rPr lang="en-US" dirty="0" err="1" smtClean="0"/>
            <a:t>lượng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C3B835D3-6C8D-43E3-99AA-819B20D987DF}" type="parTrans" cxnId="{FB07F16D-B813-4144-AFFD-377CED5DF07F}">
      <dgm:prSet/>
      <dgm:spPr/>
      <dgm:t>
        <a:bodyPr/>
        <a:lstStyle/>
        <a:p>
          <a:endParaRPr lang="en-US"/>
        </a:p>
      </dgm:t>
    </dgm:pt>
    <dgm:pt modelId="{1320E9EE-7F9B-4DBC-9CDD-0E33BF6C6455}" type="sibTrans" cxnId="{FB07F16D-B813-4144-AFFD-377CED5DF07F}">
      <dgm:prSet/>
      <dgm:spPr/>
      <dgm:t>
        <a:bodyPr/>
        <a:lstStyle/>
        <a:p>
          <a:endParaRPr lang="en-US"/>
        </a:p>
      </dgm:t>
    </dgm:pt>
    <dgm:pt modelId="{EEF72464-C516-4B0B-A960-25305A245A88}" type="pres">
      <dgm:prSet presAssocID="{75E35E2E-3C27-492C-B580-D136251FC3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7697F4-6DEB-44D5-B2BF-C9C3732960FD}" type="pres">
      <dgm:prSet presAssocID="{7F130BE0-01C8-4D9A-BB1B-3C5BCD6D38C8}" presName="hierRoot1" presStyleCnt="0">
        <dgm:presLayoutVars>
          <dgm:hierBranch val="init"/>
        </dgm:presLayoutVars>
      </dgm:prSet>
      <dgm:spPr/>
    </dgm:pt>
    <dgm:pt modelId="{3829049C-E008-429B-BFF1-1DFA712A57D7}" type="pres">
      <dgm:prSet presAssocID="{7F130BE0-01C8-4D9A-BB1B-3C5BCD6D38C8}" presName="rootComposite1" presStyleCnt="0"/>
      <dgm:spPr/>
    </dgm:pt>
    <dgm:pt modelId="{243DB652-8D43-4B39-A5E3-3DA160257AD1}" type="pres">
      <dgm:prSet presAssocID="{7F130BE0-01C8-4D9A-BB1B-3C5BCD6D38C8}" presName="rootText1" presStyleLbl="node0" presStyleIdx="0" presStyleCnt="1" custScaleX="280714" custScaleY="83530" custLinFactNeighborX="1171" custLinFactNeighborY="-571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7D9C4A-73FD-47D0-8B55-6EC2DFBB9DE5}" type="pres">
      <dgm:prSet presAssocID="{7F130BE0-01C8-4D9A-BB1B-3C5BCD6D38C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5DC1858-94E9-42F5-816F-D9CEC0CA7F7F}" type="pres">
      <dgm:prSet presAssocID="{7F130BE0-01C8-4D9A-BB1B-3C5BCD6D38C8}" presName="hierChild2" presStyleCnt="0"/>
      <dgm:spPr/>
    </dgm:pt>
    <dgm:pt modelId="{979589C6-ED99-4DF8-A53F-91DBBB91E029}" type="pres">
      <dgm:prSet presAssocID="{CD128504-1683-4CC6-8BA8-4BB9C807B35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352D191-BD9E-41C4-9F84-A0EF0C00AD69}" type="pres">
      <dgm:prSet presAssocID="{E9BCB5EF-8399-4525-AB16-717A1E0163F1}" presName="hierRoot2" presStyleCnt="0">
        <dgm:presLayoutVars>
          <dgm:hierBranch val="init"/>
        </dgm:presLayoutVars>
      </dgm:prSet>
      <dgm:spPr/>
    </dgm:pt>
    <dgm:pt modelId="{FF706ECD-F584-4EDA-9E35-0AA30A734942}" type="pres">
      <dgm:prSet presAssocID="{E9BCB5EF-8399-4525-AB16-717A1E0163F1}" presName="rootComposite" presStyleCnt="0"/>
      <dgm:spPr/>
    </dgm:pt>
    <dgm:pt modelId="{18318462-267C-415A-BCD8-4757C2E9755C}" type="pres">
      <dgm:prSet presAssocID="{E9BCB5EF-8399-4525-AB16-717A1E0163F1}" presName="rootText" presStyleLbl="node2" presStyleIdx="0" presStyleCnt="2" custScaleX="112192" custScaleY="396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A9F908-8CEF-4707-8CF5-753F9CC4C780}" type="pres">
      <dgm:prSet presAssocID="{E9BCB5EF-8399-4525-AB16-717A1E0163F1}" presName="rootConnector" presStyleLbl="node2" presStyleIdx="0" presStyleCnt="2"/>
      <dgm:spPr/>
      <dgm:t>
        <a:bodyPr/>
        <a:lstStyle/>
        <a:p>
          <a:endParaRPr lang="en-US"/>
        </a:p>
      </dgm:t>
    </dgm:pt>
    <dgm:pt modelId="{5D14BBE7-E274-4978-BFD3-597A7E0A6F66}" type="pres">
      <dgm:prSet presAssocID="{E9BCB5EF-8399-4525-AB16-717A1E0163F1}" presName="hierChild4" presStyleCnt="0"/>
      <dgm:spPr/>
    </dgm:pt>
    <dgm:pt modelId="{7CBF8967-359C-43CF-B693-F8EFE9E90BB3}" type="pres">
      <dgm:prSet presAssocID="{62204841-438C-49DE-B9F2-146A44C8D869}" presName="Name37" presStyleLbl="parChTrans1D3" presStyleIdx="0" presStyleCnt="4"/>
      <dgm:spPr/>
      <dgm:t>
        <a:bodyPr/>
        <a:lstStyle/>
        <a:p>
          <a:endParaRPr lang="en-US"/>
        </a:p>
      </dgm:t>
    </dgm:pt>
    <dgm:pt modelId="{ADF24AE2-D35A-42D3-B7E3-8C305C21243B}" type="pres">
      <dgm:prSet presAssocID="{9BA4077C-C942-4D97-8E43-DEF8D62435E6}" presName="hierRoot2" presStyleCnt="0">
        <dgm:presLayoutVars>
          <dgm:hierBranch val="init"/>
        </dgm:presLayoutVars>
      </dgm:prSet>
      <dgm:spPr/>
    </dgm:pt>
    <dgm:pt modelId="{C9CE02E7-87DF-43D0-94EB-7E88BF0B778C}" type="pres">
      <dgm:prSet presAssocID="{9BA4077C-C942-4D97-8E43-DEF8D62435E6}" presName="rootComposite" presStyleCnt="0"/>
      <dgm:spPr/>
    </dgm:pt>
    <dgm:pt modelId="{0CB5E190-C0B2-4526-BA94-18D21694DB77}" type="pres">
      <dgm:prSet presAssocID="{9BA4077C-C942-4D97-8E43-DEF8D62435E6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A3E73-BA14-4581-926C-9F2773220FF7}" type="pres">
      <dgm:prSet presAssocID="{9BA4077C-C942-4D97-8E43-DEF8D62435E6}" presName="rootConnector" presStyleLbl="node3" presStyleIdx="0" presStyleCnt="4"/>
      <dgm:spPr/>
      <dgm:t>
        <a:bodyPr/>
        <a:lstStyle/>
        <a:p>
          <a:endParaRPr lang="en-US"/>
        </a:p>
      </dgm:t>
    </dgm:pt>
    <dgm:pt modelId="{F1AF4026-FF64-4A48-8C85-C1D2BE0496D9}" type="pres">
      <dgm:prSet presAssocID="{9BA4077C-C942-4D97-8E43-DEF8D62435E6}" presName="hierChild4" presStyleCnt="0"/>
      <dgm:spPr/>
    </dgm:pt>
    <dgm:pt modelId="{B4689DBC-3D5C-469D-A118-B203733CF899}" type="pres">
      <dgm:prSet presAssocID="{9BA4077C-C942-4D97-8E43-DEF8D62435E6}" presName="hierChild5" presStyleCnt="0"/>
      <dgm:spPr/>
    </dgm:pt>
    <dgm:pt modelId="{0194DB32-D787-4DAA-8D1F-EC7E7E4673F5}" type="pres">
      <dgm:prSet presAssocID="{E9BCB5EF-8399-4525-AB16-717A1E0163F1}" presName="hierChild5" presStyleCnt="0"/>
      <dgm:spPr/>
    </dgm:pt>
    <dgm:pt modelId="{4DE4FFE2-7616-4C2C-83EE-EE938EA58535}" type="pres">
      <dgm:prSet presAssocID="{74EC8945-D7C8-40E3-9018-3E01F8328B7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FABEC26-A1D5-421D-B6CB-1E3E1DE971C2}" type="pres">
      <dgm:prSet presAssocID="{F193B61E-E898-441B-A0F5-FB606ED20A63}" presName="hierRoot2" presStyleCnt="0">
        <dgm:presLayoutVars>
          <dgm:hierBranch val="init"/>
        </dgm:presLayoutVars>
      </dgm:prSet>
      <dgm:spPr/>
    </dgm:pt>
    <dgm:pt modelId="{E5A9F22E-4B2E-452D-951D-8CC2DF1282A2}" type="pres">
      <dgm:prSet presAssocID="{F193B61E-E898-441B-A0F5-FB606ED20A63}" presName="rootComposite" presStyleCnt="0"/>
      <dgm:spPr/>
    </dgm:pt>
    <dgm:pt modelId="{C39FE5FF-3EF2-4730-A64E-57DCE8A44B4F}" type="pres">
      <dgm:prSet presAssocID="{F193B61E-E898-441B-A0F5-FB606ED20A63}" presName="rootText" presStyleLbl="node2" presStyleIdx="1" presStyleCnt="2" custScaleY="394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2B0290-A620-4919-AD79-1C848581E881}" type="pres">
      <dgm:prSet presAssocID="{F193B61E-E898-441B-A0F5-FB606ED20A63}" presName="rootConnector" presStyleLbl="node2" presStyleIdx="1" presStyleCnt="2"/>
      <dgm:spPr/>
      <dgm:t>
        <a:bodyPr/>
        <a:lstStyle/>
        <a:p>
          <a:endParaRPr lang="en-US"/>
        </a:p>
      </dgm:t>
    </dgm:pt>
    <dgm:pt modelId="{4F6583B0-81C1-402B-92F6-64F7369403F3}" type="pres">
      <dgm:prSet presAssocID="{F193B61E-E898-441B-A0F5-FB606ED20A63}" presName="hierChild4" presStyleCnt="0"/>
      <dgm:spPr/>
    </dgm:pt>
    <dgm:pt modelId="{AB46C5DF-49FE-4C70-8124-6F7BBA655F0F}" type="pres">
      <dgm:prSet presAssocID="{A993674D-7F7D-47F9-9B51-7A061585B39E}" presName="Name37" presStyleLbl="parChTrans1D3" presStyleIdx="1" presStyleCnt="4"/>
      <dgm:spPr/>
      <dgm:t>
        <a:bodyPr/>
        <a:lstStyle/>
        <a:p>
          <a:endParaRPr lang="en-US"/>
        </a:p>
      </dgm:t>
    </dgm:pt>
    <dgm:pt modelId="{BEE9A98A-DE24-4BE1-BC4A-3FE1EC25A845}" type="pres">
      <dgm:prSet presAssocID="{A633FE22-3052-4811-8AF5-933F6DA11A5A}" presName="hierRoot2" presStyleCnt="0">
        <dgm:presLayoutVars>
          <dgm:hierBranch val="init"/>
        </dgm:presLayoutVars>
      </dgm:prSet>
      <dgm:spPr/>
    </dgm:pt>
    <dgm:pt modelId="{1F463997-04B8-4934-B367-B85047728A8C}" type="pres">
      <dgm:prSet presAssocID="{A633FE22-3052-4811-8AF5-933F6DA11A5A}" presName="rootComposite" presStyleCnt="0"/>
      <dgm:spPr/>
    </dgm:pt>
    <dgm:pt modelId="{A1E20608-F773-4A96-BCBD-0004C6951DCD}" type="pres">
      <dgm:prSet presAssocID="{A633FE22-3052-4811-8AF5-933F6DA11A5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C254D2-7BC0-48F2-9E71-ED18E4604540}" type="pres">
      <dgm:prSet presAssocID="{A633FE22-3052-4811-8AF5-933F6DA11A5A}" presName="rootConnector" presStyleLbl="node3" presStyleIdx="1" presStyleCnt="4"/>
      <dgm:spPr/>
      <dgm:t>
        <a:bodyPr/>
        <a:lstStyle/>
        <a:p>
          <a:endParaRPr lang="en-US"/>
        </a:p>
      </dgm:t>
    </dgm:pt>
    <dgm:pt modelId="{FD0FAB8F-4906-4884-BF0E-763756E76C07}" type="pres">
      <dgm:prSet presAssocID="{A633FE22-3052-4811-8AF5-933F6DA11A5A}" presName="hierChild4" presStyleCnt="0"/>
      <dgm:spPr/>
    </dgm:pt>
    <dgm:pt modelId="{E39AEFFA-0052-44F2-803E-8E555B6E0BA8}" type="pres">
      <dgm:prSet presAssocID="{A633FE22-3052-4811-8AF5-933F6DA11A5A}" presName="hierChild5" presStyleCnt="0"/>
      <dgm:spPr/>
    </dgm:pt>
    <dgm:pt modelId="{CF4C6A80-1FFE-4886-A7DA-4B76302E377D}" type="pres">
      <dgm:prSet presAssocID="{5136B00E-21F7-4855-A853-425145FC87A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4FC8C952-7B5D-41AC-AB35-A3D12FB9ED81}" type="pres">
      <dgm:prSet presAssocID="{29457C9D-D246-41BB-9FAF-335F706B1C7A}" presName="hierRoot2" presStyleCnt="0">
        <dgm:presLayoutVars>
          <dgm:hierBranch val="init"/>
        </dgm:presLayoutVars>
      </dgm:prSet>
      <dgm:spPr/>
    </dgm:pt>
    <dgm:pt modelId="{A05F3ACC-D19B-4A3B-8A10-96FEEB9A97BA}" type="pres">
      <dgm:prSet presAssocID="{29457C9D-D246-41BB-9FAF-335F706B1C7A}" presName="rootComposite" presStyleCnt="0"/>
      <dgm:spPr/>
    </dgm:pt>
    <dgm:pt modelId="{48DFFE70-27D7-435A-97B0-BB2063493E1F}" type="pres">
      <dgm:prSet presAssocID="{29457C9D-D246-41BB-9FAF-335F706B1C7A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5BC2D4-E0C3-4CAB-947E-B471F576C43B}" type="pres">
      <dgm:prSet presAssocID="{29457C9D-D246-41BB-9FAF-335F706B1C7A}" presName="rootConnector" presStyleLbl="node3" presStyleIdx="2" presStyleCnt="4"/>
      <dgm:spPr/>
      <dgm:t>
        <a:bodyPr/>
        <a:lstStyle/>
        <a:p>
          <a:endParaRPr lang="en-US"/>
        </a:p>
      </dgm:t>
    </dgm:pt>
    <dgm:pt modelId="{61DF26E4-3C71-4A7C-9795-D3DAC0639E89}" type="pres">
      <dgm:prSet presAssocID="{29457C9D-D246-41BB-9FAF-335F706B1C7A}" presName="hierChild4" presStyleCnt="0"/>
      <dgm:spPr/>
    </dgm:pt>
    <dgm:pt modelId="{D9391264-9956-46C0-B452-8FA4CD47C549}" type="pres">
      <dgm:prSet presAssocID="{29457C9D-D246-41BB-9FAF-335F706B1C7A}" presName="hierChild5" presStyleCnt="0"/>
      <dgm:spPr/>
    </dgm:pt>
    <dgm:pt modelId="{44915D03-D1CE-49A1-9C51-4350E07C0BA2}" type="pres">
      <dgm:prSet presAssocID="{C3B835D3-6C8D-43E3-99AA-819B20D987DF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D38E650-BA70-4671-88D7-1D417494A5EA}" type="pres">
      <dgm:prSet presAssocID="{AC67B734-0FA5-4177-8ADE-3D2DAFAACC0C}" presName="hierRoot2" presStyleCnt="0">
        <dgm:presLayoutVars>
          <dgm:hierBranch val="init"/>
        </dgm:presLayoutVars>
      </dgm:prSet>
      <dgm:spPr/>
    </dgm:pt>
    <dgm:pt modelId="{9F63B9A1-F1F4-4994-86A8-791CEE48D0D0}" type="pres">
      <dgm:prSet presAssocID="{AC67B734-0FA5-4177-8ADE-3D2DAFAACC0C}" presName="rootComposite" presStyleCnt="0"/>
      <dgm:spPr/>
    </dgm:pt>
    <dgm:pt modelId="{869DB125-9E1C-49A7-9B34-FF93DE52EB24}" type="pres">
      <dgm:prSet presAssocID="{AC67B734-0FA5-4177-8ADE-3D2DAFAACC0C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996BA-A087-4F8B-A2B0-B948996C09F0}" type="pres">
      <dgm:prSet presAssocID="{AC67B734-0FA5-4177-8ADE-3D2DAFAACC0C}" presName="rootConnector" presStyleLbl="node3" presStyleIdx="3" presStyleCnt="4"/>
      <dgm:spPr/>
      <dgm:t>
        <a:bodyPr/>
        <a:lstStyle/>
        <a:p>
          <a:endParaRPr lang="en-US"/>
        </a:p>
      </dgm:t>
    </dgm:pt>
    <dgm:pt modelId="{D24EEDC0-4CD5-46B6-80B2-E77A550ABC9C}" type="pres">
      <dgm:prSet presAssocID="{AC67B734-0FA5-4177-8ADE-3D2DAFAACC0C}" presName="hierChild4" presStyleCnt="0"/>
      <dgm:spPr/>
    </dgm:pt>
    <dgm:pt modelId="{01E084DD-6E29-4F09-AC7E-6D2CE344BDD1}" type="pres">
      <dgm:prSet presAssocID="{AC67B734-0FA5-4177-8ADE-3D2DAFAACC0C}" presName="hierChild5" presStyleCnt="0"/>
      <dgm:spPr/>
    </dgm:pt>
    <dgm:pt modelId="{FBD46545-AC75-4E5E-B83C-960D17E2E618}" type="pres">
      <dgm:prSet presAssocID="{F193B61E-E898-441B-A0F5-FB606ED20A63}" presName="hierChild5" presStyleCnt="0"/>
      <dgm:spPr/>
    </dgm:pt>
    <dgm:pt modelId="{99FD86DE-BB28-47EF-9CC8-38DAA20E8ED7}" type="pres">
      <dgm:prSet presAssocID="{7F130BE0-01C8-4D9A-BB1B-3C5BCD6D38C8}" presName="hierChild3" presStyleCnt="0"/>
      <dgm:spPr/>
    </dgm:pt>
  </dgm:ptLst>
  <dgm:cxnLst>
    <dgm:cxn modelId="{8604252F-0597-4057-9834-03262BC01800}" srcId="{E9BCB5EF-8399-4525-AB16-717A1E0163F1}" destId="{9BA4077C-C942-4D97-8E43-DEF8D62435E6}" srcOrd="0" destOrd="0" parTransId="{62204841-438C-49DE-B9F2-146A44C8D869}" sibTransId="{AAF822CD-62E4-45D9-AF74-7BC74CAA8C0C}"/>
    <dgm:cxn modelId="{F09CF2A7-73E6-47FF-8F1A-635DD6E43035}" srcId="{F193B61E-E898-441B-A0F5-FB606ED20A63}" destId="{A633FE22-3052-4811-8AF5-933F6DA11A5A}" srcOrd="0" destOrd="0" parTransId="{A993674D-7F7D-47F9-9B51-7A061585B39E}" sibTransId="{DB4E3A43-6C3F-459D-9185-13E61FC6E68C}"/>
    <dgm:cxn modelId="{454FAD94-1D32-4E0F-9529-119DADBD008C}" type="presOf" srcId="{29457C9D-D246-41BB-9FAF-335F706B1C7A}" destId="{215BC2D4-E0C3-4CAB-947E-B471F576C43B}" srcOrd="1" destOrd="0" presId="urn:microsoft.com/office/officeart/2005/8/layout/orgChart1"/>
    <dgm:cxn modelId="{EFA09324-CB61-4198-89E1-8D5087A9A9C3}" type="presOf" srcId="{F193B61E-E898-441B-A0F5-FB606ED20A63}" destId="{C39FE5FF-3EF2-4730-A64E-57DCE8A44B4F}" srcOrd="0" destOrd="0" presId="urn:microsoft.com/office/officeart/2005/8/layout/orgChart1"/>
    <dgm:cxn modelId="{9D26B6AE-8D5D-45B1-A70F-8E1B62FCE1DB}" type="presOf" srcId="{7F130BE0-01C8-4D9A-BB1B-3C5BCD6D38C8}" destId="{243DB652-8D43-4B39-A5E3-3DA160257AD1}" srcOrd="0" destOrd="0" presId="urn:microsoft.com/office/officeart/2005/8/layout/orgChart1"/>
    <dgm:cxn modelId="{57AB77A8-2F53-4C04-8B3A-FCE1E02ACE3B}" type="presOf" srcId="{5136B00E-21F7-4855-A853-425145FC87A6}" destId="{CF4C6A80-1FFE-4886-A7DA-4B76302E377D}" srcOrd="0" destOrd="0" presId="urn:microsoft.com/office/officeart/2005/8/layout/orgChart1"/>
    <dgm:cxn modelId="{55DE20BD-7D80-4E10-8452-79EF5F682A57}" type="presOf" srcId="{A633FE22-3052-4811-8AF5-933F6DA11A5A}" destId="{A1E20608-F773-4A96-BCBD-0004C6951DCD}" srcOrd="0" destOrd="0" presId="urn:microsoft.com/office/officeart/2005/8/layout/orgChart1"/>
    <dgm:cxn modelId="{6EF5615A-69CC-40F5-A484-9D031F11C56E}" type="presOf" srcId="{74EC8945-D7C8-40E3-9018-3E01F8328B7C}" destId="{4DE4FFE2-7616-4C2C-83EE-EE938EA58535}" srcOrd="0" destOrd="0" presId="urn:microsoft.com/office/officeart/2005/8/layout/orgChart1"/>
    <dgm:cxn modelId="{192D9D9C-3AB4-48BC-84B4-DBBF2C8792AA}" type="presOf" srcId="{75E35E2E-3C27-492C-B580-D136251FC391}" destId="{EEF72464-C516-4B0B-A960-25305A245A88}" srcOrd="0" destOrd="0" presId="urn:microsoft.com/office/officeart/2005/8/layout/orgChart1"/>
    <dgm:cxn modelId="{FB07F16D-B813-4144-AFFD-377CED5DF07F}" srcId="{F193B61E-E898-441B-A0F5-FB606ED20A63}" destId="{AC67B734-0FA5-4177-8ADE-3D2DAFAACC0C}" srcOrd="2" destOrd="0" parTransId="{C3B835D3-6C8D-43E3-99AA-819B20D987DF}" sibTransId="{1320E9EE-7F9B-4DBC-9CDD-0E33BF6C6455}"/>
    <dgm:cxn modelId="{5639127C-8CA8-4921-87A0-5B6ADED0D876}" type="presOf" srcId="{9BA4077C-C942-4D97-8E43-DEF8D62435E6}" destId="{A9CA3E73-BA14-4581-926C-9F2773220FF7}" srcOrd="1" destOrd="0" presId="urn:microsoft.com/office/officeart/2005/8/layout/orgChart1"/>
    <dgm:cxn modelId="{30B1E39B-C761-4BB3-AA6D-C89DC3630EB3}" type="presOf" srcId="{29457C9D-D246-41BB-9FAF-335F706B1C7A}" destId="{48DFFE70-27D7-435A-97B0-BB2063493E1F}" srcOrd="0" destOrd="0" presId="urn:microsoft.com/office/officeart/2005/8/layout/orgChart1"/>
    <dgm:cxn modelId="{496158AE-45FA-493C-B038-BC75A1E24E9E}" type="presOf" srcId="{AC67B734-0FA5-4177-8ADE-3D2DAFAACC0C}" destId="{869DB125-9E1C-49A7-9B34-FF93DE52EB24}" srcOrd="0" destOrd="0" presId="urn:microsoft.com/office/officeart/2005/8/layout/orgChart1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00B59061-5C0F-4C14-BE66-539C21291913}" type="presOf" srcId="{F193B61E-E898-441B-A0F5-FB606ED20A63}" destId="{AA2B0290-A620-4919-AD79-1C848581E881}" srcOrd="1" destOrd="0" presId="urn:microsoft.com/office/officeart/2005/8/layout/orgChart1"/>
    <dgm:cxn modelId="{6D5A7D53-18F8-48BE-9B34-59CE1103FB53}" type="presOf" srcId="{AC67B734-0FA5-4177-8ADE-3D2DAFAACC0C}" destId="{5FA996BA-A087-4F8B-A2B0-B948996C09F0}" srcOrd="1" destOrd="0" presId="urn:microsoft.com/office/officeart/2005/8/layout/orgChart1"/>
    <dgm:cxn modelId="{8D9E1AA6-3AA2-4C39-A228-ED381889CA7E}" type="presOf" srcId="{9BA4077C-C942-4D97-8E43-DEF8D62435E6}" destId="{0CB5E190-C0B2-4526-BA94-18D21694DB77}" srcOrd="0" destOrd="0" presId="urn:microsoft.com/office/officeart/2005/8/layout/orgChart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AA141F58-AE63-4C42-9A49-877CC79853D8}" type="presOf" srcId="{C3B835D3-6C8D-43E3-99AA-819B20D987DF}" destId="{44915D03-D1CE-49A1-9C51-4350E07C0BA2}" srcOrd="0" destOrd="0" presId="urn:microsoft.com/office/officeart/2005/8/layout/orgChart1"/>
    <dgm:cxn modelId="{F2BE1614-21A6-4078-B915-ABECFA075A0B}" type="presOf" srcId="{62204841-438C-49DE-B9F2-146A44C8D869}" destId="{7CBF8967-359C-43CF-B693-F8EFE9E90BB3}" srcOrd="0" destOrd="0" presId="urn:microsoft.com/office/officeart/2005/8/layout/orgChart1"/>
    <dgm:cxn modelId="{E09EF6EF-AFD2-4704-91D3-96680B1D756E}" type="presOf" srcId="{E9BCB5EF-8399-4525-AB16-717A1E0163F1}" destId="{06A9F908-8CEF-4707-8CF5-753F9CC4C780}" srcOrd="1" destOrd="0" presId="urn:microsoft.com/office/officeart/2005/8/layout/orgChart1"/>
    <dgm:cxn modelId="{DBE47420-7B5B-4A85-B04B-842FE26AFD1E}" type="presOf" srcId="{CD128504-1683-4CC6-8BA8-4BB9C807B359}" destId="{979589C6-ED99-4DF8-A53F-91DBBB91E029}" srcOrd="0" destOrd="0" presId="urn:microsoft.com/office/officeart/2005/8/layout/orgChart1"/>
    <dgm:cxn modelId="{421FF025-ACFE-4FCB-86C8-8F95866717B3}" type="presOf" srcId="{A993674D-7F7D-47F9-9B51-7A061585B39E}" destId="{AB46C5DF-49FE-4C70-8124-6F7BBA655F0F}" srcOrd="0" destOrd="0" presId="urn:microsoft.com/office/officeart/2005/8/layout/orgChart1"/>
    <dgm:cxn modelId="{9AA2A1A8-8DF3-4247-BC17-26DF0A9C8952}" type="presOf" srcId="{7F130BE0-01C8-4D9A-BB1B-3C5BCD6D38C8}" destId="{D37D9C4A-73FD-47D0-8B55-6EC2DFBB9DE5}" srcOrd="1" destOrd="0" presId="urn:microsoft.com/office/officeart/2005/8/layout/orgChart1"/>
    <dgm:cxn modelId="{49330B51-10DE-497E-AECF-B732EAA13946}" type="presOf" srcId="{E9BCB5EF-8399-4525-AB16-717A1E0163F1}" destId="{18318462-267C-415A-BCD8-4757C2E9755C}" srcOrd="0" destOrd="0" presId="urn:microsoft.com/office/officeart/2005/8/layout/orgChart1"/>
    <dgm:cxn modelId="{4834C6F5-45F5-4403-8789-BEBCF8907482}" srcId="{F193B61E-E898-441B-A0F5-FB606ED20A63}" destId="{29457C9D-D246-41BB-9FAF-335F706B1C7A}" srcOrd="1" destOrd="0" parTransId="{5136B00E-21F7-4855-A853-425145FC87A6}" sibTransId="{93C308C3-DB86-4581-99AF-53CFB0119905}"/>
    <dgm:cxn modelId="{1F9BC249-B36F-405F-B912-B0FCB58F5AF0}" srcId="{7F130BE0-01C8-4D9A-BB1B-3C5BCD6D38C8}" destId="{F193B61E-E898-441B-A0F5-FB606ED20A63}" srcOrd="1" destOrd="0" parTransId="{74EC8945-D7C8-40E3-9018-3E01F8328B7C}" sibTransId="{F84D51E5-BC93-4E36-85D0-D5F3A57770AC}"/>
    <dgm:cxn modelId="{E707D9FB-74A6-416B-8997-DBDB27019EA3}" type="presOf" srcId="{A633FE22-3052-4811-8AF5-933F6DA11A5A}" destId="{E2C254D2-7BC0-48F2-9E71-ED18E4604540}" srcOrd="1" destOrd="0" presId="urn:microsoft.com/office/officeart/2005/8/layout/orgChart1"/>
    <dgm:cxn modelId="{87531E41-5B28-4265-9057-72C9721AD1B7}" type="presParOf" srcId="{EEF72464-C516-4B0B-A960-25305A245A88}" destId="{C97697F4-6DEB-44D5-B2BF-C9C3732960FD}" srcOrd="0" destOrd="0" presId="urn:microsoft.com/office/officeart/2005/8/layout/orgChart1"/>
    <dgm:cxn modelId="{89A8056A-68FD-428C-8B6D-77AEBC681635}" type="presParOf" srcId="{C97697F4-6DEB-44D5-B2BF-C9C3732960FD}" destId="{3829049C-E008-429B-BFF1-1DFA712A57D7}" srcOrd="0" destOrd="0" presId="urn:microsoft.com/office/officeart/2005/8/layout/orgChart1"/>
    <dgm:cxn modelId="{101CAC9B-AD13-4950-87F4-1F3D23D68E81}" type="presParOf" srcId="{3829049C-E008-429B-BFF1-1DFA712A57D7}" destId="{243DB652-8D43-4B39-A5E3-3DA160257AD1}" srcOrd="0" destOrd="0" presId="urn:microsoft.com/office/officeart/2005/8/layout/orgChart1"/>
    <dgm:cxn modelId="{DBC53093-E5D4-44AC-AF8F-8D4CEA8FA632}" type="presParOf" srcId="{3829049C-E008-429B-BFF1-1DFA712A57D7}" destId="{D37D9C4A-73FD-47D0-8B55-6EC2DFBB9DE5}" srcOrd="1" destOrd="0" presId="urn:microsoft.com/office/officeart/2005/8/layout/orgChart1"/>
    <dgm:cxn modelId="{EEC45E1F-ADC3-417F-A3E3-1621AB27128B}" type="presParOf" srcId="{C97697F4-6DEB-44D5-B2BF-C9C3732960FD}" destId="{15DC1858-94E9-42F5-816F-D9CEC0CA7F7F}" srcOrd="1" destOrd="0" presId="urn:microsoft.com/office/officeart/2005/8/layout/orgChart1"/>
    <dgm:cxn modelId="{421E39EF-F5F9-4DD4-B709-CAC352407A11}" type="presParOf" srcId="{15DC1858-94E9-42F5-816F-D9CEC0CA7F7F}" destId="{979589C6-ED99-4DF8-A53F-91DBBB91E029}" srcOrd="0" destOrd="0" presId="urn:microsoft.com/office/officeart/2005/8/layout/orgChart1"/>
    <dgm:cxn modelId="{F420F255-74F7-4C61-93C7-4257A16F27F8}" type="presParOf" srcId="{15DC1858-94E9-42F5-816F-D9CEC0CA7F7F}" destId="{B352D191-BD9E-41C4-9F84-A0EF0C00AD69}" srcOrd="1" destOrd="0" presId="urn:microsoft.com/office/officeart/2005/8/layout/orgChart1"/>
    <dgm:cxn modelId="{15F5633E-FF0B-45DB-84F6-78DAFBA300E2}" type="presParOf" srcId="{B352D191-BD9E-41C4-9F84-A0EF0C00AD69}" destId="{FF706ECD-F584-4EDA-9E35-0AA30A734942}" srcOrd="0" destOrd="0" presId="urn:microsoft.com/office/officeart/2005/8/layout/orgChart1"/>
    <dgm:cxn modelId="{B839DAF4-17CB-4EEA-B136-A43777FFE528}" type="presParOf" srcId="{FF706ECD-F584-4EDA-9E35-0AA30A734942}" destId="{18318462-267C-415A-BCD8-4757C2E9755C}" srcOrd="0" destOrd="0" presId="urn:microsoft.com/office/officeart/2005/8/layout/orgChart1"/>
    <dgm:cxn modelId="{2B5C3130-A97D-405E-B002-50A417BC8508}" type="presParOf" srcId="{FF706ECD-F584-4EDA-9E35-0AA30A734942}" destId="{06A9F908-8CEF-4707-8CF5-753F9CC4C780}" srcOrd="1" destOrd="0" presId="urn:microsoft.com/office/officeart/2005/8/layout/orgChart1"/>
    <dgm:cxn modelId="{D42E6D21-5C27-421B-B683-61E0FA68272F}" type="presParOf" srcId="{B352D191-BD9E-41C4-9F84-A0EF0C00AD69}" destId="{5D14BBE7-E274-4978-BFD3-597A7E0A6F66}" srcOrd="1" destOrd="0" presId="urn:microsoft.com/office/officeart/2005/8/layout/orgChart1"/>
    <dgm:cxn modelId="{083924BC-FCF2-497A-B136-97A2B6B22126}" type="presParOf" srcId="{5D14BBE7-E274-4978-BFD3-597A7E0A6F66}" destId="{7CBF8967-359C-43CF-B693-F8EFE9E90BB3}" srcOrd="0" destOrd="0" presId="urn:microsoft.com/office/officeart/2005/8/layout/orgChart1"/>
    <dgm:cxn modelId="{30FA1352-05F0-40E4-970B-78CC2A0C880C}" type="presParOf" srcId="{5D14BBE7-E274-4978-BFD3-597A7E0A6F66}" destId="{ADF24AE2-D35A-42D3-B7E3-8C305C21243B}" srcOrd="1" destOrd="0" presId="urn:microsoft.com/office/officeart/2005/8/layout/orgChart1"/>
    <dgm:cxn modelId="{68C46894-2827-49C9-BB71-151BBE04B460}" type="presParOf" srcId="{ADF24AE2-D35A-42D3-B7E3-8C305C21243B}" destId="{C9CE02E7-87DF-43D0-94EB-7E88BF0B778C}" srcOrd="0" destOrd="0" presId="urn:microsoft.com/office/officeart/2005/8/layout/orgChart1"/>
    <dgm:cxn modelId="{273090FD-D154-42B6-A048-56DE31B04559}" type="presParOf" srcId="{C9CE02E7-87DF-43D0-94EB-7E88BF0B778C}" destId="{0CB5E190-C0B2-4526-BA94-18D21694DB77}" srcOrd="0" destOrd="0" presId="urn:microsoft.com/office/officeart/2005/8/layout/orgChart1"/>
    <dgm:cxn modelId="{1F1037A3-BC69-4F19-B1F0-6D61884CB584}" type="presParOf" srcId="{C9CE02E7-87DF-43D0-94EB-7E88BF0B778C}" destId="{A9CA3E73-BA14-4581-926C-9F2773220FF7}" srcOrd="1" destOrd="0" presId="urn:microsoft.com/office/officeart/2005/8/layout/orgChart1"/>
    <dgm:cxn modelId="{517AD379-1CF8-425A-93B5-8F14BBF9AAF0}" type="presParOf" srcId="{ADF24AE2-D35A-42D3-B7E3-8C305C21243B}" destId="{F1AF4026-FF64-4A48-8C85-C1D2BE0496D9}" srcOrd="1" destOrd="0" presId="urn:microsoft.com/office/officeart/2005/8/layout/orgChart1"/>
    <dgm:cxn modelId="{0434FD6E-7D83-4F7C-A7F4-CBF9D878B4E3}" type="presParOf" srcId="{ADF24AE2-D35A-42D3-B7E3-8C305C21243B}" destId="{B4689DBC-3D5C-469D-A118-B203733CF899}" srcOrd="2" destOrd="0" presId="urn:microsoft.com/office/officeart/2005/8/layout/orgChart1"/>
    <dgm:cxn modelId="{6F708D5B-0853-41BB-B8CA-742DCB436E84}" type="presParOf" srcId="{B352D191-BD9E-41C4-9F84-A0EF0C00AD69}" destId="{0194DB32-D787-4DAA-8D1F-EC7E7E4673F5}" srcOrd="2" destOrd="0" presId="urn:microsoft.com/office/officeart/2005/8/layout/orgChart1"/>
    <dgm:cxn modelId="{61FCAF58-4D12-4208-B743-935DC15A6494}" type="presParOf" srcId="{15DC1858-94E9-42F5-816F-D9CEC0CA7F7F}" destId="{4DE4FFE2-7616-4C2C-83EE-EE938EA58535}" srcOrd="2" destOrd="0" presId="urn:microsoft.com/office/officeart/2005/8/layout/orgChart1"/>
    <dgm:cxn modelId="{41820879-6933-4A93-8602-370D3B4BB4FE}" type="presParOf" srcId="{15DC1858-94E9-42F5-816F-D9CEC0CA7F7F}" destId="{6FABEC26-A1D5-421D-B6CB-1E3E1DE971C2}" srcOrd="3" destOrd="0" presId="urn:microsoft.com/office/officeart/2005/8/layout/orgChart1"/>
    <dgm:cxn modelId="{12E8FEA1-FE09-4324-BE55-3F5568392041}" type="presParOf" srcId="{6FABEC26-A1D5-421D-B6CB-1E3E1DE971C2}" destId="{E5A9F22E-4B2E-452D-951D-8CC2DF1282A2}" srcOrd="0" destOrd="0" presId="urn:microsoft.com/office/officeart/2005/8/layout/orgChart1"/>
    <dgm:cxn modelId="{6DDFF86C-885E-46F1-877B-411D4ED06630}" type="presParOf" srcId="{E5A9F22E-4B2E-452D-951D-8CC2DF1282A2}" destId="{C39FE5FF-3EF2-4730-A64E-57DCE8A44B4F}" srcOrd="0" destOrd="0" presId="urn:microsoft.com/office/officeart/2005/8/layout/orgChart1"/>
    <dgm:cxn modelId="{03F7C476-D3F4-4468-ABE2-D590C20AAA4F}" type="presParOf" srcId="{E5A9F22E-4B2E-452D-951D-8CC2DF1282A2}" destId="{AA2B0290-A620-4919-AD79-1C848581E881}" srcOrd="1" destOrd="0" presId="urn:microsoft.com/office/officeart/2005/8/layout/orgChart1"/>
    <dgm:cxn modelId="{AB96E0DE-4518-422E-AA0B-A13D0742408F}" type="presParOf" srcId="{6FABEC26-A1D5-421D-B6CB-1E3E1DE971C2}" destId="{4F6583B0-81C1-402B-92F6-64F7369403F3}" srcOrd="1" destOrd="0" presId="urn:microsoft.com/office/officeart/2005/8/layout/orgChart1"/>
    <dgm:cxn modelId="{878BB152-A377-4AD4-BAA0-3EEA28037C4B}" type="presParOf" srcId="{4F6583B0-81C1-402B-92F6-64F7369403F3}" destId="{AB46C5DF-49FE-4C70-8124-6F7BBA655F0F}" srcOrd="0" destOrd="0" presId="urn:microsoft.com/office/officeart/2005/8/layout/orgChart1"/>
    <dgm:cxn modelId="{A2C117ED-9DB6-408D-8783-200053DCC223}" type="presParOf" srcId="{4F6583B0-81C1-402B-92F6-64F7369403F3}" destId="{BEE9A98A-DE24-4BE1-BC4A-3FE1EC25A845}" srcOrd="1" destOrd="0" presId="urn:microsoft.com/office/officeart/2005/8/layout/orgChart1"/>
    <dgm:cxn modelId="{FC9F27D0-324A-4E01-8271-BA97959AB638}" type="presParOf" srcId="{BEE9A98A-DE24-4BE1-BC4A-3FE1EC25A845}" destId="{1F463997-04B8-4934-B367-B85047728A8C}" srcOrd="0" destOrd="0" presId="urn:microsoft.com/office/officeart/2005/8/layout/orgChart1"/>
    <dgm:cxn modelId="{BA3FBE38-9811-4CD2-A2B5-F99F69401087}" type="presParOf" srcId="{1F463997-04B8-4934-B367-B85047728A8C}" destId="{A1E20608-F773-4A96-BCBD-0004C6951DCD}" srcOrd="0" destOrd="0" presId="urn:microsoft.com/office/officeart/2005/8/layout/orgChart1"/>
    <dgm:cxn modelId="{06DAD781-A38D-4D1F-9E2F-EB694A4059B3}" type="presParOf" srcId="{1F463997-04B8-4934-B367-B85047728A8C}" destId="{E2C254D2-7BC0-48F2-9E71-ED18E4604540}" srcOrd="1" destOrd="0" presId="urn:microsoft.com/office/officeart/2005/8/layout/orgChart1"/>
    <dgm:cxn modelId="{6541A169-43D6-4168-995C-5A08A29A7C65}" type="presParOf" srcId="{BEE9A98A-DE24-4BE1-BC4A-3FE1EC25A845}" destId="{FD0FAB8F-4906-4884-BF0E-763756E76C07}" srcOrd="1" destOrd="0" presId="urn:microsoft.com/office/officeart/2005/8/layout/orgChart1"/>
    <dgm:cxn modelId="{ACB811A9-D9F7-463C-984D-6EFE090F6647}" type="presParOf" srcId="{BEE9A98A-DE24-4BE1-BC4A-3FE1EC25A845}" destId="{E39AEFFA-0052-44F2-803E-8E555B6E0BA8}" srcOrd="2" destOrd="0" presId="urn:microsoft.com/office/officeart/2005/8/layout/orgChart1"/>
    <dgm:cxn modelId="{8372A5C0-C778-4911-B391-05784EF21F08}" type="presParOf" srcId="{4F6583B0-81C1-402B-92F6-64F7369403F3}" destId="{CF4C6A80-1FFE-4886-A7DA-4B76302E377D}" srcOrd="2" destOrd="0" presId="urn:microsoft.com/office/officeart/2005/8/layout/orgChart1"/>
    <dgm:cxn modelId="{08A7E95E-657D-4318-9880-121DABA22A9F}" type="presParOf" srcId="{4F6583B0-81C1-402B-92F6-64F7369403F3}" destId="{4FC8C952-7B5D-41AC-AB35-A3D12FB9ED81}" srcOrd="3" destOrd="0" presId="urn:microsoft.com/office/officeart/2005/8/layout/orgChart1"/>
    <dgm:cxn modelId="{56224D1E-9DA3-45B3-B62A-1DE37DB18304}" type="presParOf" srcId="{4FC8C952-7B5D-41AC-AB35-A3D12FB9ED81}" destId="{A05F3ACC-D19B-4A3B-8A10-96FEEB9A97BA}" srcOrd="0" destOrd="0" presId="urn:microsoft.com/office/officeart/2005/8/layout/orgChart1"/>
    <dgm:cxn modelId="{27D99759-CA39-4C6C-815B-04346AFE3FC2}" type="presParOf" srcId="{A05F3ACC-D19B-4A3B-8A10-96FEEB9A97BA}" destId="{48DFFE70-27D7-435A-97B0-BB2063493E1F}" srcOrd="0" destOrd="0" presId="urn:microsoft.com/office/officeart/2005/8/layout/orgChart1"/>
    <dgm:cxn modelId="{37752147-5362-4537-8C86-92D2214D80B1}" type="presParOf" srcId="{A05F3ACC-D19B-4A3B-8A10-96FEEB9A97BA}" destId="{215BC2D4-E0C3-4CAB-947E-B471F576C43B}" srcOrd="1" destOrd="0" presId="urn:microsoft.com/office/officeart/2005/8/layout/orgChart1"/>
    <dgm:cxn modelId="{9A06E996-278B-4E19-9B25-0FC0D374E56B}" type="presParOf" srcId="{4FC8C952-7B5D-41AC-AB35-A3D12FB9ED81}" destId="{61DF26E4-3C71-4A7C-9795-D3DAC0639E89}" srcOrd="1" destOrd="0" presId="urn:microsoft.com/office/officeart/2005/8/layout/orgChart1"/>
    <dgm:cxn modelId="{98545BF6-01A1-405A-9D24-B5F12E7C5FD2}" type="presParOf" srcId="{4FC8C952-7B5D-41AC-AB35-A3D12FB9ED81}" destId="{D9391264-9956-46C0-B452-8FA4CD47C549}" srcOrd="2" destOrd="0" presId="urn:microsoft.com/office/officeart/2005/8/layout/orgChart1"/>
    <dgm:cxn modelId="{47B5C426-5567-4FC4-A181-45AB796B313A}" type="presParOf" srcId="{4F6583B0-81C1-402B-92F6-64F7369403F3}" destId="{44915D03-D1CE-49A1-9C51-4350E07C0BA2}" srcOrd="4" destOrd="0" presId="urn:microsoft.com/office/officeart/2005/8/layout/orgChart1"/>
    <dgm:cxn modelId="{DFD71184-7D57-4387-AA36-360A1FDF3FAB}" type="presParOf" srcId="{4F6583B0-81C1-402B-92F6-64F7369403F3}" destId="{CD38E650-BA70-4671-88D7-1D417494A5EA}" srcOrd="5" destOrd="0" presId="urn:microsoft.com/office/officeart/2005/8/layout/orgChart1"/>
    <dgm:cxn modelId="{DD15296E-0825-46A5-90D4-0AA77623F689}" type="presParOf" srcId="{CD38E650-BA70-4671-88D7-1D417494A5EA}" destId="{9F63B9A1-F1F4-4994-86A8-791CEE48D0D0}" srcOrd="0" destOrd="0" presId="urn:microsoft.com/office/officeart/2005/8/layout/orgChart1"/>
    <dgm:cxn modelId="{D0B5C6A6-5B51-4700-9608-9C2089FBD240}" type="presParOf" srcId="{9F63B9A1-F1F4-4994-86A8-791CEE48D0D0}" destId="{869DB125-9E1C-49A7-9B34-FF93DE52EB24}" srcOrd="0" destOrd="0" presId="urn:microsoft.com/office/officeart/2005/8/layout/orgChart1"/>
    <dgm:cxn modelId="{BFB66586-51F8-4424-811A-CE90AB5345B7}" type="presParOf" srcId="{9F63B9A1-F1F4-4994-86A8-791CEE48D0D0}" destId="{5FA996BA-A087-4F8B-A2B0-B948996C09F0}" srcOrd="1" destOrd="0" presId="urn:microsoft.com/office/officeart/2005/8/layout/orgChart1"/>
    <dgm:cxn modelId="{895FD6D2-878B-4AAE-886D-6A829C377E2C}" type="presParOf" srcId="{CD38E650-BA70-4671-88D7-1D417494A5EA}" destId="{D24EEDC0-4CD5-46B6-80B2-E77A550ABC9C}" srcOrd="1" destOrd="0" presId="urn:microsoft.com/office/officeart/2005/8/layout/orgChart1"/>
    <dgm:cxn modelId="{6A4B2C4D-7E35-4217-8E37-FDF5CEA42F2B}" type="presParOf" srcId="{CD38E650-BA70-4671-88D7-1D417494A5EA}" destId="{01E084DD-6E29-4F09-AC7E-6D2CE344BDD1}" srcOrd="2" destOrd="0" presId="urn:microsoft.com/office/officeart/2005/8/layout/orgChart1"/>
    <dgm:cxn modelId="{97C42CAE-BF59-4508-A1AD-8E715A45FE91}" type="presParOf" srcId="{6FABEC26-A1D5-421D-B6CB-1E3E1DE971C2}" destId="{FBD46545-AC75-4E5E-B83C-960D17E2E618}" srcOrd="2" destOrd="0" presId="urn:microsoft.com/office/officeart/2005/8/layout/orgChart1"/>
    <dgm:cxn modelId="{34997759-73CC-4954-917E-4F48E9AB230C}" type="presParOf" srcId="{C97697F4-6DEB-44D5-B2BF-C9C3732960FD}" destId="{99FD86DE-BB28-47EF-9CC8-38DAA20E8E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E35E2E-3C27-492C-B580-D136251FC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130BE0-01C8-4D9A-BB1B-3C5BCD6D38C8}">
      <dgm:prSet phldrT="[Text]"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r>
            <a:rPr lang="en-US" dirty="0" err="1" smtClean="0"/>
            <a:t>động</a:t>
          </a:r>
          <a:endParaRPr lang="en-US" dirty="0"/>
        </a:p>
      </dgm:t>
    </dgm:pt>
    <dgm:pt modelId="{D7EBBA46-E899-4C7A-ABD8-A88A8DBB152A}" type="parTrans" cxnId="{2F6509B3-C945-4FF4-8DC4-7C59B2546BA7}">
      <dgm:prSet/>
      <dgm:spPr/>
      <dgm:t>
        <a:bodyPr/>
        <a:lstStyle/>
        <a:p>
          <a:endParaRPr lang="en-US"/>
        </a:p>
      </dgm:t>
    </dgm:pt>
    <dgm:pt modelId="{D38DEE3E-7F3D-4BD5-B3FE-A4DF6683BF57}" type="sibTrans" cxnId="{2F6509B3-C945-4FF4-8DC4-7C59B2546BA7}">
      <dgm:prSet/>
      <dgm:spPr/>
      <dgm:t>
        <a:bodyPr/>
        <a:lstStyle/>
        <a:p>
          <a:endParaRPr lang="en-US"/>
        </a:p>
      </dgm:t>
    </dgm:pt>
    <dgm:pt modelId="{E9BCB5EF-8399-4525-AB16-717A1E0163F1}">
      <dgm:prSet phldrT="[Text]"/>
      <dgm:spPr/>
      <dgm:t>
        <a:bodyPr/>
        <a:lstStyle/>
        <a:p>
          <a:r>
            <a:rPr lang="en-US" dirty="0" err="1" smtClean="0"/>
            <a:t>Khái</a:t>
          </a:r>
          <a:r>
            <a:rPr lang="en-US" dirty="0" smtClean="0"/>
            <a:t> </a:t>
          </a:r>
          <a:r>
            <a:rPr lang="en-US" dirty="0" err="1" smtClean="0"/>
            <a:t>niệm</a:t>
          </a:r>
          <a:endParaRPr lang="en-US" dirty="0"/>
        </a:p>
      </dgm:t>
    </dgm:pt>
    <dgm:pt modelId="{CD128504-1683-4CC6-8BA8-4BB9C807B359}" type="parTrans" cxnId="{E208AC06-6CF1-4996-A57C-6C47F29ED724}">
      <dgm:prSet/>
      <dgm:spPr/>
      <dgm:t>
        <a:bodyPr/>
        <a:lstStyle/>
        <a:p>
          <a:endParaRPr lang="en-US"/>
        </a:p>
      </dgm:t>
    </dgm:pt>
    <dgm:pt modelId="{E6668B10-5B0D-424D-9185-6506923F4996}" type="sibTrans" cxnId="{E208AC06-6CF1-4996-A57C-6C47F29ED724}">
      <dgm:prSet/>
      <dgm:spPr/>
      <dgm:t>
        <a:bodyPr/>
        <a:lstStyle/>
        <a:p>
          <a:endParaRPr lang="en-US"/>
        </a:p>
      </dgm:t>
    </dgm:pt>
    <dgm:pt modelId="{23F10388-47AC-435C-A015-B286197A3FBB}">
      <dgm:prSet phldrT="[Text]"/>
      <dgm:spPr/>
      <dgm:t>
        <a:bodyPr/>
        <a:lstStyle/>
        <a:p>
          <a:r>
            <a:rPr lang="en-US" dirty="0" smtClean="0"/>
            <a:t>Unit Testing</a:t>
          </a:r>
          <a:endParaRPr lang="en-US" dirty="0"/>
        </a:p>
      </dgm:t>
    </dgm:pt>
    <dgm:pt modelId="{2295F0A3-DDA1-475C-8403-8B23168794B7}" type="parTrans" cxnId="{9E9B376B-BCDF-4150-BF76-B3864C54F199}">
      <dgm:prSet/>
      <dgm:spPr/>
      <dgm:t>
        <a:bodyPr/>
        <a:lstStyle/>
        <a:p>
          <a:endParaRPr lang="en-US"/>
        </a:p>
      </dgm:t>
    </dgm:pt>
    <dgm:pt modelId="{64FC148A-4BF9-42D3-848E-436AA95AF786}" type="sibTrans" cxnId="{9E9B376B-BCDF-4150-BF76-B3864C54F199}">
      <dgm:prSet/>
      <dgm:spPr/>
      <dgm:t>
        <a:bodyPr/>
        <a:lstStyle/>
        <a:p>
          <a:endParaRPr lang="en-US"/>
        </a:p>
      </dgm:t>
    </dgm:pt>
    <dgm:pt modelId="{E4F6112C-D56A-495A-92D2-9C357C35EF87}">
      <dgm:prSet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loại</a:t>
          </a:r>
          <a:r>
            <a:rPr lang="en-US" dirty="0" smtClean="0"/>
            <a:t> </a:t>
          </a:r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endParaRPr lang="en-US" dirty="0"/>
        </a:p>
      </dgm:t>
    </dgm:pt>
    <dgm:pt modelId="{B365B8D3-E264-48D7-A3A3-A1779DC9AF90}" type="parTrans" cxnId="{83BA2010-E4B8-4F07-A786-9D9AF86303C3}">
      <dgm:prSet/>
      <dgm:spPr/>
      <dgm:t>
        <a:bodyPr/>
        <a:lstStyle/>
        <a:p>
          <a:endParaRPr lang="en-US"/>
        </a:p>
      </dgm:t>
    </dgm:pt>
    <dgm:pt modelId="{E315FD0C-EDBA-48A2-A941-031A5A1E3762}" type="sibTrans" cxnId="{83BA2010-E4B8-4F07-A786-9D9AF86303C3}">
      <dgm:prSet/>
      <dgm:spPr/>
      <dgm:t>
        <a:bodyPr/>
        <a:lstStyle/>
        <a:p>
          <a:endParaRPr lang="en-US"/>
        </a:p>
      </dgm:t>
    </dgm:pt>
    <dgm:pt modelId="{7897116E-54C2-425E-9142-558BB64EC0B0}">
      <dgm:prSet/>
      <dgm:spPr/>
      <dgm:t>
        <a:bodyPr/>
        <a:lstStyle/>
        <a:p>
          <a:r>
            <a:rPr lang="en-US" dirty="0" smtClean="0"/>
            <a:t>Integration Testing</a:t>
          </a:r>
          <a:endParaRPr lang="en-US" dirty="0"/>
        </a:p>
      </dgm:t>
    </dgm:pt>
    <dgm:pt modelId="{FC557C24-89EB-41C1-8E6E-F1CD9B7B2DBD}" type="parTrans" cxnId="{1225B834-45C4-402A-9171-0C8692270661}">
      <dgm:prSet/>
      <dgm:spPr/>
      <dgm:t>
        <a:bodyPr/>
        <a:lstStyle/>
        <a:p>
          <a:endParaRPr lang="en-US"/>
        </a:p>
      </dgm:t>
    </dgm:pt>
    <dgm:pt modelId="{912D871E-D7FC-4FE8-B233-93A46F8901B5}" type="sibTrans" cxnId="{1225B834-45C4-402A-9171-0C8692270661}">
      <dgm:prSet/>
      <dgm:spPr/>
      <dgm:t>
        <a:bodyPr/>
        <a:lstStyle/>
        <a:p>
          <a:endParaRPr lang="en-US"/>
        </a:p>
      </dgm:t>
    </dgm:pt>
    <dgm:pt modelId="{342F94B4-E815-4065-AEC9-75336B1B7E11}">
      <dgm:prSet/>
      <dgm:spPr/>
      <dgm:t>
        <a:bodyPr/>
        <a:lstStyle/>
        <a:p>
          <a:r>
            <a:rPr lang="en-US" dirty="0" smtClean="0"/>
            <a:t>System Testing</a:t>
          </a:r>
          <a:endParaRPr lang="en-US" dirty="0"/>
        </a:p>
      </dgm:t>
    </dgm:pt>
    <dgm:pt modelId="{83793687-EA82-402C-B21C-1A858D88905C}" type="parTrans" cxnId="{EEF94C88-06C3-41FB-9FF4-8F098CA729A8}">
      <dgm:prSet/>
      <dgm:spPr/>
      <dgm:t>
        <a:bodyPr/>
        <a:lstStyle/>
        <a:p>
          <a:endParaRPr lang="en-US"/>
        </a:p>
      </dgm:t>
    </dgm:pt>
    <dgm:pt modelId="{F70574B9-CAE1-46E4-91B2-C6A572A9ECA7}" type="sibTrans" cxnId="{EEF94C88-06C3-41FB-9FF4-8F098CA729A8}">
      <dgm:prSet/>
      <dgm:spPr/>
      <dgm:t>
        <a:bodyPr/>
        <a:lstStyle/>
        <a:p>
          <a:endParaRPr lang="en-US"/>
        </a:p>
      </dgm:t>
    </dgm:pt>
    <dgm:pt modelId="{58D230C8-5B59-46C1-BA82-AD732A1A8FF6}">
      <dgm:prSet/>
      <dgm:spPr/>
      <dgm:t>
        <a:bodyPr/>
        <a:lstStyle/>
        <a:p>
          <a:r>
            <a:rPr lang="en-US" smtClean="0"/>
            <a:t>Acceptance Testing</a:t>
          </a:r>
          <a:endParaRPr lang="en-US" dirty="0"/>
        </a:p>
      </dgm:t>
    </dgm:pt>
    <dgm:pt modelId="{BBA0F195-AFDD-47FD-911B-582AE4C4D780}" type="parTrans" cxnId="{40306B03-D29F-496D-A064-0E7304CF86B3}">
      <dgm:prSet/>
      <dgm:spPr/>
      <dgm:t>
        <a:bodyPr/>
        <a:lstStyle/>
        <a:p>
          <a:endParaRPr lang="en-US"/>
        </a:p>
      </dgm:t>
    </dgm:pt>
    <dgm:pt modelId="{D59AA4AF-3BC1-4A7B-8C5A-C37B44635852}" type="sibTrans" cxnId="{40306B03-D29F-496D-A064-0E7304CF86B3}">
      <dgm:prSet/>
      <dgm:spPr/>
      <dgm:t>
        <a:bodyPr/>
        <a:lstStyle/>
        <a:p>
          <a:endParaRPr lang="en-US"/>
        </a:p>
      </dgm:t>
    </dgm:pt>
    <dgm:pt modelId="{2BC365F2-49A4-42D8-AA6F-2F36E9402C2A}" type="pres">
      <dgm:prSet presAssocID="{75E35E2E-3C27-492C-B580-D136251FC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A27D020-9249-4404-A132-CC49157FA098}" type="pres">
      <dgm:prSet presAssocID="{7F130BE0-01C8-4D9A-BB1B-3C5BCD6D38C8}" presName="hierRoot1" presStyleCnt="0"/>
      <dgm:spPr/>
    </dgm:pt>
    <dgm:pt modelId="{A1B570B5-AFF8-492F-AA19-E5E0A19EFA8A}" type="pres">
      <dgm:prSet presAssocID="{7F130BE0-01C8-4D9A-BB1B-3C5BCD6D38C8}" presName="composite" presStyleCnt="0"/>
      <dgm:spPr/>
    </dgm:pt>
    <dgm:pt modelId="{61EA8C5B-FD65-4D36-97E0-B4187F87E225}" type="pres">
      <dgm:prSet presAssocID="{7F130BE0-01C8-4D9A-BB1B-3C5BCD6D38C8}" presName="background" presStyleLbl="node0" presStyleIdx="0" presStyleCnt="1"/>
      <dgm:spPr/>
    </dgm:pt>
    <dgm:pt modelId="{A7B1ABD5-A842-4E4A-886C-D1AE7036A20D}" type="pres">
      <dgm:prSet presAssocID="{7F130BE0-01C8-4D9A-BB1B-3C5BCD6D38C8}" presName="text" presStyleLbl="fgAcc0" presStyleIdx="0" presStyleCnt="1" custScaleY="77952" custLinFactNeighborX="31115" custLinFactNeighborY="-95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B47483-74EF-4328-8059-D62ED43F2F35}" type="pres">
      <dgm:prSet presAssocID="{7F130BE0-01C8-4D9A-BB1B-3C5BCD6D38C8}" presName="hierChild2" presStyleCnt="0"/>
      <dgm:spPr/>
    </dgm:pt>
    <dgm:pt modelId="{98AAD8F0-CDEA-411F-BC4A-6AEA69606101}" type="pres">
      <dgm:prSet presAssocID="{CD128504-1683-4CC6-8BA8-4BB9C807B359}" presName="Name10" presStyleLbl="parChTrans1D2" presStyleIdx="0" presStyleCnt="2"/>
      <dgm:spPr/>
      <dgm:t>
        <a:bodyPr/>
        <a:lstStyle/>
        <a:p>
          <a:endParaRPr lang="en-US"/>
        </a:p>
      </dgm:t>
    </dgm:pt>
    <dgm:pt modelId="{1822E6BC-15C0-4BBA-AD60-3C753D1AA753}" type="pres">
      <dgm:prSet presAssocID="{E9BCB5EF-8399-4525-AB16-717A1E0163F1}" presName="hierRoot2" presStyleCnt="0"/>
      <dgm:spPr/>
    </dgm:pt>
    <dgm:pt modelId="{49F3B289-5660-4635-BD25-F64FDE8C9A09}" type="pres">
      <dgm:prSet presAssocID="{E9BCB5EF-8399-4525-AB16-717A1E0163F1}" presName="composite2" presStyleCnt="0"/>
      <dgm:spPr/>
    </dgm:pt>
    <dgm:pt modelId="{12FC274D-D8EB-4B92-AAB7-56DD4AB40C73}" type="pres">
      <dgm:prSet presAssocID="{E9BCB5EF-8399-4525-AB16-717A1E0163F1}" presName="background2" presStyleLbl="node2" presStyleIdx="0" presStyleCnt="2"/>
      <dgm:spPr/>
    </dgm:pt>
    <dgm:pt modelId="{5D66E1F5-FEC1-4AE8-8C6C-CC7D5EC557B8}" type="pres">
      <dgm:prSet presAssocID="{E9BCB5EF-8399-4525-AB16-717A1E0163F1}" presName="text2" presStyleLbl="fgAcc2" presStyleIdx="0" presStyleCnt="2" custLinFactNeighborX="-58349" custLinFactNeighborY="-510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595D9-5264-46A6-A1C3-BC0986364643}" type="pres">
      <dgm:prSet presAssocID="{E9BCB5EF-8399-4525-AB16-717A1E0163F1}" presName="hierChild3" presStyleCnt="0"/>
      <dgm:spPr/>
    </dgm:pt>
    <dgm:pt modelId="{1712F67D-2757-46B9-99DE-1063297C8FEF}" type="pres">
      <dgm:prSet presAssocID="{B365B8D3-E264-48D7-A3A3-A1779DC9AF9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960B600-1EA0-41EF-9E4C-EABBF875DA29}" type="pres">
      <dgm:prSet presAssocID="{E4F6112C-D56A-495A-92D2-9C357C35EF87}" presName="hierRoot2" presStyleCnt="0"/>
      <dgm:spPr/>
    </dgm:pt>
    <dgm:pt modelId="{BD8B189A-68CB-4650-B670-52BE16D79FDB}" type="pres">
      <dgm:prSet presAssocID="{E4F6112C-D56A-495A-92D2-9C357C35EF87}" presName="composite2" presStyleCnt="0"/>
      <dgm:spPr/>
    </dgm:pt>
    <dgm:pt modelId="{2F512DBD-5A54-4DDA-A586-5B4C113802F6}" type="pres">
      <dgm:prSet presAssocID="{E4F6112C-D56A-495A-92D2-9C357C35EF87}" presName="background2" presStyleLbl="node2" presStyleIdx="1" presStyleCnt="2"/>
      <dgm:spPr/>
    </dgm:pt>
    <dgm:pt modelId="{36AA362B-CD62-44B4-BC65-4B9D793360DF}" type="pres">
      <dgm:prSet presAssocID="{E4F6112C-D56A-495A-92D2-9C357C35EF87}" presName="text2" presStyleLbl="fgAcc2" presStyleIdx="1" presStyleCnt="2" custLinFactX="17176" custLinFactNeighborX="100000" custLinFactNeighborY="-536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A3394B-9066-46BB-84C3-24988452A709}" type="pres">
      <dgm:prSet presAssocID="{E4F6112C-D56A-495A-92D2-9C357C35EF87}" presName="hierChild3" presStyleCnt="0"/>
      <dgm:spPr/>
    </dgm:pt>
    <dgm:pt modelId="{0CA7B415-8F44-4627-8CF8-951FA77DA24C}" type="pres">
      <dgm:prSet presAssocID="{2295F0A3-DDA1-475C-8403-8B23168794B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71F2CDE0-0E7A-4B06-8A73-A513BC18560A}" type="pres">
      <dgm:prSet presAssocID="{23F10388-47AC-435C-A015-B286197A3FBB}" presName="hierRoot3" presStyleCnt="0"/>
      <dgm:spPr/>
    </dgm:pt>
    <dgm:pt modelId="{AA0D5410-0A5C-49A2-AE3B-920079076F63}" type="pres">
      <dgm:prSet presAssocID="{23F10388-47AC-435C-A015-B286197A3FBB}" presName="composite3" presStyleCnt="0"/>
      <dgm:spPr/>
    </dgm:pt>
    <dgm:pt modelId="{34AE2235-1229-4D79-ACB9-EA3AE8F0B2B0}" type="pres">
      <dgm:prSet presAssocID="{23F10388-47AC-435C-A015-B286197A3FBB}" presName="background3" presStyleLbl="node3" presStyleIdx="0" presStyleCnt="4"/>
      <dgm:spPr/>
    </dgm:pt>
    <dgm:pt modelId="{B24874F1-0DB6-4FC0-85C2-552C0F84413C}" type="pres">
      <dgm:prSet presAssocID="{23F10388-47AC-435C-A015-B286197A3FBB}" presName="text3" presStyleLbl="fgAcc3" presStyleIdx="0" presStyleCnt="4" custLinFactNeighborX="-1546" custLinFactNeighborY="-44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EF694-31A1-4BA4-A9FA-0ADAC9CD3A77}" type="pres">
      <dgm:prSet presAssocID="{23F10388-47AC-435C-A015-B286197A3FBB}" presName="hierChild4" presStyleCnt="0"/>
      <dgm:spPr/>
    </dgm:pt>
    <dgm:pt modelId="{D0A692DF-C106-4069-B8AB-562813C46452}" type="pres">
      <dgm:prSet presAssocID="{FC557C24-89EB-41C1-8E6E-F1CD9B7B2DB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70816EB1-8E6E-408A-B427-B46BD2ADDDD8}" type="pres">
      <dgm:prSet presAssocID="{7897116E-54C2-425E-9142-558BB64EC0B0}" presName="hierRoot3" presStyleCnt="0"/>
      <dgm:spPr/>
    </dgm:pt>
    <dgm:pt modelId="{FC42E8B0-E4D1-4C52-98B7-C3E955AD7B64}" type="pres">
      <dgm:prSet presAssocID="{7897116E-54C2-425E-9142-558BB64EC0B0}" presName="composite3" presStyleCnt="0"/>
      <dgm:spPr/>
    </dgm:pt>
    <dgm:pt modelId="{D70AF1C9-297F-4907-8093-6F6D877B2D2B}" type="pres">
      <dgm:prSet presAssocID="{7897116E-54C2-425E-9142-558BB64EC0B0}" presName="background3" presStyleLbl="node3" presStyleIdx="1" presStyleCnt="4"/>
      <dgm:spPr/>
    </dgm:pt>
    <dgm:pt modelId="{07E43FDC-2451-4E49-B09D-01E1C470BAF5}" type="pres">
      <dgm:prSet presAssocID="{7897116E-54C2-425E-9142-558BB64EC0B0}" presName="text3" presStyleLbl="fgAcc3" presStyleIdx="1" presStyleCnt="4" custLinFactNeighborX="3413" custLinFactNeighborY="-29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63CDF-E1EB-4223-9471-1F924882A767}" type="pres">
      <dgm:prSet presAssocID="{7897116E-54C2-425E-9142-558BB64EC0B0}" presName="hierChild4" presStyleCnt="0"/>
      <dgm:spPr/>
    </dgm:pt>
    <dgm:pt modelId="{24B3BF8E-6C7C-4C8B-A7E2-0A696373D9E2}" type="pres">
      <dgm:prSet presAssocID="{83793687-EA82-402C-B21C-1A858D88905C}" presName="Name17" presStyleLbl="parChTrans1D3" presStyleIdx="2" presStyleCnt="4"/>
      <dgm:spPr/>
      <dgm:t>
        <a:bodyPr/>
        <a:lstStyle/>
        <a:p>
          <a:endParaRPr lang="en-US"/>
        </a:p>
      </dgm:t>
    </dgm:pt>
    <dgm:pt modelId="{9FB6FD34-C8DE-46E6-B6AC-AF797E2E5D45}" type="pres">
      <dgm:prSet presAssocID="{342F94B4-E815-4065-AEC9-75336B1B7E11}" presName="hierRoot3" presStyleCnt="0"/>
      <dgm:spPr/>
    </dgm:pt>
    <dgm:pt modelId="{55BF1DEE-6ECD-4891-AF0F-F4F4F3744288}" type="pres">
      <dgm:prSet presAssocID="{342F94B4-E815-4065-AEC9-75336B1B7E11}" presName="composite3" presStyleCnt="0"/>
      <dgm:spPr/>
    </dgm:pt>
    <dgm:pt modelId="{9171507A-C72F-4E50-83FA-3C1226EEAD9A}" type="pres">
      <dgm:prSet presAssocID="{342F94B4-E815-4065-AEC9-75336B1B7E11}" presName="background3" presStyleLbl="node3" presStyleIdx="2" presStyleCnt="4"/>
      <dgm:spPr/>
    </dgm:pt>
    <dgm:pt modelId="{296BC530-21A3-49CE-8200-B1F7FD1A89C1}" type="pres">
      <dgm:prSet presAssocID="{342F94B4-E815-4065-AEC9-75336B1B7E11}" presName="text3" presStyleLbl="fgAcc3" presStyleIdx="2" presStyleCnt="4" custLinFactNeighborX="-4109" custLinFactNeighborY="-13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4B2C7A-FD66-4777-A6CB-D0491B70D6F8}" type="pres">
      <dgm:prSet presAssocID="{342F94B4-E815-4065-AEC9-75336B1B7E11}" presName="hierChild4" presStyleCnt="0"/>
      <dgm:spPr/>
    </dgm:pt>
    <dgm:pt modelId="{D7B970EF-D86E-4EA6-B180-D41FA30C21D4}" type="pres">
      <dgm:prSet presAssocID="{BBA0F195-AFDD-47FD-911B-582AE4C4D78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BFAC3AB1-CC36-4B76-84F3-B6CBD78F4F93}" type="pres">
      <dgm:prSet presAssocID="{58D230C8-5B59-46C1-BA82-AD732A1A8FF6}" presName="hierRoot3" presStyleCnt="0"/>
      <dgm:spPr/>
    </dgm:pt>
    <dgm:pt modelId="{AEAF00D0-D873-4B6E-89A5-6CE8F03AF63F}" type="pres">
      <dgm:prSet presAssocID="{58D230C8-5B59-46C1-BA82-AD732A1A8FF6}" presName="composite3" presStyleCnt="0"/>
      <dgm:spPr/>
    </dgm:pt>
    <dgm:pt modelId="{9D2CF4A4-9047-4113-9A83-06DD44EE4093}" type="pres">
      <dgm:prSet presAssocID="{58D230C8-5B59-46C1-BA82-AD732A1A8FF6}" presName="background3" presStyleLbl="node3" presStyleIdx="3" presStyleCnt="4"/>
      <dgm:spPr/>
    </dgm:pt>
    <dgm:pt modelId="{40DAC910-4065-483F-9AC1-1594B34954F9}" type="pres">
      <dgm:prSet presAssocID="{58D230C8-5B59-46C1-BA82-AD732A1A8FF6}" presName="text3" presStyleLbl="fgAcc3" presStyleIdx="3" presStyleCnt="4" custLinFactNeighborX="-5406" custLinFactNeighborY="-4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EF2F5-EB61-43FA-A29A-048B84952D03}" type="pres">
      <dgm:prSet presAssocID="{58D230C8-5B59-46C1-BA82-AD732A1A8FF6}" presName="hierChild4" presStyleCnt="0"/>
      <dgm:spPr/>
    </dgm:pt>
  </dgm:ptLst>
  <dgm:cxnLst>
    <dgm:cxn modelId="{40306B03-D29F-496D-A064-0E7304CF86B3}" srcId="{E4F6112C-D56A-495A-92D2-9C357C35EF87}" destId="{58D230C8-5B59-46C1-BA82-AD732A1A8FF6}" srcOrd="3" destOrd="0" parTransId="{BBA0F195-AFDD-47FD-911B-582AE4C4D780}" sibTransId="{D59AA4AF-3BC1-4A7B-8C5A-C37B44635852}"/>
    <dgm:cxn modelId="{E208AC06-6CF1-4996-A57C-6C47F29ED724}" srcId="{7F130BE0-01C8-4D9A-BB1B-3C5BCD6D38C8}" destId="{E9BCB5EF-8399-4525-AB16-717A1E0163F1}" srcOrd="0" destOrd="0" parTransId="{CD128504-1683-4CC6-8BA8-4BB9C807B359}" sibTransId="{E6668B10-5B0D-424D-9185-6506923F4996}"/>
    <dgm:cxn modelId="{1C77D5F0-B118-49CA-BC16-A48C4B99E4B1}" type="presOf" srcId="{7F130BE0-01C8-4D9A-BB1B-3C5BCD6D38C8}" destId="{A7B1ABD5-A842-4E4A-886C-D1AE7036A20D}" srcOrd="0" destOrd="0" presId="urn:microsoft.com/office/officeart/2005/8/layout/hierarchy1"/>
    <dgm:cxn modelId="{28BF4843-5CAD-461E-BDB1-AB7256B91513}" type="presOf" srcId="{23F10388-47AC-435C-A015-B286197A3FBB}" destId="{B24874F1-0DB6-4FC0-85C2-552C0F84413C}" srcOrd="0" destOrd="0" presId="urn:microsoft.com/office/officeart/2005/8/layout/hierarchy1"/>
    <dgm:cxn modelId="{3B5BB912-6A28-4D40-AFD4-FC75DCF24071}" type="presOf" srcId="{58D230C8-5B59-46C1-BA82-AD732A1A8FF6}" destId="{40DAC910-4065-483F-9AC1-1594B34954F9}" srcOrd="0" destOrd="0" presId="urn:microsoft.com/office/officeart/2005/8/layout/hierarchy1"/>
    <dgm:cxn modelId="{0317EA58-A789-4EC5-BF78-6751C6342904}" type="presOf" srcId="{E4F6112C-D56A-495A-92D2-9C357C35EF87}" destId="{36AA362B-CD62-44B4-BC65-4B9D793360DF}" srcOrd="0" destOrd="0" presId="urn:microsoft.com/office/officeart/2005/8/layout/hierarchy1"/>
    <dgm:cxn modelId="{2CA15246-A69F-4090-B004-C03BE1A43818}" type="presOf" srcId="{FC557C24-89EB-41C1-8E6E-F1CD9B7B2DBD}" destId="{D0A692DF-C106-4069-B8AB-562813C46452}" srcOrd="0" destOrd="0" presId="urn:microsoft.com/office/officeart/2005/8/layout/hierarchy1"/>
    <dgm:cxn modelId="{1225B834-45C4-402A-9171-0C8692270661}" srcId="{E4F6112C-D56A-495A-92D2-9C357C35EF87}" destId="{7897116E-54C2-425E-9142-558BB64EC0B0}" srcOrd="1" destOrd="0" parTransId="{FC557C24-89EB-41C1-8E6E-F1CD9B7B2DBD}" sibTransId="{912D871E-D7FC-4FE8-B233-93A46F8901B5}"/>
    <dgm:cxn modelId="{9E9B376B-BCDF-4150-BF76-B3864C54F199}" srcId="{E4F6112C-D56A-495A-92D2-9C357C35EF87}" destId="{23F10388-47AC-435C-A015-B286197A3FBB}" srcOrd="0" destOrd="0" parTransId="{2295F0A3-DDA1-475C-8403-8B23168794B7}" sibTransId="{64FC148A-4BF9-42D3-848E-436AA95AF786}"/>
    <dgm:cxn modelId="{1E2B5221-48C2-4C0F-AE72-5D11124DB4B5}" type="presOf" srcId="{B365B8D3-E264-48D7-A3A3-A1779DC9AF90}" destId="{1712F67D-2757-46B9-99DE-1063297C8FEF}" srcOrd="0" destOrd="0" presId="urn:microsoft.com/office/officeart/2005/8/layout/hierarchy1"/>
    <dgm:cxn modelId="{83BA2010-E4B8-4F07-A786-9D9AF86303C3}" srcId="{7F130BE0-01C8-4D9A-BB1B-3C5BCD6D38C8}" destId="{E4F6112C-D56A-495A-92D2-9C357C35EF87}" srcOrd="1" destOrd="0" parTransId="{B365B8D3-E264-48D7-A3A3-A1779DC9AF90}" sibTransId="{E315FD0C-EDBA-48A2-A941-031A5A1E3762}"/>
    <dgm:cxn modelId="{9B55F7BF-35F4-4876-A7B0-6FFCAFAAD73C}" type="presOf" srcId="{7897116E-54C2-425E-9142-558BB64EC0B0}" destId="{07E43FDC-2451-4E49-B09D-01E1C470BAF5}" srcOrd="0" destOrd="0" presId="urn:microsoft.com/office/officeart/2005/8/layout/hierarchy1"/>
    <dgm:cxn modelId="{3C67D4C2-7685-4C3D-AF64-F475C5FFEEEC}" type="presOf" srcId="{342F94B4-E815-4065-AEC9-75336B1B7E11}" destId="{296BC530-21A3-49CE-8200-B1F7FD1A89C1}" srcOrd="0" destOrd="0" presId="urn:microsoft.com/office/officeart/2005/8/layout/hierarchy1"/>
    <dgm:cxn modelId="{2F6509B3-C945-4FF4-8DC4-7C59B2546BA7}" srcId="{75E35E2E-3C27-492C-B580-D136251FC391}" destId="{7F130BE0-01C8-4D9A-BB1B-3C5BCD6D38C8}" srcOrd="0" destOrd="0" parTransId="{D7EBBA46-E899-4C7A-ABD8-A88A8DBB152A}" sibTransId="{D38DEE3E-7F3D-4BD5-B3FE-A4DF6683BF57}"/>
    <dgm:cxn modelId="{B0077917-85E2-412A-9A53-8AC6EEEF8BBD}" type="presOf" srcId="{E9BCB5EF-8399-4525-AB16-717A1E0163F1}" destId="{5D66E1F5-FEC1-4AE8-8C6C-CC7D5EC557B8}" srcOrd="0" destOrd="0" presId="urn:microsoft.com/office/officeart/2005/8/layout/hierarchy1"/>
    <dgm:cxn modelId="{5A809879-A60A-42F3-A687-86D6C4D0D484}" type="presOf" srcId="{83793687-EA82-402C-B21C-1A858D88905C}" destId="{24B3BF8E-6C7C-4C8B-A7E2-0A696373D9E2}" srcOrd="0" destOrd="0" presId="urn:microsoft.com/office/officeart/2005/8/layout/hierarchy1"/>
    <dgm:cxn modelId="{9F283D0E-C4DE-430B-B1E4-35EC90D2CED2}" type="presOf" srcId="{75E35E2E-3C27-492C-B580-D136251FC391}" destId="{2BC365F2-49A4-42D8-AA6F-2F36E9402C2A}" srcOrd="0" destOrd="0" presId="urn:microsoft.com/office/officeart/2005/8/layout/hierarchy1"/>
    <dgm:cxn modelId="{F501E4B0-C896-4870-AE83-C29A54B41FCD}" type="presOf" srcId="{2295F0A3-DDA1-475C-8403-8B23168794B7}" destId="{0CA7B415-8F44-4627-8CF8-951FA77DA24C}" srcOrd="0" destOrd="0" presId="urn:microsoft.com/office/officeart/2005/8/layout/hierarchy1"/>
    <dgm:cxn modelId="{E3C87D9D-320D-4F63-991F-CAE52773331F}" type="presOf" srcId="{BBA0F195-AFDD-47FD-911B-582AE4C4D780}" destId="{D7B970EF-D86E-4EA6-B180-D41FA30C21D4}" srcOrd="0" destOrd="0" presId="urn:microsoft.com/office/officeart/2005/8/layout/hierarchy1"/>
    <dgm:cxn modelId="{EEF94C88-06C3-41FB-9FF4-8F098CA729A8}" srcId="{E4F6112C-D56A-495A-92D2-9C357C35EF87}" destId="{342F94B4-E815-4065-AEC9-75336B1B7E11}" srcOrd="2" destOrd="0" parTransId="{83793687-EA82-402C-B21C-1A858D88905C}" sibTransId="{F70574B9-CAE1-46E4-91B2-C6A572A9ECA7}"/>
    <dgm:cxn modelId="{15C8A44A-00A6-4448-8745-4F7D5EFB62D1}" type="presOf" srcId="{CD128504-1683-4CC6-8BA8-4BB9C807B359}" destId="{98AAD8F0-CDEA-411F-BC4A-6AEA69606101}" srcOrd="0" destOrd="0" presId="urn:microsoft.com/office/officeart/2005/8/layout/hierarchy1"/>
    <dgm:cxn modelId="{F76C2266-ACDD-4095-B5B4-15C771D60AB1}" type="presParOf" srcId="{2BC365F2-49A4-42D8-AA6F-2F36E9402C2A}" destId="{FA27D020-9249-4404-A132-CC49157FA098}" srcOrd="0" destOrd="0" presId="urn:microsoft.com/office/officeart/2005/8/layout/hierarchy1"/>
    <dgm:cxn modelId="{849E4892-4B0C-4D0D-9A37-85F4723E6B99}" type="presParOf" srcId="{FA27D020-9249-4404-A132-CC49157FA098}" destId="{A1B570B5-AFF8-492F-AA19-E5E0A19EFA8A}" srcOrd="0" destOrd="0" presId="urn:microsoft.com/office/officeart/2005/8/layout/hierarchy1"/>
    <dgm:cxn modelId="{61323616-B67D-417A-931A-3FF13EBEA05D}" type="presParOf" srcId="{A1B570B5-AFF8-492F-AA19-E5E0A19EFA8A}" destId="{61EA8C5B-FD65-4D36-97E0-B4187F87E225}" srcOrd="0" destOrd="0" presId="urn:microsoft.com/office/officeart/2005/8/layout/hierarchy1"/>
    <dgm:cxn modelId="{84A163EF-75CE-4252-B274-EC362EA78316}" type="presParOf" srcId="{A1B570B5-AFF8-492F-AA19-E5E0A19EFA8A}" destId="{A7B1ABD5-A842-4E4A-886C-D1AE7036A20D}" srcOrd="1" destOrd="0" presId="urn:microsoft.com/office/officeart/2005/8/layout/hierarchy1"/>
    <dgm:cxn modelId="{FD415548-028C-4284-A906-9AD366820310}" type="presParOf" srcId="{FA27D020-9249-4404-A132-CC49157FA098}" destId="{90B47483-74EF-4328-8059-D62ED43F2F35}" srcOrd="1" destOrd="0" presId="urn:microsoft.com/office/officeart/2005/8/layout/hierarchy1"/>
    <dgm:cxn modelId="{FD91DC27-675A-44F5-B854-1C57F304BDEF}" type="presParOf" srcId="{90B47483-74EF-4328-8059-D62ED43F2F35}" destId="{98AAD8F0-CDEA-411F-BC4A-6AEA69606101}" srcOrd="0" destOrd="0" presId="urn:microsoft.com/office/officeart/2005/8/layout/hierarchy1"/>
    <dgm:cxn modelId="{02BB4CB3-B22E-4846-8F77-21B3BB670265}" type="presParOf" srcId="{90B47483-74EF-4328-8059-D62ED43F2F35}" destId="{1822E6BC-15C0-4BBA-AD60-3C753D1AA753}" srcOrd="1" destOrd="0" presId="urn:microsoft.com/office/officeart/2005/8/layout/hierarchy1"/>
    <dgm:cxn modelId="{10B16299-DF80-416A-B013-AD54648636FC}" type="presParOf" srcId="{1822E6BC-15C0-4BBA-AD60-3C753D1AA753}" destId="{49F3B289-5660-4635-BD25-F64FDE8C9A09}" srcOrd="0" destOrd="0" presId="urn:microsoft.com/office/officeart/2005/8/layout/hierarchy1"/>
    <dgm:cxn modelId="{045E874C-2214-482A-88AF-5D60944759FA}" type="presParOf" srcId="{49F3B289-5660-4635-BD25-F64FDE8C9A09}" destId="{12FC274D-D8EB-4B92-AAB7-56DD4AB40C73}" srcOrd="0" destOrd="0" presId="urn:microsoft.com/office/officeart/2005/8/layout/hierarchy1"/>
    <dgm:cxn modelId="{891D8C25-9453-4E15-9351-231E3A6F4D03}" type="presParOf" srcId="{49F3B289-5660-4635-BD25-F64FDE8C9A09}" destId="{5D66E1F5-FEC1-4AE8-8C6C-CC7D5EC557B8}" srcOrd="1" destOrd="0" presId="urn:microsoft.com/office/officeart/2005/8/layout/hierarchy1"/>
    <dgm:cxn modelId="{2863E25C-9A00-408A-A07C-AC24D1717A44}" type="presParOf" srcId="{1822E6BC-15C0-4BBA-AD60-3C753D1AA753}" destId="{2B3595D9-5264-46A6-A1C3-BC0986364643}" srcOrd="1" destOrd="0" presId="urn:microsoft.com/office/officeart/2005/8/layout/hierarchy1"/>
    <dgm:cxn modelId="{C8EA0AFF-6156-4996-A837-623712D41052}" type="presParOf" srcId="{90B47483-74EF-4328-8059-D62ED43F2F35}" destId="{1712F67D-2757-46B9-99DE-1063297C8FEF}" srcOrd="2" destOrd="0" presId="urn:microsoft.com/office/officeart/2005/8/layout/hierarchy1"/>
    <dgm:cxn modelId="{A1D69CA3-5588-471A-9C35-FF966ECFC636}" type="presParOf" srcId="{90B47483-74EF-4328-8059-D62ED43F2F35}" destId="{B960B600-1EA0-41EF-9E4C-EABBF875DA29}" srcOrd="3" destOrd="0" presId="urn:microsoft.com/office/officeart/2005/8/layout/hierarchy1"/>
    <dgm:cxn modelId="{8F6622D9-5458-4542-86CE-FDE6409625C2}" type="presParOf" srcId="{B960B600-1EA0-41EF-9E4C-EABBF875DA29}" destId="{BD8B189A-68CB-4650-B670-52BE16D79FDB}" srcOrd="0" destOrd="0" presId="urn:microsoft.com/office/officeart/2005/8/layout/hierarchy1"/>
    <dgm:cxn modelId="{03D5D838-0F2F-4126-A24F-BEFA3399069D}" type="presParOf" srcId="{BD8B189A-68CB-4650-B670-52BE16D79FDB}" destId="{2F512DBD-5A54-4DDA-A586-5B4C113802F6}" srcOrd="0" destOrd="0" presId="urn:microsoft.com/office/officeart/2005/8/layout/hierarchy1"/>
    <dgm:cxn modelId="{FBBDF420-C384-4800-8FD8-2043CB3743ED}" type="presParOf" srcId="{BD8B189A-68CB-4650-B670-52BE16D79FDB}" destId="{36AA362B-CD62-44B4-BC65-4B9D793360DF}" srcOrd="1" destOrd="0" presId="urn:microsoft.com/office/officeart/2005/8/layout/hierarchy1"/>
    <dgm:cxn modelId="{19D3BF4C-6AA0-4AE9-B5A0-E4C4AF492087}" type="presParOf" srcId="{B960B600-1EA0-41EF-9E4C-EABBF875DA29}" destId="{40A3394B-9066-46BB-84C3-24988452A709}" srcOrd="1" destOrd="0" presId="urn:microsoft.com/office/officeart/2005/8/layout/hierarchy1"/>
    <dgm:cxn modelId="{94B34975-9ABC-4030-BEDF-202D7330C6B9}" type="presParOf" srcId="{40A3394B-9066-46BB-84C3-24988452A709}" destId="{0CA7B415-8F44-4627-8CF8-951FA77DA24C}" srcOrd="0" destOrd="0" presId="urn:microsoft.com/office/officeart/2005/8/layout/hierarchy1"/>
    <dgm:cxn modelId="{E933765F-85C3-4D6C-9D02-FDE7E5D5EC22}" type="presParOf" srcId="{40A3394B-9066-46BB-84C3-24988452A709}" destId="{71F2CDE0-0E7A-4B06-8A73-A513BC18560A}" srcOrd="1" destOrd="0" presId="urn:microsoft.com/office/officeart/2005/8/layout/hierarchy1"/>
    <dgm:cxn modelId="{8348409A-FCD7-4663-93FC-CE88D1DBBECF}" type="presParOf" srcId="{71F2CDE0-0E7A-4B06-8A73-A513BC18560A}" destId="{AA0D5410-0A5C-49A2-AE3B-920079076F63}" srcOrd="0" destOrd="0" presId="urn:microsoft.com/office/officeart/2005/8/layout/hierarchy1"/>
    <dgm:cxn modelId="{D90A37CD-9390-4CB3-9A99-4D1A6E595A7F}" type="presParOf" srcId="{AA0D5410-0A5C-49A2-AE3B-920079076F63}" destId="{34AE2235-1229-4D79-ACB9-EA3AE8F0B2B0}" srcOrd="0" destOrd="0" presId="urn:microsoft.com/office/officeart/2005/8/layout/hierarchy1"/>
    <dgm:cxn modelId="{322D54CD-E123-4B1C-96FD-608F9C65F2E2}" type="presParOf" srcId="{AA0D5410-0A5C-49A2-AE3B-920079076F63}" destId="{B24874F1-0DB6-4FC0-85C2-552C0F84413C}" srcOrd="1" destOrd="0" presId="urn:microsoft.com/office/officeart/2005/8/layout/hierarchy1"/>
    <dgm:cxn modelId="{26C2FAC1-A79F-45F9-A951-96A8C108BA94}" type="presParOf" srcId="{71F2CDE0-0E7A-4B06-8A73-A513BC18560A}" destId="{B16EF694-31A1-4BA4-A9FA-0ADAC9CD3A77}" srcOrd="1" destOrd="0" presId="urn:microsoft.com/office/officeart/2005/8/layout/hierarchy1"/>
    <dgm:cxn modelId="{261E5F1E-A862-47AD-89DD-95803297B552}" type="presParOf" srcId="{40A3394B-9066-46BB-84C3-24988452A709}" destId="{D0A692DF-C106-4069-B8AB-562813C46452}" srcOrd="2" destOrd="0" presId="urn:microsoft.com/office/officeart/2005/8/layout/hierarchy1"/>
    <dgm:cxn modelId="{F7A49903-63B0-4AC8-9850-09F4FF061CE0}" type="presParOf" srcId="{40A3394B-9066-46BB-84C3-24988452A709}" destId="{70816EB1-8E6E-408A-B427-B46BD2ADDDD8}" srcOrd="3" destOrd="0" presId="urn:microsoft.com/office/officeart/2005/8/layout/hierarchy1"/>
    <dgm:cxn modelId="{4CA576B6-6EDF-46F9-99AE-78129F327CED}" type="presParOf" srcId="{70816EB1-8E6E-408A-B427-B46BD2ADDDD8}" destId="{FC42E8B0-E4D1-4C52-98B7-C3E955AD7B64}" srcOrd="0" destOrd="0" presId="urn:microsoft.com/office/officeart/2005/8/layout/hierarchy1"/>
    <dgm:cxn modelId="{CB567EDF-C699-43A1-AF68-8DCB9AA321D9}" type="presParOf" srcId="{FC42E8B0-E4D1-4C52-98B7-C3E955AD7B64}" destId="{D70AF1C9-297F-4907-8093-6F6D877B2D2B}" srcOrd="0" destOrd="0" presId="urn:microsoft.com/office/officeart/2005/8/layout/hierarchy1"/>
    <dgm:cxn modelId="{5A0F0FBF-3F29-4674-BDEB-0198635388B0}" type="presParOf" srcId="{FC42E8B0-E4D1-4C52-98B7-C3E955AD7B64}" destId="{07E43FDC-2451-4E49-B09D-01E1C470BAF5}" srcOrd="1" destOrd="0" presId="urn:microsoft.com/office/officeart/2005/8/layout/hierarchy1"/>
    <dgm:cxn modelId="{7C0E8D0C-2BD1-4CE0-92AA-AD4B1C28665A}" type="presParOf" srcId="{70816EB1-8E6E-408A-B427-B46BD2ADDDD8}" destId="{E2763CDF-E1EB-4223-9471-1F924882A767}" srcOrd="1" destOrd="0" presId="urn:microsoft.com/office/officeart/2005/8/layout/hierarchy1"/>
    <dgm:cxn modelId="{B43DDE88-B058-44BD-82DE-04D3412C0701}" type="presParOf" srcId="{40A3394B-9066-46BB-84C3-24988452A709}" destId="{24B3BF8E-6C7C-4C8B-A7E2-0A696373D9E2}" srcOrd="4" destOrd="0" presId="urn:microsoft.com/office/officeart/2005/8/layout/hierarchy1"/>
    <dgm:cxn modelId="{AF79C779-E625-45A1-A5BC-E49E0F368088}" type="presParOf" srcId="{40A3394B-9066-46BB-84C3-24988452A709}" destId="{9FB6FD34-C8DE-46E6-B6AC-AF797E2E5D45}" srcOrd="5" destOrd="0" presId="urn:microsoft.com/office/officeart/2005/8/layout/hierarchy1"/>
    <dgm:cxn modelId="{C700709C-F3AB-4143-8993-C056CB145128}" type="presParOf" srcId="{9FB6FD34-C8DE-46E6-B6AC-AF797E2E5D45}" destId="{55BF1DEE-6ECD-4891-AF0F-F4F4F3744288}" srcOrd="0" destOrd="0" presId="urn:microsoft.com/office/officeart/2005/8/layout/hierarchy1"/>
    <dgm:cxn modelId="{30C7576F-39ED-4D1E-B8F4-AF982D63351C}" type="presParOf" srcId="{55BF1DEE-6ECD-4891-AF0F-F4F4F3744288}" destId="{9171507A-C72F-4E50-83FA-3C1226EEAD9A}" srcOrd="0" destOrd="0" presId="urn:microsoft.com/office/officeart/2005/8/layout/hierarchy1"/>
    <dgm:cxn modelId="{D609F65F-7763-491B-BDF6-4FCEFDA4393D}" type="presParOf" srcId="{55BF1DEE-6ECD-4891-AF0F-F4F4F3744288}" destId="{296BC530-21A3-49CE-8200-B1F7FD1A89C1}" srcOrd="1" destOrd="0" presId="urn:microsoft.com/office/officeart/2005/8/layout/hierarchy1"/>
    <dgm:cxn modelId="{1B84DCA3-2111-40FC-862E-9D026699D1D2}" type="presParOf" srcId="{9FB6FD34-C8DE-46E6-B6AC-AF797E2E5D45}" destId="{DB4B2C7A-FD66-4777-A6CB-D0491B70D6F8}" srcOrd="1" destOrd="0" presId="urn:microsoft.com/office/officeart/2005/8/layout/hierarchy1"/>
    <dgm:cxn modelId="{37BDF7BA-2FD4-449E-915E-0D6E4B8C8A33}" type="presParOf" srcId="{40A3394B-9066-46BB-84C3-24988452A709}" destId="{D7B970EF-D86E-4EA6-B180-D41FA30C21D4}" srcOrd="6" destOrd="0" presId="urn:microsoft.com/office/officeart/2005/8/layout/hierarchy1"/>
    <dgm:cxn modelId="{980E154C-FA5A-4C93-9B1A-E156D9B7CDC5}" type="presParOf" srcId="{40A3394B-9066-46BB-84C3-24988452A709}" destId="{BFAC3AB1-CC36-4B76-84F3-B6CBD78F4F93}" srcOrd="7" destOrd="0" presId="urn:microsoft.com/office/officeart/2005/8/layout/hierarchy1"/>
    <dgm:cxn modelId="{81CB22C6-B348-4126-B70E-A51950C4C3E4}" type="presParOf" srcId="{BFAC3AB1-CC36-4B76-84F3-B6CBD78F4F93}" destId="{AEAF00D0-D873-4B6E-89A5-6CE8F03AF63F}" srcOrd="0" destOrd="0" presId="urn:microsoft.com/office/officeart/2005/8/layout/hierarchy1"/>
    <dgm:cxn modelId="{A5959C67-F1D0-4BE6-9264-C9E64876759C}" type="presParOf" srcId="{AEAF00D0-D873-4B6E-89A5-6CE8F03AF63F}" destId="{9D2CF4A4-9047-4113-9A83-06DD44EE4093}" srcOrd="0" destOrd="0" presId="urn:microsoft.com/office/officeart/2005/8/layout/hierarchy1"/>
    <dgm:cxn modelId="{8B516342-E90A-4CAD-B6CB-CAF4BF899BF8}" type="presParOf" srcId="{AEAF00D0-D873-4B6E-89A5-6CE8F03AF63F}" destId="{40DAC910-4065-483F-9AC1-1594B34954F9}" srcOrd="1" destOrd="0" presId="urn:microsoft.com/office/officeart/2005/8/layout/hierarchy1"/>
    <dgm:cxn modelId="{E95A5325-51A6-402F-9DA0-81F3B160FF0E}" type="presParOf" srcId="{BFAC3AB1-CC36-4B76-84F3-B6CBD78F4F93}" destId="{753EF2F5-EB61-43FA-A29A-048B84952D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232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320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4114800" y="40386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600"/>
              <a:buFont typeface="Quattrocento Sans"/>
              <a:buNone/>
              <a:defRPr sz="36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15" descr="Résultat de recherche d'images pour &quot;testing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041" y="2439665"/>
            <a:ext cx="2120718" cy="2034892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sldNum" idx="12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/>
          <p:nvPr/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7"/>
          <p:cNvCxnSpPr/>
          <p:nvPr/>
        </p:nvCxnSpPr>
        <p:spPr>
          <a:xfrm rot="10800000">
            <a:off x="533400" y="835152"/>
            <a:ext cx="81534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8"/>
          <p:cNvSpPr txBox="1"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1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body" idx="2"/>
          </p:nvPr>
        </p:nvSpPr>
        <p:spPr>
          <a:xfrm>
            <a:off x="4953000" y="1828800"/>
            <a:ext cx="4038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228600"/>
            <a:ext cx="1600200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=""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9144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=""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2686691" y="1676990"/>
            <a:ext cx="1755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=""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4703474" y="1676990"/>
            <a:ext cx="1755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=""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6720257" y="1676990"/>
            <a:ext cx="1755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=""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669908" y="1676990"/>
            <a:ext cx="1755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74236" y="-104349"/>
            <a:ext cx="9306190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=""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=""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=""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=""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=""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=""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=""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=""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=""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=""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=""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=""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=""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=""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=""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=""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=""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=""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=""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=""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=""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=""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=""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=""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=""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=""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=""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=""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=""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=""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=""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=""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=""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=""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=""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=""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=""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=""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=""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=""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=""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=""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=""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=""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=""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=""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=""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=""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=""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=""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=""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=""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=""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=""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=""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=""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=""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=""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=""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=""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=""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=""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=""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=""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=""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=""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=""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=""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=""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=""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=""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=""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=""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=""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=""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=""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=""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=""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=""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=""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=""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=""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=""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=""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=""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=""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=""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=""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=""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=""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=""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=""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=""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=""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=""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=""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=""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=""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=""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=""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=""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04908" y="1838990"/>
            <a:ext cx="1485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=""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821691" y="1838990"/>
            <a:ext cx="1485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=""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38474" y="1838990"/>
            <a:ext cx="1485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=""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855257" y="1838990"/>
            <a:ext cx="1485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1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218719"/>
            <a:ext cx="1524000" cy="461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17"/>
          <p:cNvCxnSpPr/>
          <p:nvPr/>
        </p:nvCxnSpPr>
        <p:spPr>
          <a:xfrm>
            <a:off x="457200" y="838200"/>
            <a:ext cx="82296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1"/>
          <p:cNvSpPr/>
          <p:nvPr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1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2799530" y="2575401"/>
            <a:ext cx="3426068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1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1926464" y="609600"/>
            <a:ext cx="544347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1"/>
          <p:cNvSpPr txBox="1"/>
          <p:nvPr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1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2564" y="3568725"/>
            <a:ext cx="2616710" cy="2616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4495800" y="838200"/>
            <a:ext cx="5029200" cy="8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</a:pPr>
            <a:r>
              <a:rPr lang="en-US" dirty="0">
                <a:solidFill>
                  <a:srgbClr val="262626"/>
                </a:solidFill>
              </a:rPr>
              <a:t>Kiểm thử cơ </a:t>
            </a:r>
            <a:r>
              <a:rPr lang="en-US" dirty="0" err="1">
                <a:solidFill>
                  <a:srgbClr val="262626"/>
                </a:solidFill>
              </a:rPr>
              <a:t>bản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4267200" y="3400448"/>
            <a:ext cx="5029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Nhóm </a:t>
            </a:r>
            <a:r>
              <a:rPr lang="en-US" sz="2800" dirty="0" smtClean="0"/>
              <a:t>6: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Văn </a:t>
            </a:r>
            <a:r>
              <a:rPr lang="en-US" sz="2800" dirty="0" err="1" smtClean="0"/>
              <a:t>Ngọc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Lê</a:t>
            </a:r>
            <a:r>
              <a:rPr lang="en-US" sz="2800" dirty="0" smtClean="0"/>
              <a:t> </a:t>
            </a:r>
            <a:r>
              <a:rPr lang="en-US" sz="2800" dirty="0" err="1" smtClean="0"/>
              <a:t>Xuân</a:t>
            </a:r>
            <a:r>
              <a:rPr lang="en-US" sz="2800" dirty="0" smtClean="0"/>
              <a:t> </a:t>
            </a:r>
            <a:r>
              <a:rPr lang="en-US" sz="2800" dirty="0" err="1" smtClean="0"/>
              <a:t>Hùng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Hoàng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Khánh</a:t>
            </a:r>
            <a:endParaRPr lang="en-US" sz="2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Văn Kiên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</a:t>
            </a:r>
            <a:r>
              <a:rPr lang="en-US" sz="2800" dirty="0" err="1" smtClean="0"/>
              <a:t>Nguyễn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/>
              <a:t> </a:t>
            </a:r>
            <a:r>
              <a:rPr lang="en-US" sz="2800" dirty="0" err="1" smtClean="0"/>
              <a:t>Đạt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" name="Google Shape;131;p3"/>
          <p:cNvSpPr/>
          <p:nvPr/>
        </p:nvSpPr>
        <p:spPr>
          <a:xfrm>
            <a:off x="644993" y="1081790"/>
            <a:ext cx="830922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4000" dirty="0" err="1" smtClean="0">
                <a:solidFill>
                  <a:schemeClr val="accent6"/>
                </a:solidFill>
              </a:rPr>
              <a:t>Kiểm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thử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tĩnh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và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kiểm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thử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dirty="0" err="1">
                <a:solidFill>
                  <a:schemeClr val="accent6"/>
                </a:solidFill>
              </a:rPr>
              <a:t>động</a:t>
            </a:r>
            <a:endParaRPr lang="en-US" sz="4000" dirty="0">
              <a:solidFill>
                <a:schemeClr val="accent6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1396" y="1827219"/>
            <a:ext cx="51759" cy="341577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9151" y="5248746"/>
            <a:ext cx="8324490" cy="7476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9509" y="5477774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47729" y="5477773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8194" name="Picture 2" descr="Kiểm thử phần mềm: Các kỹ thuật tĩnh (Static techniqu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2" y="2070927"/>
            <a:ext cx="3653286" cy="260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5 LOẠI BUG KIỂU GÌ CÁC LẬP TRÌNH VIÊN CŨNG PHẢI GẶP ÍT NHẤT MỘ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7" y="2070927"/>
            <a:ext cx="3653286" cy="260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59848310"/>
              </p:ext>
            </p:extLst>
          </p:nvPr>
        </p:nvGraphicFramePr>
        <p:xfrm>
          <a:off x="591128" y="960582"/>
          <a:ext cx="8095672" cy="554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6599283"/>
              </p:ext>
            </p:extLst>
          </p:nvPr>
        </p:nvGraphicFramePr>
        <p:xfrm>
          <a:off x="591128" y="960582"/>
          <a:ext cx="8095672" cy="554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39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dirty="0"/>
          </a:p>
        </p:txBody>
      </p:sp>
      <p:sp>
        <p:nvSpPr>
          <p:cNvPr id="147" name="Google Shape;14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92323321"/>
              </p:ext>
            </p:extLst>
          </p:nvPr>
        </p:nvGraphicFramePr>
        <p:xfrm>
          <a:off x="142552" y="1644072"/>
          <a:ext cx="8923809" cy="4712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75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" name="Google Shape;131;p3"/>
          <p:cNvSpPr/>
          <p:nvPr/>
        </p:nvSpPr>
        <p:spPr>
          <a:xfrm>
            <a:off x="644992" y="1081790"/>
            <a:ext cx="82919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Test Progress report </a:t>
            </a:r>
            <a:r>
              <a:rPr lang="en-US" sz="2800" dirty="0" err="1">
                <a:solidFill>
                  <a:schemeClr val="accent6"/>
                </a:solidFill>
              </a:rPr>
              <a:t>và</a:t>
            </a:r>
            <a:r>
              <a:rPr lang="en-US" sz="2800" dirty="0">
                <a:solidFill>
                  <a:schemeClr val="accent6"/>
                </a:solidFill>
              </a:rPr>
              <a:t> Test Summary </a:t>
            </a:r>
            <a:r>
              <a:rPr lang="en-US" sz="2800" dirty="0" smtClean="0">
                <a:solidFill>
                  <a:schemeClr val="accent6"/>
                </a:solidFill>
              </a:rPr>
              <a:t>report </a:t>
            </a:r>
            <a:endParaRPr sz="28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01396" y="1827219"/>
            <a:ext cx="51759" cy="341577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151" y="5248746"/>
            <a:ext cx="8324490" cy="7476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19509" y="5477774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Progress report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47729" y="5477773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Summary report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 descr="Generate Test Execution Weekly Progress Report - synapse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2" y="1841733"/>
            <a:ext cx="3942100" cy="3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ow to Write Effective Test Summary Report? - Project Managemen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862" y="1903622"/>
            <a:ext cx="3808411" cy="315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" name="Google Shape;131;p3"/>
          <p:cNvSpPr/>
          <p:nvPr/>
        </p:nvSpPr>
        <p:spPr>
          <a:xfrm>
            <a:off x="644992" y="1081790"/>
            <a:ext cx="82919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 err="1" smtClean="0">
                <a:solidFill>
                  <a:schemeClr val="accent6"/>
                </a:solidFill>
              </a:rPr>
              <a:t>Khái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niệm</a:t>
            </a:r>
            <a:endParaRPr sz="28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sp>
        <p:nvSpPr>
          <p:cNvPr id="14" name="Google Shape;146;p5"/>
          <p:cNvSpPr txBox="1">
            <a:spLocks/>
          </p:cNvSpPr>
          <p:nvPr/>
        </p:nvSpPr>
        <p:spPr>
          <a:xfrm>
            <a:off x="2209800" y="4270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i="0" u="none" strike="noStrike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Test progress report</a:t>
            </a:r>
            <a:endParaRPr lang="vi-VN" dirty="0"/>
          </a:p>
        </p:txBody>
      </p:sp>
      <p:pic>
        <p:nvPicPr>
          <p:cNvPr id="15" name="Picture 4" descr="Generate Test Execution Weekly Progress Report - synapse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19" y="2152284"/>
            <a:ext cx="7405777" cy="32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2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sp>
        <p:nvSpPr>
          <p:cNvPr id="14" name="Google Shape;146;p5"/>
          <p:cNvSpPr txBox="1">
            <a:spLocks/>
          </p:cNvSpPr>
          <p:nvPr/>
        </p:nvSpPr>
        <p:spPr>
          <a:xfrm>
            <a:off x="2209800" y="4270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i="0" u="none" strike="noStrike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Test progress report</a:t>
            </a:r>
            <a:endParaRPr lang="vi-VN" dirty="0"/>
          </a:p>
        </p:txBody>
      </p:sp>
      <p:pic>
        <p:nvPicPr>
          <p:cNvPr id="11" name="Picture 2" descr="Hướng dẫn về khởi tạo, phát hành và sử dụng hóa đơn điện tử bá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26" y="1384380"/>
            <a:ext cx="19716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45806" y="1384380"/>
            <a:ext cx="1957388" cy="2554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29149" y="3215323"/>
            <a:ext cx="180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file Test Report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17595" y="1228407"/>
            <a:ext cx="127635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417595" y="1526886"/>
            <a:ext cx="1276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17595" y="3015589"/>
            <a:ext cx="127635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17595" y="3314068"/>
            <a:ext cx="1276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86325" y="4443733"/>
            <a:ext cx="127635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79182" y="4739306"/>
            <a:ext cx="1276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</a:p>
        </p:txBody>
      </p:sp>
      <p:cxnSp>
        <p:nvCxnSpPr>
          <p:cNvPr id="22" name="Curved Connector 21"/>
          <p:cNvCxnSpPr>
            <a:stCxn id="12" idx="3"/>
            <a:endCxn id="16" idx="1"/>
          </p:cNvCxnSpPr>
          <p:nvPr/>
        </p:nvCxnSpPr>
        <p:spPr>
          <a:xfrm flipV="1">
            <a:off x="6503194" y="1880870"/>
            <a:ext cx="914401" cy="7805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3"/>
            <a:endCxn id="18" idx="1"/>
          </p:cNvCxnSpPr>
          <p:nvPr/>
        </p:nvCxnSpPr>
        <p:spPr>
          <a:xfrm>
            <a:off x="6503194" y="2661415"/>
            <a:ext cx="914401" cy="10066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20" idx="0"/>
          </p:cNvCxnSpPr>
          <p:nvPr/>
        </p:nvCxnSpPr>
        <p:spPr>
          <a:xfrm>
            <a:off x="5524500" y="3938449"/>
            <a:ext cx="0" cy="505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5226" y="1271337"/>
            <a:ext cx="1957389" cy="255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5715" y="3102280"/>
            <a:ext cx="187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ùng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</a:p>
        </p:txBody>
      </p:sp>
      <p:pic>
        <p:nvPicPr>
          <p:cNvPr id="33" name="Picture 2" descr="Perché in Inglese: why e because - Scuola Inglese Ro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49" y="1524748"/>
            <a:ext cx="1804987" cy="16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75745" y="4315807"/>
            <a:ext cx="1276350" cy="130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8602" y="4611380"/>
            <a:ext cx="127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</a:t>
            </a:r>
            <a:r>
              <a:rPr lang="en-US" dirty="0" err="1" smtClean="0"/>
              <a:t>ài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1413920" y="3810523"/>
            <a:ext cx="0" cy="505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9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9" grpId="0" animBg="1"/>
      <p:bldP spid="31" grpId="0"/>
      <p:bldP spid="34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7" name="Google Shape;131;p3"/>
          <p:cNvSpPr/>
          <p:nvPr/>
        </p:nvSpPr>
        <p:spPr>
          <a:xfrm>
            <a:off x="644992" y="1081790"/>
            <a:ext cx="829197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 err="1" smtClean="0">
                <a:solidFill>
                  <a:schemeClr val="accent6"/>
                </a:solidFill>
              </a:rPr>
              <a:t>Khái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err="1" smtClean="0">
                <a:solidFill>
                  <a:schemeClr val="accent6"/>
                </a:solidFill>
              </a:rPr>
              <a:t>niệm</a:t>
            </a:r>
            <a:endParaRPr sz="28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sp>
        <p:nvSpPr>
          <p:cNvPr id="14" name="Google Shape;146;p5"/>
          <p:cNvSpPr txBox="1">
            <a:spLocks/>
          </p:cNvSpPr>
          <p:nvPr/>
        </p:nvSpPr>
        <p:spPr>
          <a:xfrm>
            <a:off x="2209800" y="4270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i="0" u="none" strike="noStrike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Test Summary report</a:t>
            </a:r>
            <a:endParaRPr lang="vi-VN" dirty="0"/>
          </a:p>
        </p:txBody>
      </p:sp>
      <p:pic>
        <p:nvPicPr>
          <p:cNvPr id="8" name="Picture 6" descr="How to Write Effective Test Summary Report? - Project Managemen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51" y="2102029"/>
            <a:ext cx="7137907" cy="352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52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 err="1"/>
              <a:t>Nội</a:t>
            </a:r>
            <a:r>
              <a:rPr lang="en-US" b="1" dirty="0"/>
              <a:t> dung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Test Report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BB2962E-A477-46E4-8E09-7C1A56948CC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E3CE3150-8AFA-48F7-8B09-E93A0FB5BE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F6D9AC7B-F45F-4FB3-A923-715D1117B8D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EFA933D6-109E-4C82-A625-5F1435EA1EA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3" name="TextBox 2"/>
          <p:cNvSpPr txBox="1"/>
          <p:nvPr/>
        </p:nvSpPr>
        <p:spPr>
          <a:xfrm>
            <a:off x="967631" y="2484408"/>
            <a:ext cx="1210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Thông</a:t>
            </a:r>
            <a:r>
              <a:rPr lang="en-US" sz="1500" dirty="0" smtClean="0"/>
              <a:t> tin </a:t>
            </a:r>
            <a:r>
              <a:rPr lang="en-US" sz="1500" dirty="0" err="1" smtClean="0"/>
              <a:t>dự</a:t>
            </a:r>
            <a:r>
              <a:rPr lang="en-US" sz="1500" dirty="0" smtClean="0"/>
              <a:t> </a:t>
            </a:r>
            <a:r>
              <a:rPr lang="en-US" sz="1500" dirty="0" err="1" smtClean="0"/>
              <a:t>án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396815" y="4238912"/>
            <a:ext cx="1552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r>
              <a:rPr lang="en-US" dirty="0">
                <a:solidFill>
                  <a:schemeClr val="bg1"/>
                </a:solidFill>
              </a:rPr>
              <a:t> Test Report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74710" y="2559170"/>
            <a:ext cx="1210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Mục</a:t>
            </a:r>
            <a:r>
              <a:rPr lang="en-US" sz="1500" dirty="0" smtClean="0"/>
              <a:t> </a:t>
            </a:r>
            <a:r>
              <a:rPr lang="en-US" sz="1500" dirty="0" err="1" smtClean="0"/>
              <a:t>tiêu</a:t>
            </a:r>
            <a:r>
              <a:rPr lang="en-US" sz="1500" dirty="0" smtClean="0"/>
              <a:t> </a:t>
            </a:r>
            <a:r>
              <a:rPr lang="en-US" sz="1500" dirty="0" err="1" smtClean="0"/>
              <a:t>kiểm</a:t>
            </a:r>
            <a:r>
              <a:rPr lang="en-US" sz="1500" dirty="0" smtClean="0"/>
              <a:t> </a:t>
            </a:r>
            <a:r>
              <a:rPr lang="en-US" sz="1500" dirty="0" err="1" smtClean="0"/>
              <a:t>thử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779482" y="4177402"/>
            <a:ext cx="14247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Mục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đoạn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phần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mềm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28667" y="2559170"/>
            <a:ext cx="1210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/>
              <a:t>Tóm</a:t>
            </a:r>
            <a:r>
              <a:rPr lang="en-US" sz="1500" dirty="0" smtClean="0"/>
              <a:t> </a:t>
            </a:r>
            <a:r>
              <a:rPr lang="en-US" sz="1500" dirty="0" err="1" smtClean="0"/>
              <a:t>tắt</a:t>
            </a:r>
            <a:r>
              <a:rPr lang="en-US" sz="1500" dirty="0" smtClean="0"/>
              <a:t> </a:t>
            </a:r>
            <a:r>
              <a:rPr lang="en-US" sz="1500" dirty="0" err="1" smtClean="0"/>
              <a:t>kiểm</a:t>
            </a:r>
            <a:r>
              <a:rPr lang="en-US" sz="1500" dirty="0" smtClean="0"/>
              <a:t> </a:t>
            </a:r>
            <a:r>
              <a:rPr lang="en-US" sz="1500" dirty="0" err="1" smtClean="0"/>
              <a:t>thử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4709490" y="4137937"/>
            <a:ext cx="1673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 fontAlgn="base">
              <a:buClr>
                <a:schemeClr val="bg1"/>
              </a:buClr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 fontAlgn="base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lượng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trường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hợp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thành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29256" y="2682280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961837" y="4152448"/>
            <a:ext cx="1854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từng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ưu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xảy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3" grpId="0"/>
      <p:bldP spid="7" grpId="0"/>
      <p:bldP spid="44" grpId="0"/>
      <p:bldP spid="9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 descr="Image result for sinh viên polytechnic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9600" y="0"/>
            <a:ext cx="10287000" cy="6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74300" tIns="45700" rIns="18287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KẾT THÚC</a:t>
            </a:r>
            <a:endParaRPr sz="4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543560" y="805180"/>
            <a:ext cx="456184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Quattrocento Sans"/>
              <a:buNone/>
            </a:pP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Mục</a:t>
            </a:r>
            <a:r>
              <a:rPr lang="en-US" sz="2800" b="1" i="0" u="none" strike="noStrike" cap="none" dirty="0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Lục</a:t>
            </a:r>
            <a:endParaRPr sz="2800" b="1" i="0" u="none" strike="noStrike" cap="none" dirty="0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457200" y="1600200"/>
            <a:ext cx="82296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Kỹ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thuật EP(Equivalence Patitioning) và BVA (Boundary-value analysis) là gì</a:t>
            </a: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Bảng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quyết định là gì</a:t>
            </a: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Kiểm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thử trạng thái là gì</a:t>
            </a: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và Dynamic Testing</a:t>
            </a: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report và Test Summary report là gì</a:t>
            </a: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-US" sz="3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Clr>
                <a:schemeClr val="dk1"/>
              </a:buClr>
              <a:buSzPts val="3000"/>
              <a:buAutoNum type="arabicPeriod"/>
            </a:pPr>
            <a:r>
              <a:rPr lang="vi-VN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vi-VN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cần phải có những gì?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644993" y="1081790"/>
            <a:ext cx="760186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Kỹ</a:t>
            </a:r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thuật</a:t>
            </a:r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EP </a:t>
            </a:r>
            <a:r>
              <a:rPr lang="en-US" sz="40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Kỹ</a:t>
            </a:r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 dirty="0" err="1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thuật</a:t>
            </a:r>
            <a:r>
              <a:rPr lang="en-US" sz="4000" b="1" dirty="0" smtClean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BVA</a:t>
            </a:r>
            <a:endParaRPr lang="en-US" sz="40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1" y="1827219"/>
            <a:ext cx="4079995" cy="310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004" y="1827219"/>
            <a:ext cx="4079995" cy="30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01396" y="1827219"/>
            <a:ext cx="51759" cy="341577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151" y="5248746"/>
            <a:ext cx="8324490" cy="7476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9509" y="5477774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EP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47729" y="5477773"/>
            <a:ext cx="3312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BVA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ep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" name="Picture 2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83" y="2562045"/>
            <a:ext cx="3347049" cy="22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464" y="1026543"/>
            <a:ext cx="36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1. </a:t>
            </a:r>
            <a:r>
              <a:rPr lang="en-US" sz="2000" b="1" dirty="0" err="1" smtClean="0">
                <a:solidFill>
                  <a:schemeClr val="accent6"/>
                </a:solidFill>
              </a:rPr>
              <a:t>Khái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niệm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/>
          <p:cNvCxnSpPr>
            <a:stCxn id="13" idx="1"/>
          </p:cNvCxnSpPr>
          <p:nvPr/>
        </p:nvCxnSpPr>
        <p:spPr>
          <a:xfrm flipH="1" flipV="1">
            <a:off x="1802921" y="3691202"/>
            <a:ext cx="1000662" cy="90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5659" y="3104603"/>
            <a:ext cx="1587261" cy="11731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820" y="3305802"/>
            <a:ext cx="1431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hương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50632" y="3647003"/>
            <a:ext cx="983413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34045" y="3105509"/>
            <a:ext cx="1587261" cy="117319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72206" y="3306708"/>
            <a:ext cx="1431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6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ep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" name="Picture 2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83" y="2562045"/>
            <a:ext cx="3347049" cy="226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464" y="1026543"/>
            <a:ext cx="36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2. </a:t>
            </a:r>
            <a:r>
              <a:rPr lang="en-US" sz="2000" b="1" dirty="0" err="1" smtClean="0">
                <a:solidFill>
                  <a:schemeClr val="accent6"/>
                </a:solidFill>
              </a:rPr>
              <a:t>Ưu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nhược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điểm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/>
          <p:cNvCxnSpPr>
            <a:stCxn id="13" idx="1"/>
          </p:cNvCxnSpPr>
          <p:nvPr/>
        </p:nvCxnSpPr>
        <p:spPr>
          <a:xfrm flipH="1" flipV="1">
            <a:off x="1802921" y="3691202"/>
            <a:ext cx="1000662" cy="90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5659" y="2759546"/>
            <a:ext cx="1587261" cy="18728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50632" y="3647003"/>
            <a:ext cx="983413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6" y="2828558"/>
            <a:ext cx="1466490" cy="132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078" y="4286422"/>
            <a:ext cx="10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34045" y="2706398"/>
            <a:ext cx="1587261" cy="18728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01464" y="4233274"/>
            <a:ext cx="124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14" y="2794553"/>
            <a:ext cx="1388854" cy="132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04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BVA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43464" y="1026543"/>
            <a:ext cx="36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1. </a:t>
            </a:r>
            <a:r>
              <a:rPr lang="en-US" sz="2000" b="1" dirty="0" err="1" smtClean="0">
                <a:solidFill>
                  <a:schemeClr val="accent6"/>
                </a:solidFill>
              </a:rPr>
              <a:t>Khái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niệm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pic>
        <p:nvPicPr>
          <p:cNvPr id="17" name="Picture 4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32" y="2042879"/>
            <a:ext cx="6365996" cy="30965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510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BVA</a:t>
            </a:r>
            <a:endParaRPr dirty="0"/>
          </a:p>
        </p:txBody>
      </p:sp>
      <p:sp>
        <p:nvSpPr>
          <p:cNvPr id="129" name="Google Shape;1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43464" y="1026543"/>
            <a:ext cx="368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2. </a:t>
            </a:r>
            <a:r>
              <a:rPr lang="en-US" sz="2000" b="1" dirty="0" err="1" smtClean="0">
                <a:solidFill>
                  <a:schemeClr val="accent6"/>
                </a:solidFill>
              </a:rPr>
              <a:t>Ưu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nhược</a:t>
            </a:r>
            <a:r>
              <a:rPr lang="en-US" sz="2000" b="1" dirty="0" smtClean="0">
                <a:solidFill>
                  <a:schemeClr val="accent6"/>
                </a:solidFill>
              </a:rPr>
              <a:t> </a:t>
            </a:r>
            <a:r>
              <a:rPr lang="en-US" sz="2000" b="1" dirty="0" err="1" smtClean="0">
                <a:solidFill>
                  <a:schemeClr val="accent6"/>
                </a:solidFill>
              </a:rPr>
              <a:t>điểm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802921" y="3691202"/>
            <a:ext cx="1000662" cy="90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5659" y="2759546"/>
            <a:ext cx="1587261" cy="18728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50632" y="3647003"/>
            <a:ext cx="983413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6" y="2828558"/>
            <a:ext cx="1466490" cy="132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078" y="4286422"/>
            <a:ext cx="10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34045" y="2706398"/>
            <a:ext cx="1587261" cy="18728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01464" y="4233274"/>
            <a:ext cx="124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14" y="2794553"/>
            <a:ext cx="1388854" cy="132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4" descr="Tìm hiểu về kỹ thuật phân tích giá trị biên và phân vùng tương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75" y="2094519"/>
            <a:ext cx="3726614" cy="30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50" name="Picture 2" descr="Cách tạo test case sử dụng kỹ thuật bảng quyết định - Decisi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68" y="2226955"/>
            <a:ext cx="3752191" cy="242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5826" y="2078966"/>
            <a:ext cx="1613140" cy="271732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erumo launches automated fill-finish 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6" y="2078966"/>
            <a:ext cx="1613140" cy="132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5826" y="3588588"/>
            <a:ext cx="161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</a:t>
            </a:r>
            <a:r>
              <a:rPr lang="en-US" dirty="0" err="1" smtClean="0"/>
              <a:t>ột</a:t>
            </a:r>
            <a:r>
              <a:rPr lang="en-US" dirty="0" smtClean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test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70784" y="2117066"/>
            <a:ext cx="1613140" cy="271732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70784" y="3626688"/>
            <a:ext cx="16131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>
            <a:off x="2078966" y="3399526"/>
            <a:ext cx="621402" cy="227162"/>
          </a:xfrm>
          <a:prstGeom prst="left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449382" y="3405995"/>
            <a:ext cx="621402" cy="227162"/>
          </a:xfrm>
          <a:prstGeom prst="left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Toàn quốc: - [HN] Bán bảng gỗ tiện lợi: đính ảnh, lưu lời ghi chú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85" y="2103408"/>
            <a:ext cx="1613139" cy="137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 animBg="1"/>
      <p:bldP spid="14" grpId="0"/>
      <p:bldP spid="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trạng</a:t>
            </a:r>
            <a:endParaRPr dirty="0"/>
          </a:p>
        </p:txBody>
      </p:sp>
      <p:sp>
        <p:nvSpPr>
          <p:cNvPr id="138" name="Google Shape;13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Kiểm thử cơ bản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65826" y="2078966"/>
            <a:ext cx="1613140" cy="271732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5826" y="3588588"/>
            <a:ext cx="161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under Test - AUT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70784" y="2117066"/>
            <a:ext cx="1613140" cy="271732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70784" y="3626688"/>
            <a:ext cx="1613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đen</a:t>
            </a:r>
            <a:r>
              <a:rPr lang="en-US" dirty="0"/>
              <a:t> 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2078966" y="3399526"/>
            <a:ext cx="621402" cy="227162"/>
          </a:xfrm>
          <a:prstGeom prst="left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6449382" y="3405995"/>
            <a:ext cx="621402" cy="227162"/>
          </a:xfrm>
          <a:prstGeom prst="left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Kỹ thuật kiểm thử chuyển đổi trạng thá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90" y="1690776"/>
            <a:ext cx="361099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7" y="2117066"/>
            <a:ext cx="1613140" cy="13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84" y="2160557"/>
            <a:ext cx="161314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4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 animBg="1"/>
      <p:bldP spid="14" grpId="0"/>
      <p:bldP spid="5" grpId="0" animBg="1"/>
      <p:bldP spid="16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591</Words>
  <Application>Microsoft Office PowerPoint</Application>
  <PresentationFormat>On-screen Show (4:3)</PresentationFormat>
  <Paragraphs>129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</vt:lpstr>
      <vt:lpstr>Courier New</vt:lpstr>
      <vt:lpstr>Noto Sans Symbols</vt:lpstr>
      <vt:lpstr>맑은 고딕</vt:lpstr>
      <vt:lpstr>Quattrocento Sans</vt:lpstr>
      <vt:lpstr>Custom Design</vt:lpstr>
      <vt:lpstr>Kiểm thử cơ bản</vt:lpstr>
      <vt:lpstr>PowerPoint Presentation</vt:lpstr>
      <vt:lpstr>PowerPoint Presentation</vt:lpstr>
      <vt:lpstr>Kỹ thuật ep</vt:lpstr>
      <vt:lpstr>Kỹ thuật ep</vt:lpstr>
      <vt:lpstr>Kỹ thuật BVA</vt:lpstr>
      <vt:lpstr>Kỹ thuật BVA</vt:lpstr>
      <vt:lpstr>Bảng Quyết định</vt:lpstr>
      <vt:lpstr>Kiểm thử trạng</vt:lpstr>
      <vt:lpstr>PowerPoint Presentation</vt:lpstr>
      <vt:lpstr>Kiểm thử tĩnh</vt:lpstr>
      <vt:lpstr>Kiểm thử tĩnh</vt:lpstr>
      <vt:lpstr>Kiểm thử động</vt:lpstr>
      <vt:lpstr>PowerPoint Presentation</vt:lpstr>
      <vt:lpstr> </vt:lpstr>
      <vt:lpstr> 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cơ bản</dc:title>
  <dc:creator>Hans</dc:creator>
  <cp:lastModifiedBy>Khánh Hoàng</cp:lastModifiedBy>
  <cp:revision>25</cp:revision>
  <dcterms:created xsi:type="dcterms:W3CDTF">2013-04-23T08:05:33Z</dcterms:created>
  <dcterms:modified xsi:type="dcterms:W3CDTF">2020-04-26T17:15:55Z</dcterms:modified>
</cp:coreProperties>
</file>