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media/image10.jpg" ContentType="image/png"/>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9" r:id="rId7"/>
    <p:sldId id="270" r:id="rId8"/>
    <p:sldId id="262" r:id="rId9"/>
    <p:sldId id="263" r:id="rId10"/>
    <p:sldId id="264" r:id="rId11"/>
    <p:sldId id="265" r:id="rId12"/>
    <p:sldId id="266" r:id="rId13"/>
    <p:sldId id="267" r:id="rId14"/>
    <p:sldId id="268" r:id="rId15"/>
  </p:sldIdLst>
  <p:sldSz cx="9144000" cy="6858000" type="screen4x3"/>
  <p:notesSz cx="6858000" cy="9144000"/>
  <p:embeddedFontLst>
    <p:embeddedFont>
      <p:font typeface="Roboto" panose="020B0604020202020204" charset="0"/>
      <p:regular r:id="rId17"/>
      <p:bold r:id="rId18"/>
      <p:italic r:id="rId19"/>
      <p:boldItalic r:id="rId20"/>
    </p:embeddedFont>
    <p:embeddedFont>
      <p:font typeface="Quattrocento Sans"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iOGBkPJPiBwm29evHY2cxksiT7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BDA8A-D1E4-4507-8B8B-9DE3165957D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BE20A6C-0054-4F76-83AB-5D136CBF94A4}">
      <dgm:prSet phldrT="[Text]"/>
      <dgm:spPr/>
      <dgm:t>
        <a:bodyPr/>
        <a:lstStyle/>
        <a:p>
          <a:r>
            <a:rPr lang="en-US" dirty="0" smtClean="0">
              <a:solidFill>
                <a:schemeClr val="bg1"/>
              </a:solidFill>
            </a:rPr>
            <a:t>Muốn </a:t>
          </a:r>
          <a:r>
            <a:rPr lang="en-US" dirty="0" err="1" smtClean="0">
              <a:solidFill>
                <a:schemeClr val="bg1"/>
              </a:solidFill>
            </a:rPr>
            <a:t>tạo</a:t>
          </a:r>
          <a:r>
            <a:rPr lang="en-US" dirty="0" smtClean="0">
              <a:solidFill>
                <a:schemeClr val="bg1"/>
              </a:solidFill>
            </a:rPr>
            <a:t> </a:t>
          </a:r>
          <a:r>
            <a:rPr lang="en-US" dirty="0" err="1" smtClean="0">
              <a:solidFill>
                <a:schemeClr val="bg1"/>
              </a:solidFill>
            </a:rPr>
            <a:t>testcase</a:t>
          </a:r>
          <a:r>
            <a:rPr lang="en-US" dirty="0" smtClean="0">
              <a:solidFill>
                <a:schemeClr val="bg1"/>
              </a:solidFill>
            </a:rPr>
            <a:t> </a:t>
          </a:r>
          <a:endParaRPr lang="en-US" dirty="0">
            <a:solidFill>
              <a:schemeClr val="bg1"/>
            </a:solidFill>
          </a:endParaRPr>
        </a:p>
      </dgm:t>
    </dgm:pt>
    <dgm:pt modelId="{15F4F023-2DB5-4271-852B-35264C203AD8}" type="parTrans" cxnId="{FCA3675D-1208-4131-9072-CC18A4302E98}">
      <dgm:prSet/>
      <dgm:spPr/>
      <dgm:t>
        <a:bodyPr/>
        <a:lstStyle/>
        <a:p>
          <a:endParaRPr lang="en-US"/>
        </a:p>
      </dgm:t>
    </dgm:pt>
    <dgm:pt modelId="{2A249029-AC31-427B-A40B-D235BCB496BB}" type="sibTrans" cxnId="{FCA3675D-1208-4131-9072-CC18A4302E98}">
      <dgm:prSet/>
      <dgm:spPr/>
      <dgm:t>
        <a:bodyPr/>
        <a:lstStyle/>
        <a:p>
          <a:endParaRPr lang="en-US"/>
        </a:p>
      </dgm:t>
    </dgm:pt>
    <dgm:pt modelId="{E06F0789-AB0A-4CB3-9E47-167A5A7EA849}">
      <dgm:prSet phldrT="[Text]"/>
      <dgm:spPr/>
      <dgm:t>
        <a:bodyPr/>
        <a:lstStyle/>
        <a:p>
          <a:r>
            <a:rPr lang="en-US" dirty="0" err="1" smtClean="0"/>
            <a:t>Kịch</a:t>
          </a:r>
          <a:r>
            <a:rPr lang="en-US" dirty="0" smtClean="0"/>
            <a:t> </a:t>
          </a:r>
          <a:r>
            <a:rPr lang="en-US" dirty="0" err="1" smtClean="0"/>
            <a:t>bản</a:t>
          </a:r>
          <a:r>
            <a:rPr lang="en-US" dirty="0" smtClean="0"/>
            <a:t> test </a:t>
          </a:r>
          <a:r>
            <a:rPr lang="en-US" dirty="0" err="1" smtClean="0"/>
            <a:t>trước</a:t>
          </a:r>
          <a:endParaRPr lang="en-US" dirty="0"/>
        </a:p>
      </dgm:t>
    </dgm:pt>
    <dgm:pt modelId="{F30C933B-F5B9-45F9-B290-415C826F9F9A}" type="parTrans" cxnId="{C13CAC8D-F3F5-4F88-AE32-BE5AAEACA47D}">
      <dgm:prSet/>
      <dgm:spPr/>
      <dgm:t>
        <a:bodyPr/>
        <a:lstStyle/>
        <a:p>
          <a:endParaRPr lang="en-US"/>
        </a:p>
      </dgm:t>
    </dgm:pt>
    <dgm:pt modelId="{0D802BB1-A549-4E93-93D4-E65D69FCEA2C}" type="sibTrans" cxnId="{C13CAC8D-F3F5-4F88-AE32-BE5AAEACA47D}">
      <dgm:prSet/>
      <dgm:spPr/>
      <dgm:t>
        <a:bodyPr/>
        <a:lstStyle/>
        <a:p>
          <a:endParaRPr lang="en-US"/>
        </a:p>
      </dgm:t>
    </dgm:pt>
    <dgm:pt modelId="{DB329A70-12BE-4511-A842-EB9AD66B2185}">
      <dgm:prSet phldrT="[Text]"/>
      <dgm:spPr/>
      <dgm:t>
        <a:bodyPr/>
        <a:lstStyle/>
        <a:p>
          <a:r>
            <a:rPr lang="en-US" dirty="0" err="1" smtClean="0"/>
            <a:t>Phải</a:t>
          </a:r>
          <a:r>
            <a:rPr lang="en-US" dirty="0" smtClean="0"/>
            <a:t> </a:t>
          </a:r>
          <a:r>
            <a:rPr lang="en-US" dirty="0" err="1" smtClean="0"/>
            <a:t>hiểu</a:t>
          </a:r>
          <a:r>
            <a:rPr lang="en-US" dirty="0" smtClean="0"/>
            <a:t> </a:t>
          </a:r>
          <a:r>
            <a:rPr lang="en-US" dirty="0" err="1" smtClean="0"/>
            <a:t>được</a:t>
          </a:r>
          <a:r>
            <a:rPr lang="en-US" dirty="0" smtClean="0"/>
            <a:t> </a:t>
          </a:r>
          <a:r>
            <a:rPr lang="en-US" dirty="0" err="1" smtClean="0"/>
            <a:t>ro</a:t>
          </a:r>
          <a:r>
            <a:rPr lang="en-US" dirty="0" smtClean="0"/>
            <a:t>̃ </a:t>
          </a:r>
          <a:r>
            <a:rPr lang="en-US" dirty="0" err="1" smtClean="0"/>
            <a:t>được</a:t>
          </a:r>
          <a:r>
            <a:rPr lang="en-US" dirty="0" smtClean="0"/>
            <a:t> </a:t>
          </a:r>
          <a:r>
            <a:rPr lang="en-US" dirty="0" err="1" smtClean="0"/>
            <a:t>đặc</a:t>
          </a:r>
          <a:r>
            <a:rPr lang="en-US" dirty="0" smtClean="0"/>
            <a:t> tả </a:t>
          </a:r>
          <a:r>
            <a:rPr lang="en-US" dirty="0" err="1" smtClean="0"/>
            <a:t>yêu</a:t>
          </a:r>
          <a:r>
            <a:rPr lang="en-US" dirty="0" smtClean="0"/>
            <a:t> </a:t>
          </a:r>
          <a:r>
            <a:rPr lang="en-US" dirty="0" err="1" smtClean="0"/>
            <a:t>cầu</a:t>
          </a:r>
          <a:r>
            <a:rPr lang="en-US" dirty="0" smtClean="0"/>
            <a:t> </a:t>
          </a:r>
          <a:r>
            <a:rPr lang="en-US" dirty="0" err="1" smtClean="0"/>
            <a:t>của</a:t>
          </a:r>
          <a:r>
            <a:rPr lang="en-US" dirty="0" smtClean="0"/>
            <a:t> </a:t>
          </a:r>
          <a:r>
            <a:rPr lang="en-US" dirty="0" err="1" smtClean="0"/>
            <a:t>dư</a:t>
          </a:r>
          <a:r>
            <a:rPr lang="en-US" dirty="0" smtClean="0"/>
            <a:t>̣ </a:t>
          </a:r>
          <a:r>
            <a:rPr lang="en-US" dirty="0" err="1" smtClean="0"/>
            <a:t>án</a:t>
          </a:r>
          <a:r>
            <a:rPr lang="en-US" dirty="0" smtClean="0"/>
            <a:t> </a:t>
          </a:r>
          <a:endParaRPr lang="en-US" dirty="0"/>
        </a:p>
      </dgm:t>
    </dgm:pt>
    <dgm:pt modelId="{C37CDD05-5B32-42F7-B1DE-C6E38168E0B4}" type="parTrans" cxnId="{39BDBD90-6E9E-4ABB-90D5-4CF6C63DA731}">
      <dgm:prSet/>
      <dgm:spPr/>
      <dgm:t>
        <a:bodyPr/>
        <a:lstStyle/>
        <a:p>
          <a:endParaRPr lang="en-US"/>
        </a:p>
      </dgm:t>
    </dgm:pt>
    <dgm:pt modelId="{6EF5A875-06CD-43F7-A509-AE5AA2256106}" type="sibTrans" cxnId="{39BDBD90-6E9E-4ABB-90D5-4CF6C63DA731}">
      <dgm:prSet/>
      <dgm:spPr/>
      <dgm:t>
        <a:bodyPr/>
        <a:lstStyle/>
        <a:p>
          <a:endParaRPr lang="en-US"/>
        </a:p>
      </dgm:t>
    </dgm:pt>
    <dgm:pt modelId="{8E7C70B0-8CC1-42BA-9650-0AFFD37B673A}" type="pres">
      <dgm:prSet presAssocID="{FF6BDA8A-D1E4-4507-8B8B-9DE3165957D8}" presName="rootnode" presStyleCnt="0">
        <dgm:presLayoutVars>
          <dgm:chMax/>
          <dgm:chPref/>
          <dgm:dir/>
          <dgm:animLvl val="lvl"/>
        </dgm:presLayoutVars>
      </dgm:prSet>
      <dgm:spPr/>
      <dgm:t>
        <a:bodyPr/>
        <a:lstStyle/>
        <a:p>
          <a:endParaRPr lang="en-US"/>
        </a:p>
      </dgm:t>
    </dgm:pt>
    <dgm:pt modelId="{F3430ABF-4A7A-440E-B53E-5930586B055A}" type="pres">
      <dgm:prSet presAssocID="{2BE20A6C-0054-4F76-83AB-5D136CBF94A4}" presName="composite" presStyleCnt="0"/>
      <dgm:spPr/>
    </dgm:pt>
    <dgm:pt modelId="{01CFDA9C-DA52-4669-882D-093C256C8340}" type="pres">
      <dgm:prSet presAssocID="{2BE20A6C-0054-4F76-83AB-5D136CBF94A4}" presName="bentUpArrow1" presStyleLbl="alignImgPlace1" presStyleIdx="0" presStyleCnt="2" custLinFactY="-26730" custLinFactNeighborX="-87206" custLinFactNeighborY="-100000"/>
      <dgm:spPr/>
    </dgm:pt>
    <dgm:pt modelId="{ED50D779-D90B-4B85-82D5-C1C2015F508F}" type="pres">
      <dgm:prSet presAssocID="{2BE20A6C-0054-4F76-83AB-5D136CBF94A4}" presName="ParentText" presStyleLbl="node1" presStyleIdx="0" presStyleCnt="3" custScaleX="262595" custLinFactY="-7582" custLinFactNeighborX="9763" custLinFactNeighborY="-100000">
        <dgm:presLayoutVars>
          <dgm:chMax val="1"/>
          <dgm:chPref val="1"/>
          <dgm:bulletEnabled val="1"/>
        </dgm:presLayoutVars>
      </dgm:prSet>
      <dgm:spPr/>
      <dgm:t>
        <a:bodyPr/>
        <a:lstStyle/>
        <a:p>
          <a:endParaRPr lang="en-US"/>
        </a:p>
      </dgm:t>
    </dgm:pt>
    <dgm:pt modelId="{B907E63A-2276-4E34-A0D5-B4CA21A7ED98}" type="pres">
      <dgm:prSet presAssocID="{2BE20A6C-0054-4F76-83AB-5D136CBF94A4}" presName="ChildText" presStyleLbl="revTx" presStyleIdx="0" presStyleCnt="2" custLinFactX="52403" custLinFactNeighborX="100000" custLinFactNeighborY="14731">
        <dgm:presLayoutVars>
          <dgm:chMax val="0"/>
          <dgm:chPref val="0"/>
          <dgm:bulletEnabled val="1"/>
        </dgm:presLayoutVars>
      </dgm:prSet>
      <dgm:spPr/>
      <dgm:t>
        <a:bodyPr/>
        <a:lstStyle/>
        <a:p>
          <a:endParaRPr lang="en-US"/>
        </a:p>
      </dgm:t>
    </dgm:pt>
    <dgm:pt modelId="{6D02352A-88C1-4E4F-809E-32E586CD665C}" type="pres">
      <dgm:prSet presAssocID="{2A249029-AC31-427B-A40B-D235BCB496BB}" presName="sibTrans" presStyleCnt="0"/>
      <dgm:spPr/>
    </dgm:pt>
    <dgm:pt modelId="{C8724BED-6424-40D2-BA43-28EC79285E0D}" type="pres">
      <dgm:prSet presAssocID="{E06F0789-AB0A-4CB3-9E47-167A5A7EA849}" presName="composite" presStyleCnt="0"/>
      <dgm:spPr/>
    </dgm:pt>
    <dgm:pt modelId="{10D67DDA-6D26-4D98-8481-447AD07D7C79}" type="pres">
      <dgm:prSet presAssocID="{E06F0789-AB0A-4CB3-9E47-167A5A7EA849}" presName="bentUpArrow1" presStyleLbl="alignImgPlace1" presStyleIdx="1" presStyleCnt="2" custLinFactY="-9537" custLinFactNeighborX="-32148" custLinFactNeighborY="-100000"/>
      <dgm:spPr/>
    </dgm:pt>
    <dgm:pt modelId="{86EF6B29-8C3C-4B9F-AB99-CF0C1816FAB1}" type="pres">
      <dgm:prSet presAssocID="{E06F0789-AB0A-4CB3-9E47-167A5A7EA849}" presName="ParentText" presStyleLbl="node1" presStyleIdx="1" presStyleCnt="3" custScaleX="188351" custLinFactY="-576" custLinFactNeighborX="-20701" custLinFactNeighborY="-100000">
        <dgm:presLayoutVars>
          <dgm:chMax val="1"/>
          <dgm:chPref val="1"/>
          <dgm:bulletEnabled val="1"/>
        </dgm:presLayoutVars>
      </dgm:prSet>
      <dgm:spPr/>
      <dgm:t>
        <a:bodyPr/>
        <a:lstStyle/>
        <a:p>
          <a:endParaRPr lang="en-US"/>
        </a:p>
      </dgm:t>
    </dgm:pt>
    <dgm:pt modelId="{C4146F71-CD99-46D0-B60C-B1AA343D62FB}" type="pres">
      <dgm:prSet presAssocID="{E06F0789-AB0A-4CB3-9E47-167A5A7EA849}" presName="ChildText" presStyleLbl="revTx" presStyleIdx="1" presStyleCnt="2">
        <dgm:presLayoutVars>
          <dgm:chMax val="0"/>
          <dgm:chPref val="0"/>
          <dgm:bulletEnabled val="1"/>
        </dgm:presLayoutVars>
      </dgm:prSet>
      <dgm:spPr/>
      <dgm:t>
        <a:bodyPr/>
        <a:lstStyle/>
        <a:p>
          <a:endParaRPr lang="en-US"/>
        </a:p>
      </dgm:t>
    </dgm:pt>
    <dgm:pt modelId="{A85EC680-6DD1-4009-A8C2-371D3BA70C57}" type="pres">
      <dgm:prSet presAssocID="{0D802BB1-A549-4E93-93D4-E65D69FCEA2C}" presName="sibTrans" presStyleCnt="0"/>
      <dgm:spPr/>
    </dgm:pt>
    <dgm:pt modelId="{AE1D901D-72A3-4BD5-A196-06F766260D6F}" type="pres">
      <dgm:prSet presAssocID="{DB329A70-12BE-4511-A842-EB9AD66B2185}" presName="composite" presStyleCnt="0"/>
      <dgm:spPr/>
    </dgm:pt>
    <dgm:pt modelId="{59AFA35B-97DF-4B48-9130-B663F5A35E7E}" type="pres">
      <dgm:prSet presAssocID="{DB329A70-12BE-4511-A842-EB9AD66B2185}" presName="ParentText" presStyleLbl="node1" presStyleIdx="2" presStyleCnt="3" custScaleX="361593" custLinFactNeighborX="-20442" custLinFactNeighborY="-87633">
        <dgm:presLayoutVars>
          <dgm:chMax val="1"/>
          <dgm:chPref val="1"/>
          <dgm:bulletEnabled val="1"/>
        </dgm:presLayoutVars>
      </dgm:prSet>
      <dgm:spPr/>
      <dgm:t>
        <a:bodyPr/>
        <a:lstStyle/>
        <a:p>
          <a:endParaRPr lang="en-US"/>
        </a:p>
      </dgm:t>
    </dgm:pt>
  </dgm:ptLst>
  <dgm:cxnLst>
    <dgm:cxn modelId="{54B06D66-4481-4A8C-B3BE-AA4AA0255137}" type="presOf" srcId="{2BE20A6C-0054-4F76-83AB-5D136CBF94A4}" destId="{ED50D779-D90B-4B85-82D5-C1C2015F508F}" srcOrd="0" destOrd="0" presId="urn:microsoft.com/office/officeart/2005/8/layout/StepDownProcess"/>
    <dgm:cxn modelId="{4CC0553C-FC0D-4534-8999-BE9141768D15}" type="presOf" srcId="{DB329A70-12BE-4511-A842-EB9AD66B2185}" destId="{59AFA35B-97DF-4B48-9130-B663F5A35E7E}" srcOrd="0" destOrd="0" presId="urn:microsoft.com/office/officeart/2005/8/layout/StepDownProcess"/>
    <dgm:cxn modelId="{C2310407-6A0A-4D36-A631-5F74BED8A4F6}" type="presOf" srcId="{FF6BDA8A-D1E4-4507-8B8B-9DE3165957D8}" destId="{8E7C70B0-8CC1-42BA-9650-0AFFD37B673A}" srcOrd="0" destOrd="0" presId="urn:microsoft.com/office/officeart/2005/8/layout/StepDownProcess"/>
    <dgm:cxn modelId="{39BDBD90-6E9E-4ABB-90D5-4CF6C63DA731}" srcId="{FF6BDA8A-D1E4-4507-8B8B-9DE3165957D8}" destId="{DB329A70-12BE-4511-A842-EB9AD66B2185}" srcOrd="2" destOrd="0" parTransId="{C37CDD05-5B32-42F7-B1DE-C6E38168E0B4}" sibTransId="{6EF5A875-06CD-43F7-A509-AE5AA2256106}"/>
    <dgm:cxn modelId="{A14E0C25-FE77-42B2-A351-5F54E826180F}" type="presOf" srcId="{E06F0789-AB0A-4CB3-9E47-167A5A7EA849}" destId="{86EF6B29-8C3C-4B9F-AB99-CF0C1816FAB1}" srcOrd="0" destOrd="0" presId="urn:microsoft.com/office/officeart/2005/8/layout/StepDownProcess"/>
    <dgm:cxn modelId="{FCA3675D-1208-4131-9072-CC18A4302E98}" srcId="{FF6BDA8A-D1E4-4507-8B8B-9DE3165957D8}" destId="{2BE20A6C-0054-4F76-83AB-5D136CBF94A4}" srcOrd="0" destOrd="0" parTransId="{15F4F023-2DB5-4271-852B-35264C203AD8}" sibTransId="{2A249029-AC31-427B-A40B-D235BCB496BB}"/>
    <dgm:cxn modelId="{C13CAC8D-F3F5-4F88-AE32-BE5AAEACA47D}" srcId="{FF6BDA8A-D1E4-4507-8B8B-9DE3165957D8}" destId="{E06F0789-AB0A-4CB3-9E47-167A5A7EA849}" srcOrd="1" destOrd="0" parTransId="{F30C933B-F5B9-45F9-B290-415C826F9F9A}" sibTransId="{0D802BB1-A549-4E93-93D4-E65D69FCEA2C}"/>
    <dgm:cxn modelId="{AA66C519-4EAD-401F-B8C5-B19DC2BC1E83}" type="presParOf" srcId="{8E7C70B0-8CC1-42BA-9650-0AFFD37B673A}" destId="{F3430ABF-4A7A-440E-B53E-5930586B055A}" srcOrd="0" destOrd="0" presId="urn:microsoft.com/office/officeart/2005/8/layout/StepDownProcess"/>
    <dgm:cxn modelId="{9405032A-A41D-47C1-B556-8141F629C697}" type="presParOf" srcId="{F3430ABF-4A7A-440E-B53E-5930586B055A}" destId="{01CFDA9C-DA52-4669-882D-093C256C8340}" srcOrd="0" destOrd="0" presId="urn:microsoft.com/office/officeart/2005/8/layout/StepDownProcess"/>
    <dgm:cxn modelId="{B47B8309-9684-4573-BFD5-69AEDB833A91}" type="presParOf" srcId="{F3430ABF-4A7A-440E-B53E-5930586B055A}" destId="{ED50D779-D90B-4B85-82D5-C1C2015F508F}" srcOrd="1" destOrd="0" presId="urn:microsoft.com/office/officeart/2005/8/layout/StepDownProcess"/>
    <dgm:cxn modelId="{71D9B5A2-2022-4FF2-9EE8-F490F17982DA}" type="presParOf" srcId="{F3430ABF-4A7A-440E-B53E-5930586B055A}" destId="{B907E63A-2276-4E34-A0D5-B4CA21A7ED98}" srcOrd="2" destOrd="0" presId="urn:microsoft.com/office/officeart/2005/8/layout/StepDownProcess"/>
    <dgm:cxn modelId="{8355C751-D9C5-475D-844C-55076174F31B}" type="presParOf" srcId="{8E7C70B0-8CC1-42BA-9650-0AFFD37B673A}" destId="{6D02352A-88C1-4E4F-809E-32E586CD665C}" srcOrd="1" destOrd="0" presId="urn:microsoft.com/office/officeart/2005/8/layout/StepDownProcess"/>
    <dgm:cxn modelId="{2878CEA0-ADAC-4696-B082-92FF7483E4C0}" type="presParOf" srcId="{8E7C70B0-8CC1-42BA-9650-0AFFD37B673A}" destId="{C8724BED-6424-40D2-BA43-28EC79285E0D}" srcOrd="2" destOrd="0" presId="urn:microsoft.com/office/officeart/2005/8/layout/StepDownProcess"/>
    <dgm:cxn modelId="{56258002-EEB8-4574-953D-B258E236B1EB}" type="presParOf" srcId="{C8724BED-6424-40D2-BA43-28EC79285E0D}" destId="{10D67DDA-6D26-4D98-8481-447AD07D7C79}" srcOrd="0" destOrd="0" presId="urn:microsoft.com/office/officeart/2005/8/layout/StepDownProcess"/>
    <dgm:cxn modelId="{DE79F777-2E7F-422A-A8FD-C359035F7974}" type="presParOf" srcId="{C8724BED-6424-40D2-BA43-28EC79285E0D}" destId="{86EF6B29-8C3C-4B9F-AB99-CF0C1816FAB1}" srcOrd="1" destOrd="0" presId="urn:microsoft.com/office/officeart/2005/8/layout/StepDownProcess"/>
    <dgm:cxn modelId="{EBC573CC-5895-461F-A21A-F9DC320F4E66}" type="presParOf" srcId="{C8724BED-6424-40D2-BA43-28EC79285E0D}" destId="{C4146F71-CD99-46D0-B60C-B1AA343D62FB}" srcOrd="2" destOrd="0" presId="urn:microsoft.com/office/officeart/2005/8/layout/StepDownProcess"/>
    <dgm:cxn modelId="{D52018DD-C45D-4DA0-B237-AB0EB76450E9}" type="presParOf" srcId="{8E7C70B0-8CC1-42BA-9650-0AFFD37B673A}" destId="{A85EC680-6DD1-4009-A8C2-371D3BA70C57}" srcOrd="3" destOrd="0" presId="urn:microsoft.com/office/officeart/2005/8/layout/StepDownProcess"/>
    <dgm:cxn modelId="{4A353E86-A728-4A13-88D5-DE8FA7699E8F}" type="presParOf" srcId="{8E7C70B0-8CC1-42BA-9650-0AFFD37B673A}" destId="{AE1D901D-72A3-4BD5-A196-06F766260D6F}" srcOrd="4" destOrd="0" presId="urn:microsoft.com/office/officeart/2005/8/layout/StepDownProcess"/>
    <dgm:cxn modelId="{650014C3-BAEE-46DF-B200-7D6FA0D901B3}" type="presParOf" srcId="{AE1D901D-72A3-4BD5-A196-06F766260D6F}" destId="{59AFA35B-97DF-4B48-9130-B663F5A35E7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E35E2E-3C27-492C-B580-D136251FC3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F130BE0-01C8-4D9A-BB1B-3C5BCD6D38C8}">
      <dgm:prSet phldrT="[Text]"/>
      <dgm:spPr/>
      <dgm:t>
        <a:bodyPr/>
        <a:lstStyle/>
        <a:p>
          <a:r>
            <a:rPr lang="en-US" dirty="0" err="1" smtClean="0"/>
            <a:t>Tại</a:t>
          </a:r>
          <a:r>
            <a:rPr lang="en-US" dirty="0" smtClean="0"/>
            <a:t> </a:t>
          </a:r>
          <a:r>
            <a:rPr lang="en-US" dirty="0" err="1" smtClean="0"/>
            <a:t>sao</a:t>
          </a:r>
          <a:r>
            <a:rPr lang="en-US" dirty="0" smtClean="0"/>
            <a:t> phải </a:t>
          </a:r>
          <a:r>
            <a:rPr lang="en-US" dirty="0" err="1" smtClean="0"/>
            <a:t>testcase</a:t>
          </a:r>
          <a:endParaRPr lang="en-US" dirty="0"/>
        </a:p>
      </dgm:t>
    </dgm:pt>
    <dgm:pt modelId="{D7EBBA46-E899-4C7A-ABD8-A88A8DBB152A}" type="parTrans" cxnId="{2F6509B3-C945-4FF4-8DC4-7C59B2546BA7}">
      <dgm:prSet/>
      <dgm:spPr/>
      <dgm:t>
        <a:bodyPr/>
        <a:lstStyle/>
        <a:p>
          <a:endParaRPr lang="en-US"/>
        </a:p>
      </dgm:t>
    </dgm:pt>
    <dgm:pt modelId="{D38DEE3E-7F3D-4BD5-B3FE-A4DF6683BF57}" type="sibTrans" cxnId="{2F6509B3-C945-4FF4-8DC4-7C59B2546BA7}">
      <dgm:prSet/>
      <dgm:spPr/>
      <dgm:t>
        <a:bodyPr/>
        <a:lstStyle/>
        <a:p>
          <a:endParaRPr lang="en-US"/>
        </a:p>
      </dgm:t>
    </dgm:pt>
    <dgm:pt modelId="{E9BCB5EF-8399-4525-AB16-717A1E0163F1}">
      <dgm:prSet phldrT="[Text]"/>
      <dgm:spPr/>
      <dgm:t>
        <a:bodyPr/>
        <a:lstStyle/>
        <a:p>
          <a:r>
            <a:rPr lang="en-US" dirty="0" err="1" smtClean="0"/>
            <a:t>Giúp</a:t>
          </a:r>
          <a:r>
            <a:rPr lang="en-US" dirty="0" smtClean="0"/>
            <a:t> phần </a:t>
          </a:r>
          <a:r>
            <a:rPr lang="en-US" dirty="0" err="1" smtClean="0"/>
            <a:t>mềm</a:t>
          </a:r>
          <a:r>
            <a:rPr lang="en-US" dirty="0" smtClean="0"/>
            <a:t> </a:t>
          </a:r>
          <a:r>
            <a:rPr lang="en-US" dirty="0" err="1" smtClean="0"/>
            <a:t>hoàn</a:t>
          </a:r>
          <a:r>
            <a:rPr lang="en-US" dirty="0" smtClean="0"/>
            <a:t> </a:t>
          </a:r>
          <a:r>
            <a:rPr lang="en-US" dirty="0" err="1" smtClean="0"/>
            <a:t>chỉnh</a:t>
          </a:r>
          <a:endParaRPr lang="en-US" dirty="0"/>
        </a:p>
      </dgm:t>
    </dgm:pt>
    <dgm:pt modelId="{CD128504-1683-4CC6-8BA8-4BB9C807B359}" type="parTrans" cxnId="{E208AC06-6CF1-4996-A57C-6C47F29ED724}">
      <dgm:prSet/>
      <dgm:spPr/>
      <dgm:t>
        <a:bodyPr/>
        <a:lstStyle/>
        <a:p>
          <a:endParaRPr lang="en-US"/>
        </a:p>
      </dgm:t>
    </dgm:pt>
    <dgm:pt modelId="{E6668B10-5B0D-424D-9185-6506923F4996}" type="sibTrans" cxnId="{E208AC06-6CF1-4996-A57C-6C47F29ED724}">
      <dgm:prSet/>
      <dgm:spPr/>
      <dgm:t>
        <a:bodyPr/>
        <a:lstStyle/>
        <a:p>
          <a:endParaRPr lang="en-US"/>
        </a:p>
      </dgm:t>
    </dgm:pt>
    <dgm:pt modelId="{23F10388-47AC-435C-A015-B286197A3FBB}">
      <dgm:prSet phldrT="[Text]"/>
      <dgm:spPr/>
      <dgm:t>
        <a:bodyPr/>
        <a:lstStyle/>
        <a:p>
          <a:r>
            <a:rPr lang="en-US" dirty="0" err="1" smtClean="0"/>
            <a:t>thống</a:t>
          </a:r>
          <a:r>
            <a:rPr lang="en-US" dirty="0" smtClean="0"/>
            <a:t> </a:t>
          </a:r>
          <a:r>
            <a:rPr lang="en-US" dirty="0" err="1" smtClean="0"/>
            <a:t>kê</a:t>
          </a:r>
          <a:r>
            <a:rPr lang="en-US" dirty="0" smtClean="0"/>
            <a:t> toàn </a:t>
          </a:r>
          <a:r>
            <a:rPr lang="en-US" dirty="0" err="1" smtClean="0"/>
            <a:t>bộ</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của </a:t>
          </a:r>
          <a:r>
            <a:rPr lang="en-US" dirty="0" err="1" smtClean="0"/>
            <a:t>khách</a:t>
          </a:r>
          <a:r>
            <a:rPr lang="en-US" dirty="0" smtClean="0"/>
            <a:t> </a:t>
          </a:r>
          <a:r>
            <a:rPr lang="en-US" dirty="0" err="1" smtClean="0"/>
            <a:t>hàng</a:t>
          </a:r>
          <a:endParaRPr lang="en-US" dirty="0"/>
        </a:p>
      </dgm:t>
    </dgm:pt>
    <dgm:pt modelId="{2295F0A3-DDA1-475C-8403-8B23168794B7}" type="parTrans" cxnId="{9E9B376B-BCDF-4150-BF76-B3864C54F199}">
      <dgm:prSet/>
      <dgm:spPr/>
      <dgm:t>
        <a:bodyPr/>
        <a:lstStyle/>
        <a:p>
          <a:endParaRPr lang="en-US"/>
        </a:p>
      </dgm:t>
    </dgm:pt>
    <dgm:pt modelId="{64FC148A-4BF9-42D3-848E-436AA95AF786}" type="sibTrans" cxnId="{9E9B376B-BCDF-4150-BF76-B3864C54F199}">
      <dgm:prSet/>
      <dgm:spPr/>
      <dgm:t>
        <a:bodyPr/>
        <a:lstStyle/>
        <a:p>
          <a:endParaRPr lang="en-US"/>
        </a:p>
      </dgm:t>
    </dgm:pt>
    <dgm:pt modelId="{F193B61E-E898-441B-A0F5-FB606ED20A63}">
      <dgm:prSet phldrT="[Text]"/>
      <dgm:spPr/>
      <dgm:t>
        <a:bodyPr/>
        <a:lstStyle/>
        <a:p>
          <a:r>
            <a:rPr lang="en-US" dirty="0" smtClean="0"/>
            <a:t>biết </a:t>
          </a:r>
          <a:r>
            <a:rPr lang="en-US" dirty="0" err="1" smtClean="0"/>
            <a:t>được</a:t>
          </a:r>
          <a:r>
            <a:rPr lang="en-US" dirty="0" smtClean="0"/>
            <a:t> </a:t>
          </a:r>
          <a:r>
            <a:rPr lang="en-US" dirty="0" err="1" smtClean="0"/>
            <a:t>rằng</a:t>
          </a:r>
          <a:r>
            <a:rPr lang="en-US" dirty="0" smtClean="0"/>
            <a:t> chức năng nào </a:t>
          </a:r>
          <a:r>
            <a:rPr lang="en-US" dirty="0" err="1" smtClean="0"/>
            <a:t>đã</a:t>
          </a:r>
          <a:r>
            <a:rPr lang="en-US" dirty="0" smtClean="0"/>
            <a:t> </a:t>
          </a:r>
          <a:r>
            <a:rPr lang="en-US" dirty="0" err="1" smtClean="0"/>
            <a:t>hoàn</a:t>
          </a:r>
          <a:r>
            <a:rPr lang="en-US" dirty="0" smtClean="0"/>
            <a:t> </a:t>
          </a:r>
          <a:r>
            <a:rPr lang="en-US" dirty="0" err="1" smtClean="0"/>
            <a:t>thiện</a:t>
          </a:r>
          <a:r>
            <a:rPr lang="en-US" dirty="0" smtClean="0"/>
            <a:t> </a:t>
          </a:r>
          <a:endParaRPr lang="en-US" dirty="0"/>
        </a:p>
      </dgm:t>
    </dgm:pt>
    <dgm:pt modelId="{74EC8945-D7C8-40E3-9018-3E01F8328B7C}" type="parTrans" cxnId="{1F9BC249-B36F-405F-B912-B0FCB58F5AF0}">
      <dgm:prSet/>
      <dgm:spPr/>
      <dgm:t>
        <a:bodyPr/>
        <a:lstStyle/>
        <a:p>
          <a:endParaRPr lang="en-US"/>
        </a:p>
      </dgm:t>
    </dgm:pt>
    <dgm:pt modelId="{F84D51E5-BC93-4E36-85D0-D5F3A57770AC}" type="sibTrans" cxnId="{1F9BC249-B36F-405F-B912-B0FCB58F5AF0}">
      <dgm:prSet/>
      <dgm:spPr/>
      <dgm:t>
        <a:bodyPr/>
        <a:lstStyle/>
        <a:p>
          <a:endParaRPr lang="en-US"/>
        </a:p>
      </dgm:t>
    </dgm:pt>
    <dgm:pt modelId="{EEF72464-C516-4B0B-A960-25305A245A88}" type="pres">
      <dgm:prSet presAssocID="{75E35E2E-3C27-492C-B580-D136251FC391}" presName="hierChild1" presStyleCnt="0">
        <dgm:presLayoutVars>
          <dgm:orgChart val="1"/>
          <dgm:chPref val="1"/>
          <dgm:dir/>
          <dgm:animOne val="branch"/>
          <dgm:animLvl val="lvl"/>
          <dgm:resizeHandles/>
        </dgm:presLayoutVars>
      </dgm:prSet>
      <dgm:spPr/>
      <dgm:t>
        <a:bodyPr/>
        <a:lstStyle/>
        <a:p>
          <a:endParaRPr lang="en-US"/>
        </a:p>
      </dgm:t>
    </dgm:pt>
    <dgm:pt modelId="{C97697F4-6DEB-44D5-B2BF-C9C3732960FD}" type="pres">
      <dgm:prSet presAssocID="{7F130BE0-01C8-4D9A-BB1B-3C5BCD6D38C8}" presName="hierRoot1" presStyleCnt="0">
        <dgm:presLayoutVars>
          <dgm:hierBranch val="init"/>
        </dgm:presLayoutVars>
      </dgm:prSet>
      <dgm:spPr/>
    </dgm:pt>
    <dgm:pt modelId="{3829049C-E008-429B-BFF1-1DFA712A57D7}" type="pres">
      <dgm:prSet presAssocID="{7F130BE0-01C8-4D9A-BB1B-3C5BCD6D38C8}" presName="rootComposite1" presStyleCnt="0"/>
      <dgm:spPr/>
    </dgm:pt>
    <dgm:pt modelId="{243DB652-8D43-4B39-A5E3-3DA160257AD1}" type="pres">
      <dgm:prSet presAssocID="{7F130BE0-01C8-4D9A-BB1B-3C5BCD6D38C8}" presName="rootText1" presStyleLbl="node0" presStyleIdx="0" presStyleCnt="1" custScaleX="169949" custLinFactNeighborX="1171" custLinFactNeighborY="-57119">
        <dgm:presLayoutVars>
          <dgm:chPref val="3"/>
        </dgm:presLayoutVars>
      </dgm:prSet>
      <dgm:spPr/>
      <dgm:t>
        <a:bodyPr/>
        <a:lstStyle/>
        <a:p>
          <a:endParaRPr lang="en-US"/>
        </a:p>
      </dgm:t>
    </dgm:pt>
    <dgm:pt modelId="{D37D9C4A-73FD-47D0-8B55-6EC2DFBB9DE5}" type="pres">
      <dgm:prSet presAssocID="{7F130BE0-01C8-4D9A-BB1B-3C5BCD6D38C8}" presName="rootConnector1" presStyleLbl="node1" presStyleIdx="0" presStyleCnt="0"/>
      <dgm:spPr/>
      <dgm:t>
        <a:bodyPr/>
        <a:lstStyle/>
        <a:p>
          <a:endParaRPr lang="en-US"/>
        </a:p>
      </dgm:t>
    </dgm:pt>
    <dgm:pt modelId="{15DC1858-94E9-42F5-816F-D9CEC0CA7F7F}" type="pres">
      <dgm:prSet presAssocID="{7F130BE0-01C8-4D9A-BB1B-3C5BCD6D38C8}" presName="hierChild2" presStyleCnt="0"/>
      <dgm:spPr/>
    </dgm:pt>
    <dgm:pt modelId="{979589C6-ED99-4DF8-A53F-91DBBB91E029}" type="pres">
      <dgm:prSet presAssocID="{CD128504-1683-4CC6-8BA8-4BB9C807B359}" presName="Name37" presStyleLbl="parChTrans1D2" presStyleIdx="0" presStyleCnt="3"/>
      <dgm:spPr/>
      <dgm:t>
        <a:bodyPr/>
        <a:lstStyle/>
        <a:p>
          <a:endParaRPr lang="en-US"/>
        </a:p>
      </dgm:t>
    </dgm:pt>
    <dgm:pt modelId="{B352D191-BD9E-41C4-9F84-A0EF0C00AD69}" type="pres">
      <dgm:prSet presAssocID="{E9BCB5EF-8399-4525-AB16-717A1E0163F1}" presName="hierRoot2" presStyleCnt="0">
        <dgm:presLayoutVars>
          <dgm:hierBranch val="init"/>
        </dgm:presLayoutVars>
      </dgm:prSet>
      <dgm:spPr/>
    </dgm:pt>
    <dgm:pt modelId="{FF706ECD-F584-4EDA-9E35-0AA30A734942}" type="pres">
      <dgm:prSet presAssocID="{E9BCB5EF-8399-4525-AB16-717A1E0163F1}" presName="rootComposite" presStyleCnt="0"/>
      <dgm:spPr/>
    </dgm:pt>
    <dgm:pt modelId="{18318462-267C-415A-BCD8-4757C2E9755C}" type="pres">
      <dgm:prSet presAssocID="{E9BCB5EF-8399-4525-AB16-717A1E0163F1}" presName="rootText" presStyleLbl="node2" presStyleIdx="0" presStyleCnt="3">
        <dgm:presLayoutVars>
          <dgm:chPref val="3"/>
        </dgm:presLayoutVars>
      </dgm:prSet>
      <dgm:spPr/>
      <dgm:t>
        <a:bodyPr/>
        <a:lstStyle/>
        <a:p>
          <a:endParaRPr lang="en-US"/>
        </a:p>
      </dgm:t>
    </dgm:pt>
    <dgm:pt modelId="{06A9F908-8CEF-4707-8CF5-753F9CC4C780}" type="pres">
      <dgm:prSet presAssocID="{E9BCB5EF-8399-4525-AB16-717A1E0163F1}" presName="rootConnector" presStyleLbl="node2" presStyleIdx="0" presStyleCnt="3"/>
      <dgm:spPr/>
      <dgm:t>
        <a:bodyPr/>
        <a:lstStyle/>
        <a:p>
          <a:endParaRPr lang="en-US"/>
        </a:p>
      </dgm:t>
    </dgm:pt>
    <dgm:pt modelId="{5D14BBE7-E274-4978-BFD3-597A7E0A6F66}" type="pres">
      <dgm:prSet presAssocID="{E9BCB5EF-8399-4525-AB16-717A1E0163F1}" presName="hierChild4" presStyleCnt="0"/>
      <dgm:spPr/>
    </dgm:pt>
    <dgm:pt modelId="{0194DB32-D787-4DAA-8D1F-EC7E7E4673F5}" type="pres">
      <dgm:prSet presAssocID="{E9BCB5EF-8399-4525-AB16-717A1E0163F1}" presName="hierChild5" presStyleCnt="0"/>
      <dgm:spPr/>
    </dgm:pt>
    <dgm:pt modelId="{CFD8E791-FEB0-4A5D-94B0-3D7C634E365E}" type="pres">
      <dgm:prSet presAssocID="{2295F0A3-DDA1-475C-8403-8B23168794B7}" presName="Name37" presStyleLbl="parChTrans1D2" presStyleIdx="1" presStyleCnt="3"/>
      <dgm:spPr/>
      <dgm:t>
        <a:bodyPr/>
        <a:lstStyle/>
        <a:p>
          <a:endParaRPr lang="en-US"/>
        </a:p>
      </dgm:t>
    </dgm:pt>
    <dgm:pt modelId="{D6CA8E44-967F-4223-88CF-0D5E8F8AF022}" type="pres">
      <dgm:prSet presAssocID="{23F10388-47AC-435C-A015-B286197A3FBB}" presName="hierRoot2" presStyleCnt="0">
        <dgm:presLayoutVars>
          <dgm:hierBranch val="init"/>
        </dgm:presLayoutVars>
      </dgm:prSet>
      <dgm:spPr/>
    </dgm:pt>
    <dgm:pt modelId="{A0A4D1B4-46F7-4BFD-AEA7-95C23C1CD720}" type="pres">
      <dgm:prSet presAssocID="{23F10388-47AC-435C-A015-B286197A3FBB}" presName="rootComposite" presStyleCnt="0"/>
      <dgm:spPr/>
    </dgm:pt>
    <dgm:pt modelId="{0F1F0A18-C095-4F24-8B79-AF351FB390DE}" type="pres">
      <dgm:prSet presAssocID="{23F10388-47AC-435C-A015-B286197A3FBB}" presName="rootText" presStyleLbl="node2" presStyleIdx="1" presStyleCnt="3">
        <dgm:presLayoutVars>
          <dgm:chPref val="3"/>
        </dgm:presLayoutVars>
      </dgm:prSet>
      <dgm:spPr/>
      <dgm:t>
        <a:bodyPr/>
        <a:lstStyle/>
        <a:p>
          <a:endParaRPr lang="en-US"/>
        </a:p>
      </dgm:t>
    </dgm:pt>
    <dgm:pt modelId="{045FD388-030D-48CD-9AEC-E9070B4FAC1C}" type="pres">
      <dgm:prSet presAssocID="{23F10388-47AC-435C-A015-B286197A3FBB}" presName="rootConnector" presStyleLbl="node2" presStyleIdx="1" presStyleCnt="3"/>
      <dgm:spPr/>
      <dgm:t>
        <a:bodyPr/>
        <a:lstStyle/>
        <a:p>
          <a:endParaRPr lang="en-US"/>
        </a:p>
      </dgm:t>
    </dgm:pt>
    <dgm:pt modelId="{6409657D-65F5-44D0-ABDD-DDE1AD13A440}" type="pres">
      <dgm:prSet presAssocID="{23F10388-47AC-435C-A015-B286197A3FBB}" presName="hierChild4" presStyleCnt="0"/>
      <dgm:spPr/>
    </dgm:pt>
    <dgm:pt modelId="{EC41B668-CC83-4870-A898-4CF5E05BE890}" type="pres">
      <dgm:prSet presAssocID="{23F10388-47AC-435C-A015-B286197A3FBB}" presName="hierChild5" presStyleCnt="0"/>
      <dgm:spPr/>
    </dgm:pt>
    <dgm:pt modelId="{4DE4FFE2-7616-4C2C-83EE-EE938EA58535}" type="pres">
      <dgm:prSet presAssocID="{74EC8945-D7C8-40E3-9018-3E01F8328B7C}" presName="Name37" presStyleLbl="parChTrans1D2" presStyleIdx="2" presStyleCnt="3"/>
      <dgm:spPr/>
      <dgm:t>
        <a:bodyPr/>
        <a:lstStyle/>
        <a:p>
          <a:endParaRPr lang="en-US"/>
        </a:p>
      </dgm:t>
    </dgm:pt>
    <dgm:pt modelId="{6FABEC26-A1D5-421D-B6CB-1E3E1DE971C2}" type="pres">
      <dgm:prSet presAssocID="{F193B61E-E898-441B-A0F5-FB606ED20A63}" presName="hierRoot2" presStyleCnt="0">
        <dgm:presLayoutVars>
          <dgm:hierBranch val="init"/>
        </dgm:presLayoutVars>
      </dgm:prSet>
      <dgm:spPr/>
    </dgm:pt>
    <dgm:pt modelId="{E5A9F22E-4B2E-452D-951D-8CC2DF1282A2}" type="pres">
      <dgm:prSet presAssocID="{F193B61E-E898-441B-A0F5-FB606ED20A63}" presName="rootComposite" presStyleCnt="0"/>
      <dgm:spPr/>
    </dgm:pt>
    <dgm:pt modelId="{C39FE5FF-3EF2-4730-A64E-57DCE8A44B4F}" type="pres">
      <dgm:prSet presAssocID="{F193B61E-E898-441B-A0F5-FB606ED20A63}" presName="rootText" presStyleLbl="node2" presStyleIdx="2" presStyleCnt="3">
        <dgm:presLayoutVars>
          <dgm:chPref val="3"/>
        </dgm:presLayoutVars>
      </dgm:prSet>
      <dgm:spPr/>
      <dgm:t>
        <a:bodyPr/>
        <a:lstStyle/>
        <a:p>
          <a:endParaRPr lang="en-US"/>
        </a:p>
      </dgm:t>
    </dgm:pt>
    <dgm:pt modelId="{AA2B0290-A620-4919-AD79-1C848581E881}" type="pres">
      <dgm:prSet presAssocID="{F193B61E-E898-441B-A0F5-FB606ED20A63}" presName="rootConnector" presStyleLbl="node2" presStyleIdx="2" presStyleCnt="3"/>
      <dgm:spPr/>
      <dgm:t>
        <a:bodyPr/>
        <a:lstStyle/>
        <a:p>
          <a:endParaRPr lang="en-US"/>
        </a:p>
      </dgm:t>
    </dgm:pt>
    <dgm:pt modelId="{4F6583B0-81C1-402B-92F6-64F7369403F3}" type="pres">
      <dgm:prSet presAssocID="{F193B61E-E898-441B-A0F5-FB606ED20A63}" presName="hierChild4" presStyleCnt="0"/>
      <dgm:spPr/>
    </dgm:pt>
    <dgm:pt modelId="{FBD46545-AC75-4E5E-B83C-960D17E2E618}" type="pres">
      <dgm:prSet presAssocID="{F193B61E-E898-441B-A0F5-FB606ED20A63}" presName="hierChild5" presStyleCnt="0"/>
      <dgm:spPr/>
    </dgm:pt>
    <dgm:pt modelId="{99FD86DE-BB28-47EF-9CC8-38DAA20E8ED7}" type="pres">
      <dgm:prSet presAssocID="{7F130BE0-01C8-4D9A-BB1B-3C5BCD6D38C8}" presName="hierChild3" presStyleCnt="0"/>
      <dgm:spPr/>
    </dgm:pt>
  </dgm:ptLst>
  <dgm:cxnLst>
    <dgm:cxn modelId="{C4F5676E-4963-485E-94D5-7ACC54D02E85}" type="presOf" srcId="{74EC8945-D7C8-40E3-9018-3E01F8328B7C}" destId="{4DE4FFE2-7616-4C2C-83EE-EE938EA58535}" srcOrd="0" destOrd="0" presId="urn:microsoft.com/office/officeart/2005/8/layout/orgChart1"/>
    <dgm:cxn modelId="{3A6FA794-E2DF-4E38-B57A-51E503D0E06D}" type="presOf" srcId="{CD128504-1683-4CC6-8BA8-4BB9C807B359}" destId="{979589C6-ED99-4DF8-A53F-91DBBB91E029}" srcOrd="0" destOrd="0" presId="urn:microsoft.com/office/officeart/2005/8/layout/orgChart1"/>
    <dgm:cxn modelId="{FAC3A2B5-A851-4596-8389-7087B97922C7}" type="presOf" srcId="{E9BCB5EF-8399-4525-AB16-717A1E0163F1}" destId="{18318462-267C-415A-BCD8-4757C2E9755C}" srcOrd="0" destOrd="0" presId="urn:microsoft.com/office/officeart/2005/8/layout/orgChart1"/>
    <dgm:cxn modelId="{1F9BC249-B36F-405F-B912-B0FCB58F5AF0}" srcId="{7F130BE0-01C8-4D9A-BB1B-3C5BCD6D38C8}" destId="{F193B61E-E898-441B-A0F5-FB606ED20A63}" srcOrd="2" destOrd="0" parTransId="{74EC8945-D7C8-40E3-9018-3E01F8328B7C}" sibTransId="{F84D51E5-BC93-4E36-85D0-D5F3A57770AC}"/>
    <dgm:cxn modelId="{93A90F72-A818-49CA-8F45-F2687D594703}" type="presOf" srcId="{E9BCB5EF-8399-4525-AB16-717A1E0163F1}" destId="{06A9F908-8CEF-4707-8CF5-753F9CC4C780}" srcOrd="1" destOrd="0" presId="urn:microsoft.com/office/officeart/2005/8/layout/orgChart1"/>
    <dgm:cxn modelId="{2F6509B3-C945-4FF4-8DC4-7C59B2546BA7}" srcId="{75E35E2E-3C27-492C-B580-D136251FC391}" destId="{7F130BE0-01C8-4D9A-BB1B-3C5BCD6D38C8}" srcOrd="0" destOrd="0" parTransId="{D7EBBA46-E899-4C7A-ABD8-A88A8DBB152A}" sibTransId="{D38DEE3E-7F3D-4BD5-B3FE-A4DF6683BF57}"/>
    <dgm:cxn modelId="{0ACB0876-C5CD-4D05-BFFF-50F8610CED97}" type="presOf" srcId="{2295F0A3-DDA1-475C-8403-8B23168794B7}" destId="{CFD8E791-FEB0-4A5D-94B0-3D7C634E365E}" srcOrd="0" destOrd="0" presId="urn:microsoft.com/office/officeart/2005/8/layout/orgChart1"/>
    <dgm:cxn modelId="{CD5DC0A8-BB2C-4D3D-BFAB-D6A8F935A57C}" type="presOf" srcId="{F193B61E-E898-441B-A0F5-FB606ED20A63}" destId="{C39FE5FF-3EF2-4730-A64E-57DCE8A44B4F}" srcOrd="0" destOrd="0" presId="urn:microsoft.com/office/officeart/2005/8/layout/orgChart1"/>
    <dgm:cxn modelId="{8EBD471C-51BB-45A8-96A6-836E161610E6}" type="presOf" srcId="{F193B61E-E898-441B-A0F5-FB606ED20A63}" destId="{AA2B0290-A620-4919-AD79-1C848581E881}" srcOrd="1" destOrd="0" presId="urn:microsoft.com/office/officeart/2005/8/layout/orgChart1"/>
    <dgm:cxn modelId="{26925C90-D94C-419E-9991-ECA7C00F48D4}" type="presOf" srcId="{7F130BE0-01C8-4D9A-BB1B-3C5BCD6D38C8}" destId="{D37D9C4A-73FD-47D0-8B55-6EC2DFBB9DE5}" srcOrd="1" destOrd="0" presId="urn:microsoft.com/office/officeart/2005/8/layout/orgChart1"/>
    <dgm:cxn modelId="{D83E6E08-C2E9-4002-8DD1-48BC963A9A46}" type="presOf" srcId="{7F130BE0-01C8-4D9A-BB1B-3C5BCD6D38C8}" destId="{243DB652-8D43-4B39-A5E3-3DA160257AD1}" srcOrd="0" destOrd="0" presId="urn:microsoft.com/office/officeart/2005/8/layout/orgChart1"/>
    <dgm:cxn modelId="{A2D680D5-3EE2-471F-8BB9-7485372779E8}" type="presOf" srcId="{23F10388-47AC-435C-A015-B286197A3FBB}" destId="{045FD388-030D-48CD-9AEC-E9070B4FAC1C}" srcOrd="1" destOrd="0" presId="urn:microsoft.com/office/officeart/2005/8/layout/orgChart1"/>
    <dgm:cxn modelId="{E208AC06-6CF1-4996-A57C-6C47F29ED724}" srcId="{7F130BE0-01C8-4D9A-BB1B-3C5BCD6D38C8}" destId="{E9BCB5EF-8399-4525-AB16-717A1E0163F1}" srcOrd="0" destOrd="0" parTransId="{CD128504-1683-4CC6-8BA8-4BB9C807B359}" sibTransId="{E6668B10-5B0D-424D-9185-6506923F4996}"/>
    <dgm:cxn modelId="{9E9B376B-BCDF-4150-BF76-B3864C54F199}" srcId="{7F130BE0-01C8-4D9A-BB1B-3C5BCD6D38C8}" destId="{23F10388-47AC-435C-A015-B286197A3FBB}" srcOrd="1" destOrd="0" parTransId="{2295F0A3-DDA1-475C-8403-8B23168794B7}" sibTransId="{64FC148A-4BF9-42D3-848E-436AA95AF786}"/>
    <dgm:cxn modelId="{5489F205-2EA5-48A1-A1D2-F6DB742141CE}" type="presOf" srcId="{75E35E2E-3C27-492C-B580-D136251FC391}" destId="{EEF72464-C516-4B0B-A960-25305A245A88}" srcOrd="0" destOrd="0" presId="urn:microsoft.com/office/officeart/2005/8/layout/orgChart1"/>
    <dgm:cxn modelId="{1C4E60BD-4527-485E-A505-EC0EDBC5D765}" type="presOf" srcId="{23F10388-47AC-435C-A015-B286197A3FBB}" destId="{0F1F0A18-C095-4F24-8B79-AF351FB390DE}" srcOrd="0" destOrd="0" presId="urn:microsoft.com/office/officeart/2005/8/layout/orgChart1"/>
    <dgm:cxn modelId="{4543E018-05B6-43A4-B84F-A2DFEB1CDA34}" type="presParOf" srcId="{EEF72464-C516-4B0B-A960-25305A245A88}" destId="{C97697F4-6DEB-44D5-B2BF-C9C3732960FD}" srcOrd="0" destOrd="0" presId="urn:microsoft.com/office/officeart/2005/8/layout/orgChart1"/>
    <dgm:cxn modelId="{64911A9F-F41E-4BAA-BFE2-92504991265B}" type="presParOf" srcId="{C97697F4-6DEB-44D5-B2BF-C9C3732960FD}" destId="{3829049C-E008-429B-BFF1-1DFA712A57D7}" srcOrd="0" destOrd="0" presId="urn:microsoft.com/office/officeart/2005/8/layout/orgChart1"/>
    <dgm:cxn modelId="{BE102BB0-EAD8-47DE-AAAC-4082191257B0}" type="presParOf" srcId="{3829049C-E008-429B-BFF1-1DFA712A57D7}" destId="{243DB652-8D43-4B39-A5E3-3DA160257AD1}" srcOrd="0" destOrd="0" presId="urn:microsoft.com/office/officeart/2005/8/layout/orgChart1"/>
    <dgm:cxn modelId="{C7F293D4-D95A-497A-9A0A-96922E648130}" type="presParOf" srcId="{3829049C-E008-429B-BFF1-1DFA712A57D7}" destId="{D37D9C4A-73FD-47D0-8B55-6EC2DFBB9DE5}" srcOrd="1" destOrd="0" presId="urn:microsoft.com/office/officeart/2005/8/layout/orgChart1"/>
    <dgm:cxn modelId="{C8E6D686-BB92-4DD5-8A0D-10ABB0114B43}" type="presParOf" srcId="{C97697F4-6DEB-44D5-B2BF-C9C3732960FD}" destId="{15DC1858-94E9-42F5-816F-D9CEC0CA7F7F}" srcOrd="1" destOrd="0" presId="urn:microsoft.com/office/officeart/2005/8/layout/orgChart1"/>
    <dgm:cxn modelId="{ED72E7E8-58AF-4F6D-89FE-8BB3D172C46D}" type="presParOf" srcId="{15DC1858-94E9-42F5-816F-D9CEC0CA7F7F}" destId="{979589C6-ED99-4DF8-A53F-91DBBB91E029}" srcOrd="0" destOrd="0" presId="urn:microsoft.com/office/officeart/2005/8/layout/orgChart1"/>
    <dgm:cxn modelId="{E98255E9-3E01-4510-9F66-20F4D6E21D19}" type="presParOf" srcId="{15DC1858-94E9-42F5-816F-D9CEC0CA7F7F}" destId="{B352D191-BD9E-41C4-9F84-A0EF0C00AD69}" srcOrd="1" destOrd="0" presId="urn:microsoft.com/office/officeart/2005/8/layout/orgChart1"/>
    <dgm:cxn modelId="{8A84D228-1579-49F0-B66D-54F510E36BDC}" type="presParOf" srcId="{B352D191-BD9E-41C4-9F84-A0EF0C00AD69}" destId="{FF706ECD-F584-4EDA-9E35-0AA30A734942}" srcOrd="0" destOrd="0" presId="urn:microsoft.com/office/officeart/2005/8/layout/orgChart1"/>
    <dgm:cxn modelId="{EEBC060B-8572-4B29-B8D2-5A257B588ADA}" type="presParOf" srcId="{FF706ECD-F584-4EDA-9E35-0AA30A734942}" destId="{18318462-267C-415A-BCD8-4757C2E9755C}" srcOrd="0" destOrd="0" presId="urn:microsoft.com/office/officeart/2005/8/layout/orgChart1"/>
    <dgm:cxn modelId="{0D24FE61-D8B8-45C4-828C-250E935DA500}" type="presParOf" srcId="{FF706ECD-F584-4EDA-9E35-0AA30A734942}" destId="{06A9F908-8CEF-4707-8CF5-753F9CC4C780}" srcOrd="1" destOrd="0" presId="urn:microsoft.com/office/officeart/2005/8/layout/orgChart1"/>
    <dgm:cxn modelId="{9FE3D74D-8A06-4096-8B9A-5B3023E428F8}" type="presParOf" srcId="{B352D191-BD9E-41C4-9F84-A0EF0C00AD69}" destId="{5D14BBE7-E274-4978-BFD3-597A7E0A6F66}" srcOrd="1" destOrd="0" presId="urn:microsoft.com/office/officeart/2005/8/layout/orgChart1"/>
    <dgm:cxn modelId="{2816EDB0-AF19-4184-B037-8FD49D9E446D}" type="presParOf" srcId="{B352D191-BD9E-41C4-9F84-A0EF0C00AD69}" destId="{0194DB32-D787-4DAA-8D1F-EC7E7E4673F5}" srcOrd="2" destOrd="0" presId="urn:microsoft.com/office/officeart/2005/8/layout/orgChart1"/>
    <dgm:cxn modelId="{421FCB1E-8C41-4BD0-8B53-05C7F2137D55}" type="presParOf" srcId="{15DC1858-94E9-42F5-816F-D9CEC0CA7F7F}" destId="{CFD8E791-FEB0-4A5D-94B0-3D7C634E365E}" srcOrd="2" destOrd="0" presId="urn:microsoft.com/office/officeart/2005/8/layout/orgChart1"/>
    <dgm:cxn modelId="{3323195D-7B53-480A-88DE-234C48433422}" type="presParOf" srcId="{15DC1858-94E9-42F5-816F-D9CEC0CA7F7F}" destId="{D6CA8E44-967F-4223-88CF-0D5E8F8AF022}" srcOrd="3" destOrd="0" presId="urn:microsoft.com/office/officeart/2005/8/layout/orgChart1"/>
    <dgm:cxn modelId="{C57A4581-6055-4AF1-AC67-77FE50E04A2E}" type="presParOf" srcId="{D6CA8E44-967F-4223-88CF-0D5E8F8AF022}" destId="{A0A4D1B4-46F7-4BFD-AEA7-95C23C1CD720}" srcOrd="0" destOrd="0" presId="urn:microsoft.com/office/officeart/2005/8/layout/orgChart1"/>
    <dgm:cxn modelId="{5AB44226-F2C2-4D52-A555-C6BAF0CE78D3}" type="presParOf" srcId="{A0A4D1B4-46F7-4BFD-AEA7-95C23C1CD720}" destId="{0F1F0A18-C095-4F24-8B79-AF351FB390DE}" srcOrd="0" destOrd="0" presId="urn:microsoft.com/office/officeart/2005/8/layout/orgChart1"/>
    <dgm:cxn modelId="{2076168F-E11F-4A41-A34C-A33EEE7DAFD7}" type="presParOf" srcId="{A0A4D1B4-46F7-4BFD-AEA7-95C23C1CD720}" destId="{045FD388-030D-48CD-9AEC-E9070B4FAC1C}" srcOrd="1" destOrd="0" presId="urn:microsoft.com/office/officeart/2005/8/layout/orgChart1"/>
    <dgm:cxn modelId="{0D5AEADF-1AB5-4C3E-8E2D-675DBE93A15D}" type="presParOf" srcId="{D6CA8E44-967F-4223-88CF-0D5E8F8AF022}" destId="{6409657D-65F5-44D0-ABDD-DDE1AD13A440}" srcOrd="1" destOrd="0" presId="urn:microsoft.com/office/officeart/2005/8/layout/orgChart1"/>
    <dgm:cxn modelId="{C38A1569-E52B-4D80-A3EE-09563C0F95C0}" type="presParOf" srcId="{D6CA8E44-967F-4223-88CF-0D5E8F8AF022}" destId="{EC41B668-CC83-4870-A898-4CF5E05BE890}" srcOrd="2" destOrd="0" presId="urn:microsoft.com/office/officeart/2005/8/layout/orgChart1"/>
    <dgm:cxn modelId="{B6C54B34-ED36-4467-819D-735FD8AA984F}" type="presParOf" srcId="{15DC1858-94E9-42F5-816F-D9CEC0CA7F7F}" destId="{4DE4FFE2-7616-4C2C-83EE-EE938EA58535}" srcOrd="4" destOrd="0" presId="urn:microsoft.com/office/officeart/2005/8/layout/orgChart1"/>
    <dgm:cxn modelId="{CBC9C778-A5D4-4073-8293-52E29331F432}" type="presParOf" srcId="{15DC1858-94E9-42F5-816F-D9CEC0CA7F7F}" destId="{6FABEC26-A1D5-421D-B6CB-1E3E1DE971C2}" srcOrd="5" destOrd="0" presId="urn:microsoft.com/office/officeart/2005/8/layout/orgChart1"/>
    <dgm:cxn modelId="{355841D1-38B8-44DD-A34E-4E781920241E}" type="presParOf" srcId="{6FABEC26-A1D5-421D-B6CB-1E3E1DE971C2}" destId="{E5A9F22E-4B2E-452D-951D-8CC2DF1282A2}" srcOrd="0" destOrd="0" presId="urn:microsoft.com/office/officeart/2005/8/layout/orgChart1"/>
    <dgm:cxn modelId="{7058F3BB-A575-488F-A70E-83E592380274}" type="presParOf" srcId="{E5A9F22E-4B2E-452D-951D-8CC2DF1282A2}" destId="{C39FE5FF-3EF2-4730-A64E-57DCE8A44B4F}" srcOrd="0" destOrd="0" presId="urn:microsoft.com/office/officeart/2005/8/layout/orgChart1"/>
    <dgm:cxn modelId="{5D30AE79-BFEB-4CC1-B90F-B2D0A3C078C3}" type="presParOf" srcId="{E5A9F22E-4B2E-452D-951D-8CC2DF1282A2}" destId="{AA2B0290-A620-4919-AD79-1C848581E881}" srcOrd="1" destOrd="0" presId="urn:microsoft.com/office/officeart/2005/8/layout/orgChart1"/>
    <dgm:cxn modelId="{61EE9743-849F-4475-B3AC-1F247D73697D}" type="presParOf" srcId="{6FABEC26-A1D5-421D-B6CB-1E3E1DE971C2}" destId="{4F6583B0-81C1-402B-92F6-64F7369403F3}" srcOrd="1" destOrd="0" presId="urn:microsoft.com/office/officeart/2005/8/layout/orgChart1"/>
    <dgm:cxn modelId="{7ABC09EF-33BA-4FC7-BDB9-0041624F0156}" type="presParOf" srcId="{6FABEC26-A1D5-421D-B6CB-1E3E1DE971C2}" destId="{FBD46545-AC75-4E5E-B83C-960D17E2E618}" srcOrd="2" destOrd="0" presId="urn:microsoft.com/office/officeart/2005/8/layout/orgChart1"/>
    <dgm:cxn modelId="{95AF4ADD-4511-4165-B896-2CBD11C5D225}" type="presParOf" srcId="{C97697F4-6DEB-44D5-B2BF-C9C3732960FD}" destId="{99FD86DE-BB28-47EF-9CC8-38DAA20E8ED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E35E2E-3C27-492C-B580-D136251FC39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F130BE0-01C8-4D9A-BB1B-3C5BCD6D38C8}">
      <dgm:prSet phldrT="[Text]"/>
      <dgm:spPr/>
      <dgm:t>
        <a:bodyPr/>
        <a:lstStyle/>
        <a:p>
          <a:r>
            <a:rPr lang="en-US" dirty="0" err="1" smtClean="0"/>
            <a:t>Tại</a:t>
          </a:r>
          <a:r>
            <a:rPr lang="en-US" dirty="0" smtClean="0"/>
            <a:t> </a:t>
          </a:r>
          <a:r>
            <a:rPr lang="en-US" dirty="0" err="1" smtClean="0"/>
            <a:t>sao</a:t>
          </a:r>
          <a:r>
            <a:rPr lang="en-US" dirty="0" smtClean="0"/>
            <a:t> phải </a:t>
          </a:r>
          <a:r>
            <a:rPr lang="en-US" dirty="0" err="1" smtClean="0"/>
            <a:t>testcase</a:t>
          </a:r>
          <a:endParaRPr lang="en-US" dirty="0"/>
        </a:p>
      </dgm:t>
    </dgm:pt>
    <dgm:pt modelId="{D7EBBA46-E899-4C7A-ABD8-A88A8DBB152A}" type="parTrans" cxnId="{2F6509B3-C945-4FF4-8DC4-7C59B2546BA7}">
      <dgm:prSet/>
      <dgm:spPr/>
      <dgm:t>
        <a:bodyPr/>
        <a:lstStyle/>
        <a:p>
          <a:endParaRPr lang="en-US"/>
        </a:p>
      </dgm:t>
    </dgm:pt>
    <dgm:pt modelId="{D38DEE3E-7F3D-4BD5-B3FE-A4DF6683BF57}" type="sibTrans" cxnId="{2F6509B3-C945-4FF4-8DC4-7C59B2546BA7}">
      <dgm:prSet/>
      <dgm:spPr/>
      <dgm:t>
        <a:bodyPr/>
        <a:lstStyle/>
        <a:p>
          <a:endParaRPr lang="en-US"/>
        </a:p>
      </dgm:t>
    </dgm:pt>
    <dgm:pt modelId="{E9BCB5EF-8399-4525-AB16-717A1E0163F1}">
      <dgm:prSet phldrT="[Text]"/>
      <dgm:spPr/>
      <dgm:t>
        <a:bodyPr/>
        <a:lstStyle/>
        <a:p>
          <a:r>
            <a:rPr lang="en-US" dirty="0" err="1" smtClean="0"/>
            <a:t>Giúp</a:t>
          </a:r>
          <a:r>
            <a:rPr lang="en-US" dirty="0" smtClean="0"/>
            <a:t> phần </a:t>
          </a:r>
          <a:r>
            <a:rPr lang="en-US" dirty="0" err="1" smtClean="0"/>
            <a:t>mềm</a:t>
          </a:r>
          <a:r>
            <a:rPr lang="en-US" dirty="0" smtClean="0"/>
            <a:t> </a:t>
          </a:r>
          <a:r>
            <a:rPr lang="en-US" dirty="0" err="1" smtClean="0"/>
            <a:t>hoàn</a:t>
          </a:r>
          <a:r>
            <a:rPr lang="en-US" dirty="0" smtClean="0"/>
            <a:t> </a:t>
          </a:r>
          <a:r>
            <a:rPr lang="en-US" dirty="0" err="1" smtClean="0"/>
            <a:t>chỉnh</a:t>
          </a:r>
          <a:endParaRPr lang="en-US" dirty="0"/>
        </a:p>
      </dgm:t>
    </dgm:pt>
    <dgm:pt modelId="{CD128504-1683-4CC6-8BA8-4BB9C807B359}" type="parTrans" cxnId="{E208AC06-6CF1-4996-A57C-6C47F29ED724}">
      <dgm:prSet/>
      <dgm:spPr/>
      <dgm:t>
        <a:bodyPr/>
        <a:lstStyle/>
        <a:p>
          <a:endParaRPr lang="en-US"/>
        </a:p>
      </dgm:t>
    </dgm:pt>
    <dgm:pt modelId="{E6668B10-5B0D-424D-9185-6506923F4996}" type="sibTrans" cxnId="{E208AC06-6CF1-4996-A57C-6C47F29ED724}">
      <dgm:prSet/>
      <dgm:spPr/>
      <dgm:t>
        <a:bodyPr/>
        <a:lstStyle/>
        <a:p>
          <a:endParaRPr lang="en-US"/>
        </a:p>
      </dgm:t>
    </dgm:pt>
    <dgm:pt modelId="{23F10388-47AC-435C-A015-B286197A3FBB}">
      <dgm:prSet phldrT="[Text]"/>
      <dgm:spPr/>
      <dgm:t>
        <a:bodyPr/>
        <a:lstStyle/>
        <a:p>
          <a:r>
            <a:rPr lang="en-US" dirty="0" err="1" smtClean="0"/>
            <a:t>thống</a:t>
          </a:r>
          <a:r>
            <a:rPr lang="en-US" dirty="0" smtClean="0"/>
            <a:t> </a:t>
          </a:r>
          <a:r>
            <a:rPr lang="en-US" dirty="0" err="1" smtClean="0"/>
            <a:t>kê</a:t>
          </a:r>
          <a:r>
            <a:rPr lang="en-US" dirty="0" smtClean="0"/>
            <a:t> toàn </a:t>
          </a:r>
          <a:r>
            <a:rPr lang="en-US" dirty="0" err="1" smtClean="0"/>
            <a:t>bộ</a:t>
          </a:r>
          <a:r>
            <a:rPr lang="en-US" dirty="0" smtClean="0"/>
            <a:t> </a:t>
          </a:r>
          <a:r>
            <a:rPr lang="en-US" dirty="0" err="1" smtClean="0"/>
            <a:t>những</a:t>
          </a:r>
          <a:r>
            <a:rPr lang="en-US" dirty="0" smtClean="0"/>
            <a:t> </a:t>
          </a:r>
          <a:r>
            <a:rPr lang="en-US" dirty="0" err="1" smtClean="0"/>
            <a:t>yêu</a:t>
          </a:r>
          <a:r>
            <a:rPr lang="en-US" dirty="0" smtClean="0"/>
            <a:t> </a:t>
          </a:r>
          <a:r>
            <a:rPr lang="en-US" dirty="0" err="1" smtClean="0"/>
            <a:t>cầu</a:t>
          </a:r>
          <a:r>
            <a:rPr lang="en-US" dirty="0" smtClean="0"/>
            <a:t> của </a:t>
          </a:r>
          <a:r>
            <a:rPr lang="en-US" dirty="0" err="1" smtClean="0"/>
            <a:t>khách</a:t>
          </a:r>
          <a:r>
            <a:rPr lang="en-US" dirty="0" smtClean="0"/>
            <a:t> </a:t>
          </a:r>
          <a:r>
            <a:rPr lang="en-US" dirty="0" err="1" smtClean="0"/>
            <a:t>hàng</a:t>
          </a:r>
          <a:endParaRPr lang="en-US" dirty="0"/>
        </a:p>
      </dgm:t>
    </dgm:pt>
    <dgm:pt modelId="{2295F0A3-DDA1-475C-8403-8B23168794B7}" type="parTrans" cxnId="{9E9B376B-BCDF-4150-BF76-B3864C54F199}">
      <dgm:prSet/>
      <dgm:spPr/>
      <dgm:t>
        <a:bodyPr/>
        <a:lstStyle/>
        <a:p>
          <a:endParaRPr lang="en-US"/>
        </a:p>
      </dgm:t>
    </dgm:pt>
    <dgm:pt modelId="{64FC148A-4BF9-42D3-848E-436AA95AF786}" type="sibTrans" cxnId="{9E9B376B-BCDF-4150-BF76-B3864C54F199}">
      <dgm:prSet/>
      <dgm:spPr/>
      <dgm:t>
        <a:bodyPr/>
        <a:lstStyle/>
        <a:p>
          <a:endParaRPr lang="en-US"/>
        </a:p>
      </dgm:t>
    </dgm:pt>
    <dgm:pt modelId="{F193B61E-E898-441B-A0F5-FB606ED20A63}">
      <dgm:prSet phldrT="[Text]"/>
      <dgm:spPr/>
      <dgm:t>
        <a:bodyPr/>
        <a:lstStyle/>
        <a:p>
          <a:r>
            <a:rPr lang="en-US" dirty="0" smtClean="0"/>
            <a:t>biết </a:t>
          </a:r>
          <a:r>
            <a:rPr lang="en-US" dirty="0" err="1" smtClean="0"/>
            <a:t>được</a:t>
          </a:r>
          <a:r>
            <a:rPr lang="en-US" dirty="0" smtClean="0"/>
            <a:t> </a:t>
          </a:r>
          <a:r>
            <a:rPr lang="en-US" dirty="0" err="1" smtClean="0"/>
            <a:t>rằng</a:t>
          </a:r>
          <a:r>
            <a:rPr lang="en-US" dirty="0" smtClean="0"/>
            <a:t> chức năng nào </a:t>
          </a:r>
          <a:r>
            <a:rPr lang="en-US" dirty="0" err="1" smtClean="0"/>
            <a:t>đã</a:t>
          </a:r>
          <a:r>
            <a:rPr lang="en-US" dirty="0" smtClean="0"/>
            <a:t> </a:t>
          </a:r>
          <a:r>
            <a:rPr lang="en-US" dirty="0" err="1" smtClean="0"/>
            <a:t>hoàn</a:t>
          </a:r>
          <a:r>
            <a:rPr lang="en-US" dirty="0" smtClean="0"/>
            <a:t> </a:t>
          </a:r>
          <a:r>
            <a:rPr lang="en-US" dirty="0" err="1" smtClean="0"/>
            <a:t>thiện</a:t>
          </a:r>
          <a:r>
            <a:rPr lang="en-US" dirty="0" smtClean="0"/>
            <a:t> </a:t>
          </a:r>
          <a:endParaRPr lang="en-US" dirty="0"/>
        </a:p>
      </dgm:t>
    </dgm:pt>
    <dgm:pt modelId="{74EC8945-D7C8-40E3-9018-3E01F8328B7C}" type="parTrans" cxnId="{1F9BC249-B36F-405F-B912-B0FCB58F5AF0}">
      <dgm:prSet/>
      <dgm:spPr/>
      <dgm:t>
        <a:bodyPr/>
        <a:lstStyle/>
        <a:p>
          <a:endParaRPr lang="en-US"/>
        </a:p>
      </dgm:t>
    </dgm:pt>
    <dgm:pt modelId="{F84D51E5-BC93-4E36-85D0-D5F3A57770AC}" type="sibTrans" cxnId="{1F9BC249-B36F-405F-B912-B0FCB58F5AF0}">
      <dgm:prSet/>
      <dgm:spPr/>
      <dgm:t>
        <a:bodyPr/>
        <a:lstStyle/>
        <a:p>
          <a:endParaRPr lang="en-US"/>
        </a:p>
      </dgm:t>
    </dgm:pt>
    <dgm:pt modelId="{EEF72464-C516-4B0B-A960-25305A245A88}" type="pres">
      <dgm:prSet presAssocID="{75E35E2E-3C27-492C-B580-D136251FC391}" presName="hierChild1" presStyleCnt="0">
        <dgm:presLayoutVars>
          <dgm:orgChart val="1"/>
          <dgm:chPref val="1"/>
          <dgm:dir/>
          <dgm:animOne val="branch"/>
          <dgm:animLvl val="lvl"/>
          <dgm:resizeHandles/>
        </dgm:presLayoutVars>
      </dgm:prSet>
      <dgm:spPr/>
      <dgm:t>
        <a:bodyPr/>
        <a:lstStyle/>
        <a:p>
          <a:endParaRPr lang="en-US"/>
        </a:p>
      </dgm:t>
    </dgm:pt>
    <dgm:pt modelId="{C97697F4-6DEB-44D5-B2BF-C9C3732960FD}" type="pres">
      <dgm:prSet presAssocID="{7F130BE0-01C8-4D9A-BB1B-3C5BCD6D38C8}" presName="hierRoot1" presStyleCnt="0">
        <dgm:presLayoutVars>
          <dgm:hierBranch val="init"/>
        </dgm:presLayoutVars>
      </dgm:prSet>
      <dgm:spPr/>
    </dgm:pt>
    <dgm:pt modelId="{3829049C-E008-429B-BFF1-1DFA712A57D7}" type="pres">
      <dgm:prSet presAssocID="{7F130BE0-01C8-4D9A-BB1B-3C5BCD6D38C8}" presName="rootComposite1" presStyleCnt="0"/>
      <dgm:spPr/>
    </dgm:pt>
    <dgm:pt modelId="{243DB652-8D43-4B39-A5E3-3DA160257AD1}" type="pres">
      <dgm:prSet presAssocID="{7F130BE0-01C8-4D9A-BB1B-3C5BCD6D38C8}" presName="rootText1" presStyleLbl="node0" presStyleIdx="0" presStyleCnt="1" custScaleX="169949" custLinFactNeighborX="1171" custLinFactNeighborY="-57119">
        <dgm:presLayoutVars>
          <dgm:chPref val="3"/>
        </dgm:presLayoutVars>
      </dgm:prSet>
      <dgm:spPr/>
      <dgm:t>
        <a:bodyPr/>
        <a:lstStyle/>
        <a:p>
          <a:endParaRPr lang="en-US"/>
        </a:p>
      </dgm:t>
    </dgm:pt>
    <dgm:pt modelId="{D37D9C4A-73FD-47D0-8B55-6EC2DFBB9DE5}" type="pres">
      <dgm:prSet presAssocID="{7F130BE0-01C8-4D9A-BB1B-3C5BCD6D38C8}" presName="rootConnector1" presStyleLbl="node1" presStyleIdx="0" presStyleCnt="0"/>
      <dgm:spPr/>
      <dgm:t>
        <a:bodyPr/>
        <a:lstStyle/>
        <a:p>
          <a:endParaRPr lang="en-US"/>
        </a:p>
      </dgm:t>
    </dgm:pt>
    <dgm:pt modelId="{15DC1858-94E9-42F5-816F-D9CEC0CA7F7F}" type="pres">
      <dgm:prSet presAssocID="{7F130BE0-01C8-4D9A-BB1B-3C5BCD6D38C8}" presName="hierChild2" presStyleCnt="0"/>
      <dgm:spPr/>
    </dgm:pt>
    <dgm:pt modelId="{979589C6-ED99-4DF8-A53F-91DBBB91E029}" type="pres">
      <dgm:prSet presAssocID="{CD128504-1683-4CC6-8BA8-4BB9C807B359}" presName="Name37" presStyleLbl="parChTrans1D2" presStyleIdx="0" presStyleCnt="3"/>
      <dgm:spPr/>
      <dgm:t>
        <a:bodyPr/>
        <a:lstStyle/>
        <a:p>
          <a:endParaRPr lang="en-US"/>
        </a:p>
      </dgm:t>
    </dgm:pt>
    <dgm:pt modelId="{B352D191-BD9E-41C4-9F84-A0EF0C00AD69}" type="pres">
      <dgm:prSet presAssocID="{E9BCB5EF-8399-4525-AB16-717A1E0163F1}" presName="hierRoot2" presStyleCnt="0">
        <dgm:presLayoutVars>
          <dgm:hierBranch val="init"/>
        </dgm:presLayoutVars>
      </dgm:prSet>
      <dgm:spPr/>
    </dgm:pt>
    <dgm:pt modelId="{FF706ECD-F584-4EDA-9E35-0AA30A734942}" type="pres">
      <dgm:prSet presAssocID="{E9BCB5EF-8399-4525-AB16-717A1E0163F1}" presName="rootComposite" presStyleCnt="0"/>
      <dgm:spPr/>
    </dgm:pt>
    <dgm:pt modelId="{18318462-267C-415A-BCD8-4757C2E9755C}" type="pres">
      <dgm:prSet presAssocID="{E9BCB5EF-8399-4525-AB16-717A1E0163F1}" presName="rootText" presStyleLbl="node2" presStyleIdx="0" presStyleCnt="3">
        <dgm:presLayoutVars>
          <dgm:chPref val="3"/>
        </dgm:presLayoutVars>
      </dgm:prSet>
      <dgm:spPr/>
      <dgm:t>
        <a:bodyPr/>
        <a:lstStyle/>
        <a:p>
          <a:endParaRPr lang="en-US"/>
        </a:p>
      </dgm:t>
    </dgm:pt>
    <dgm:pt modelId="{06A9F908-8CEF-4707-8CF5-753F9CC4C780}" type="pres">
      <dgm:prSet presAssocID="{E9BCB5EF-8399-4525-AB16-717A1E0163F1}" presName="rootConnector" presStyleLbl="node2" presStyleIdx="0" presStyleCnt="3"/>
      <dgm:spPr/>
      <dgm:t>
        <a:bodyPr/>
        <a:lstStyle/>
        <a:p>
          <a:endParaRPr lang="en-US"/>
        </a:p>
      </dgm:t>
    </dgm:pt>
    <dgm:pt modelId="{5D14BBE7-E274-4978-BFD3-597A7E0A6F66}" type="pres">
      <dgm:prSet presAssocID="{E9BCB5EF-8399-4525-AB16-717A1E0163F1}" presName="hierChild4" presStyleCnt="0"/>
      <dgm:spPr/>
    </dgm:pt>
    <dgm:pt modelId="{0194DB32-D787-4DAA-8D1F-EC7E7E4673F5}" type="pres">
      <dgm:prSet presAssocID="{E9BCB5EF-8399-4525-AB16-717A1E0163F1}" presName="hierChild5" presStyleCnt="0"/>
      <dgm:spPr/>
    </dgm:pt>
    <dgm:pt modelId="{CFD8E791-FEB0-4A5D-94B0-3D7C634E365E}" type="pres">
      <dgm:prSet presAssocID="{2295F0A3-DDA1-475C-8403-8B23168794B7}" presName="Name37" presStyleLbl="parChTrans1D2" presStyleIdx="1" presStyleCnt="3"/>
      <dgm:spPr/>
      <dgm:t>
        <a:bodyPr/>
        <a:lstStyle/>
        <a:p>
          <a:endParaRPr lang="en-US"/>
        </a:p>
      </dgm:t>
    </dgm:pt>
    <dgm:pt modelId="{D6CA8E44-967F-4223-88CF-0D5E8F8AF022}" type="pres">
      <dgm:prSet presAssocID="{23F10388-47AC-435C-A015-B286197A3FBB}" presName="hierRoot2" presStyleCnt="0">
        <dgm:presLayoutVars>
          <dgm:hierBranch val="init"/>
        </dgm:presLayoutVars>
      </dgm:prSet>
      <dgm:spPr/>
    </dgm:pt>
    <dgm:pt modelId="{A0A4D1B4-46F7-4BFD-AEA7-95C23C1CD720}" type="pres">
      <dgm:prSet presAssocID="{23F10388-47AC-435C-A015-B286197A3FBB}" presName="rootComposite" presStyleCnt="0"/>
      <dgm:spPr/>
    </dgm:pt>
    <dgm:pt modelId="{0F1F0A18-C095-4F24-8B79-AF351FB390DE}" type="pres">
      <dgm:prSet presAssocID="{23F10388-47AC-435C-A015-B286197A3FBB}" presName="rootText" presStyleLbl="node2" presStyleIdx="1" presStyleCnt="3">
        <dgm:presLayoutVars>
          <dgm:chPref val="3"/>
        </dgm:presLayoutVars>
      </dgm:prSet>
      <dgm:spPr/>
      <dgm:t>
        <a:bodyPr/>
        <a:lstStyle/>
        <a:p>
          <a:endParaRPr lang="en-US"/>
        </a:p>
      </dgm:t>
    </dgm:pt>
    <dgm:pt modelId="{045FD388-030D-48CD-9AEC-E9070B4FAC1C}" type="pres">
      <dgm:prSet presAssocID="{23F10388-47AC-435C-A015-B286197A3FBB}" presName="rootConnector" presStyleLbl="node2" presStyleIdx="1" presStyleCnt="3"/>
      <dgm:spPr/>
      <dgm:t>
        <a:bodyPr/>
        <a:lstStyle/>
        <a:p>
          <a:endParaRPr lang="en-US"/>
        </a:p>
      </dgm:t>
    </dgm:pt>
    <dgm:pt modelId="{6409657D-65F5-44D0-ABDD-DDE1AD13A440}" type="pres">
      <dgm:prSet presAssocID="{23F10388-47AC-435C-A015-B286197A3FBB}" presName="hierChild4" presStyleCnt="0"/>
      <dgm:spPr/>
    </dgm:pt>
    <dgm:pt modelId="{EC41B668-CC83-4870-A898-4CF5E05BE890}" type="pres">
      <dgm:prSet presAssocID="{23F10388-47AC-435C-A015-B286197A3FBB}" presName="hierChild5" presStyleCnt="0"/>
      <dgm:spPr/>
    </dgm:pt>
    <dgm:pt modelId="{4DE4FFE2-7616-4C2C-83EE-EE938EA58535}" type="pres">
      <dgm:prSet presAssocID="{74EC8945-D7C8-40E3-9018-3E01F8328B7C}" presName="Name37" presStyleLbl="parChTrans1D2" presStyleIdx="2" presStyleCnt="3"/>
      <dgm:spPr/>
      <dgm:t>
        <a:bodyPr/>
        <a:lstStyle/>
        <a:p>
          <a:endParaRPr lang="en-US"/>
        </a:p>
      </dgm:t>
    </dgm:pt>
    <dgm:pt modelId="{6FABEC26-A1D5-421D-B6CB-1E3E1DE971C2}" type="pres">
      <dgm:prSet presAssocID="{F193B61E-E898-441B-A0F5-FB606ED20A63}" presName="hierRoot2" presStyleCnt="0">
        <dgm:presLayoutVars>
          <dgm:hierBranch val="init"/>
        </dgm:presLayoutVars>
      </dgm:prSet>
      <dgm:spPr/>
    </dgm:pt>
    <dgm:pt modelId="{E5A9F22E-4B2E-452D-951D-8CC2DF1282A2}" type="pres">
      <dgm:prSet presAssocID="{F193B61E-E898-441B-A0F5-FB606ED20A63}" presName="rootComposite" presStyleCnt="0"/>
      <dgm:spPr/>
    </dgm:pt>
    <dgm:pt modelId="{C39FE5FF-3EF2-4730-A64E-57DCE8A44B4F}" type="pres">
      <dgm:prSet presAssocID="{F193B61E-E898-441B-A0F5-FB606ED20A63}" presName="rootText" presStyleLbl="node2" presStyleIdx="2" presStyleCnt="3">
        <dgm:presLayoutVars>
          <dgm:chPref val="3"/>
        </dgm:presLayoutVars>
      </dgm:prSet>
      <dgm:spPr/>
      <dgm:t>
        <a:bodyPr/>
        <a:lstStyle/>
        <a:p>
          <a:endParaRPr lang="en-US"/>
        </a:p>
      </dgm:t>
    </dgm:pt>
    <dgm:pt modelId="{AA2B0290-A620-4919-AD79-1C848581E881}" type="pres">
      <dgm:prSet presAssocID="{F193B61E-E898-441B-A0F5-FB606ED20A63}" presName="rootConnector" presStyleLbl="node2" presStyleIdx="2" presStyleCnt="3"/>
      <dgm:spPr/>
      <dgm:t>
        <a:bodyPr/>
        <a:lstStyle/>
        <a:p>
          <a:endParaRPr lang="en-US"/>
        </a:p>
      </dgm:t>
    </dgm:pt>
    <dgm:pt modelId="{4F6583B0-81C1-402B-92F6-64F7369403F3}" type="pres">
      <dgm:prSet presAssocID="{F193B61E-E898-441B-A0F5-FB606ED20A63}" presName="hierChild4" presStyleCnt="0"/>
      <dgm:spPr/>
    </dgm:pt>
    <dgm:pt modelId="{FBD46545-AC75-4E5E-B83C-960D17E2E618}" type="pres">
      <dgm:prSet presAssocID="{F193B61E-E898-441B-A0F5-FB606ED20A63}" presName="hierChild5" presStyleCnt="0"/>
      <dgm:spPr/>
    </dgm:pt>
    <dgm:pt modelId="{99FD86DE-BB28-47EF-9CC8-38DAA20E8ED7}" type="pres">
      <dgm:prSet presAssocID="{7F130BE0-01C8-4D9A-BB1B-3C5BCD6D38C8}" presName="hierChild3" presStyleCnt="0"/>
      <dgm:spPr/>
    </dgm:pt>
  </dgm:ptLst>
  <dgm:cxnLst>
    <dgm:cxn modelId="{C4F5676E-4963-485E-94D5-7ACC54D02E85}" type="presOf" srcId="{74EC8945-D7C8-40E3-9018-3E01F8328B7C}" destId="{4DE4FFE2-7616-4C2C-83EE-EE938EA58535}" srcOrd="0" destOrd="0" presId="urn:microsoft.com/office/officeart/2005/8/layout/orgChart1"/>
    <dgm:cxn modelId="{3A6FA794-E2DF-4E38-B57A-51E503D0E06D}" type="presOf" srcId="{CD128504-1683-4CC6-8BA8-4BB9C807B359}" destId="{979589C6-ED99-4DF8-A53F-91DBBB91E029}" srcOrd="0" destOrd="0" presId="urn:microsoft.com/office/officeart/2005/8/layout/orgChart1"/>
    <dgm:cxn modelId="{FAC3A2B5-A851-4596-8389-7087B97922C7}" type="presOf" srcId="{E9BCB5EF-8399-4525-AB16-717A1E0163F1}" destId="{18318462-267C-415A-BCD8-4757C2E9755C}" srcOrd="0" destOrd="0" presId="urn:microsoft.com/office/officeart/2005/8/layout/orgChart1"/>
    <dgm:cxn modelId="{1F9BC249-B36F-405F-B912-B0FCB58F5AF0}" srcId="{7F130BE0-01C8-4D9A-BB1B-3C5BCD6D38C8}" destId="{F193B61E-E898-441B-A0F5-FB606ED20A63}" srcOrd="2" destOrd="0" parTransId="{74EC8945-D7C8-40E3-9018-3E01F8328B7C}" sibTransId="{F84D51E5-BC93-4E36-85D0-D5F3A57770AC}"/>
    <dgm:cxn modelId="{93A90F72-A818-49CA-8F45-F2687D594703}" type="presOf" srcId="{E9BCB5EF-8399-4525-AB16-717A1E0163F1}" destId="{06A9F908-8CEF-4707-8CF5-753F9CC4C780}" srcOrd="1" destOrd="0" presId="urn:microsoft.com/office/officeart/2005/8/layout/orgChart1"/>
    <dgm:cxn modelId="{2F6509B3-C945-4FF4-8DC4-7C59B2546BA7}" srcId="{75E35E2E-3C27-492C-B580-D136251FC391}" destId="{7F130BE0-01C8-4D9A-BB1B-3C5BCD6D38C8}" srcOrd="0" destOrd="0" parTransId="{D7EBBA46-E899-4C7A-ABD8-A88A8DBB152A}" sibTransId="{D38DEE3E-7F3D-4BD5-B3FE-A4DF6683BF57}"/>
    <dgm:cxn modelId="{0ACB0876-C5CD-4D05-BFFF-50F8610CED97}" type="presOf" srcId="{2295F0A3-DDA1-475C-8403-8B23168794B7}" destId="{CFD8E791-FEB0-4A5D-94B0-3D7C634E365E}" srcOrd="0" destOrd="0" presId="urn:microsoft.com/office/officeart/2005/8/layout/orgChart1"/>
    <dgm:cxn modelId="{CD5DC0A8-BB2C-4D3D-BFAB-D6A8F935A57C}" type="presOf" srcId="{F193B61E-E898-441B-A0F5-FB606ED20A63}" destId="{C39FE5FF-3EF2-4730-A64E-57DCE8A44B4F}" srcOrd="0" destOrd="0" presId="urn:microsoft.com/office/officeart/2005/8/layout/orgChart1"/>
    <dgm:cxn modelId="{8EBD471C-51BB-45A8-96A6-836E161610E6}" type="presOf" srcId="{F193B61E-E898-441B-A0F5-FB606ED20A63}" destId="{AA2B0290-A620-4919-AD79-1C848581E881}" srcOrd="1" destOrd="0" presId="urn:microsoft.com/office/officeart/2005/8/layout/orgChart1"/>
    <dgm:cxn modelId="{26925C90-D94C-419E-9991-ECA7C00F48D4}" type="presOf" srcId="{7F130BE0-01C8-4D9A-BB1B-3C5BCD6D38C8}" destId="{D37D9C4A-73FD-47D0-8B55-6EC2DFBB9DE5}" srcOrd="1" destOrd="0" presId="urn:microsoft.com/office/officeart/2005/8/layout/orgChart1"/>
    <dgm:cxn modelId="{D83E6E08-C2E9-4002-8DD1-48BC963A9A46}" type="presOf" srcId="{7F130BE0-01C8-4D9A-BB1B-3C5BCD6D38C8}" destId="{243DB652-8D43-4B39-A5E3-3DA160257AD1}" srcOrd="0" destOrd="0" presId="urn:microsoft.com/office/officeart/2005/8/layout/orgChart1"/>
    <dgm:cxn modelId="{A2D680D5-3EE2-471F-8BB9-7485372779E8}" type="presOf" srcId="{23F10388-47AC-435C-A015-B286197A3FBB}" destId="{045FD388-030D-48CD-9AEC-E9070B4FAC1C}" srcOrd="1" destOrd="0" presId="urn:microsoft.com/office/officeart/2005/8/layout/orgChart1"/>
    <dgm:cxn modelId="{E208AC06-6CF1-4996-A57C-6C47F29ED724}" srcId="{7F130BE0-01C8-4D9A-BB1B-3C5BCD6D38C8}" destId="{E9BCB5EF-8399-4525-AB16-717A1E0163F1}" srcOrd="0" destOrd="0" parTransId="{CD128504-1683-4CC6-8BA8-4BB9C807B359}" sibTransId="{E6668B10-5B0D-424D-9185-6506923F4996}"/>
    <dgm:cxn modelId="{9E9B376B-BCDF-4150-BF76-B3864C54F199}" srcId="{7F130BE0-01C8-4D9A-BB1B-3C5BCD6D38C8}" destId="{23F10388-47AC-435C-A015-B286197A3FBB}" srcOrd="1" destOrd="0" parTransId="{2295F0A3-DDA1-475C-8403-8B23168794B7}" sibTransId="{64FC148A-4BF9-42D3-848E-436AA95AF786}"/>
    <dgm:cxn modelId="{5489F205-2EA5-48A1-A1D2-F6DB742141CE}" type="presOf" srcId="{75E35E2E-3C27-492C-B580-D136251FC391}" destId="{EEF72464-C516-4B0B-A960-25305A245A88}" srcOrd="0" destOrd="0" presId="urn:microsoft.com/office/officeart/2005/8/layout/orgChart1"/>
    <dgm:cxn modelId="{1C4E60BD-4527-485E-A505-EC0EDBC5D765}" type="presOf" srcId="{23F10388-47AC-435C-A015-B286197A3FBB}" destId="{0F1F0A18-C095-4F24-8B79-AF351FB390DE}" srcOrd="0" destOrd="0" presId="urn:microsoft.com/office/officeart/2005/8/layout/orgChart1"/>
    <dgm:cxn modelId="{4543E018-05B6-43A4-B84F-A2DFEB1CDA34}" type="presParOf" srcId="{EEF72464-C516-4B0B-A960-25305A245A88}" destId="{C97697F4-6DEB-44D5-B2BF-C9C3732960FD}" srcOrd="0" destOrd="0" presId="urn:microsoft.com/office/officeart/2005/8/layout/orgChart1"/>
    <dgm:cxn modelId="{64911A9F-F41E-4BAA-BFE2-92504991265B}" type="presParOf" srcId="{C97697F4-6DEB-44D5-B2BF-C9C3732960FD}" destId="{3829049C-E008-429B-BFF1-1DFA712A57D7}" srcOrd="0" destOrd="0" presId="urn:microsoft.com/office/officeart/2005/8/layout/orgChart1"/>
    <dgm:cxn modelId="{BE102BB0-EAD8-47DE-AAAC-4082191257B0}" type="presParOf" srcId="{3829049C-E008-429B-BFF1-1DFA712A57D7}" destId="{243DB652-8D43-4B39-A5E3-3DA160257AD1}" srcOrd="0" destOrd="0" presId="urn:microsoft.com/office/officeart/2005/8/layout/orgChart1"/>
    <dgm:cxn modelId="{C7F293D4-D95A-497A-9A0A-96922E648130}" type="presParOf" srcId="{3829049C-E008-429B-BFF1-1DFA712A57D7}" destId="{D37D9C4A-73FD-47D0-8B55-6EC2DFBB9DE5}" srcOrd="1" destOrd="0" presId="urn:microsoft.com/office/officeart/2005/8/layout/orgChart1"/>
    <dgm:cxn modelId="{C8E6D686-BB92-4DD5-8A0D-10ABB0114B43}" type="presParOf" srcId="{C97697F4-6DEB-44D5-B2BF-C9C3732960FD}" destId="{15DC1858-94E9-42F5-816F-D9CEC0CA7F7F}" srcOrd="1" destOrd="0" presId="urn:microsoft.com/office/officeart/2005/8/layout/orgChart1"/>
    <dgm:cxn modelId="{ED72E7E8-58AF-4F6D-89FE-8BB3D172C46D}" type="presParOf" srcId="{15DC1858-94E9-42F5-816F-D9CEC0CA7F7F}" destId="{979589C6-ED99-4DF8-A53F-91DBBB91E029}" srcOrd="0" destOrd="0" presId="urn:microsoft.com/office/officeart/2005/8/layout/orgChart1"/>
    <dgm:cxn modelId="{E98255E9-3E01-4510-9F66-20F4D6E21D19}" type="presParOf" srcId="{15DC1858-94E9-42F5-816F-D9CEC0CA7F7F}" destId="{B352D191-BD9E-41C4-9F84-A0EF0C00AD69}" srcOrd="1" destOrd="0" presId="urn:microsoft.com/office/officeart/2005/8/layout/orgChart1"/>
    <dgm:cxn modelId="{8A84D228-1579-49F0-B66D-54F510E36BDC}" type="presParOf" srcId="{B352D191-BD9E-41C4-9F84-A0EF0C00AD69}" destId="{FF706ECD-F584-4EDA-9E35-0AA30A734942}" srcOrd="0" destOrd="0" presId="urn:microsoft.com/office/officeart/2005/8/layout/orgChart1"/>
    <dgm:cxn modelId="{EEBC060B-8572-4B29-B8D2-5A257B588ADA}" type="presParOf" srcId="{FF706ECD-F584-4EDA-9E35-0AA30A734942}" destId="{18318462-267C-415A-BCD8-4757C2E9755C}" srcOrd="0" destOrd="0" presId="urn:microsoft.com/office/officeart/2005/8/layout/orgChart1"/>
    <dgm:cxn modelId="{0D24FE61-D8B8-45C4-828C-250E935DA500}" type="presParOf" srcId="{FF706ECD-F584-4EDA-9E35-0AA30A734942}" destId="{06A9F908-8CEF-4707-8CF5-753F9CC4C780}" srcOrd="1" destOrd="0" presId="urn:microsoft.com/office/officeart/2005/8/layout/orgChart1"/>
    <dgm:cxn modelId="{9FE3D74D-8A06-4096-8B9A-5B3023E428F8}" type="presParOf" srcId="{B352D191-BD9E-41C4-9F84-A0EF0C00AD69}" destId="{5D14BBE7-E274-4978-BFD3-597A7E0A6F66}" srcOrd="1" destOrd="0" presId="urn:microsoft.com/office/officeart/2005/8/layout/orgChart1"/>
    <dgm:cxn modelId="{2816EDB0-AF19-4184-B037-8FD49D9E446D}" type="presParOf" srcId="{B352D191-BD9E-41C4-9F84-A0EF0C00AD69}" destId="{0194DB32-D787-4DAA-8D1F-EC7E7E4673F5}" srcOrd="2" destOrd="0" presId="urn:microsoft.com/office/officeart/2005/8/layout/orgChart1"/>
    <dgm:cxn modelId="{421FCB1E-8C41-4BD0-8B53-05C7F2137D55}" type="presParOf" srcId="{15DC1858-94E9-42F5-816F-D9CEC0CA7F7F}" destId="{CFD8E791-FEB0-4A5D-94B0-3D7C634E365E}" srcOrd="2" destOrd="0" presId="urn:microsoft.com/office/officeart/2005/8/layout/orgChart1"/>
    <dgm:cxn modelId="{3323195D-7B53-480A-88DE-234C48433422}" type="presParOf" srcId="{15DC1858-94E9-42F5-816F-D9CEC0CA7F7F}" destId="{D6CA8E44-967F-4223-88CF-0D5E8F8AF022}" srcOrd="3" destOrd="0" presId="urn:microsoft.com/office/officeart/2005/8/layout/orgChart1"/>
    <dgm:cxn modelId="{C57A4581-6055-4AF1-AC67-77FE50E04A2E}" type="presParOf" srcId="{D6CA8E44-967F-4223-88CF-0D5E8F8AF022}" destId="{A0A4D1B4-46F7-4BFD-AEA7-95C23C1CD720}" srcOrd="0" destOrd="0" presId="urn:microsoft.com/office/officeart/2005/8/layout/orgChart1"/>
    <dgm:cxn modelId="{5AB44226-F2C2-4D52-A555-C6BAF0CE78D3}" type="presParOf" srcId="{A0A4D1B4-46F7-4BFD-AEA7-95C23C1CD720}" destId="{0F1F0A18-C095-4F24-8B79-AF351FB390DE}" srcOrd="0" destOrd="0" presId="urn:microsoft.com/office/officeart/2005/8/layout/orgChart1"/>
    <dgm:cxn modelId="{2076168F-E11F-4A41-A34C-A33EEE7DAFD7}" type="presParOf" srcId="{A0A4D1B4-46F7-4BFD-AEA7-95C23C1CD720}" destId="{045FD388-030D-48CD-9AEC-E9070B4FAC1C}" srcOrd="1" destOrd="0" presId="urn:microsoft.com/office/officeart/2005/8/layout/orgChart1"/>
    <dgm:cxn modelId="{0D5AEADF-1AB5-4C3E-8E2D-675DBE93A15D}" type="presParOf" srcId="{D6CA8E44-967F-4223-88CF-0D5E8F8AF022}" destId="{6409657D-65F5-44D0-ABDD-DDE1AD13A440}" srcOrd="1" destOrd="0" presId="urn:microsoft.com/office/officeart/2005/8/layout/orgChart1"/>
    <dgm:cxn modelId="{C38A1569-E52B-4D80-A3EE-09563C0F95C0}" type="presParOf" srcId="{D6CA8E44-967F-4223-88CF-0D5E8F8AF022}" destId="{EC41B668-CC83-4870-A898-4CF5E05BE890}" srcOrd="2" destOrd="0" presId="urn:microsoft.com/office/officeart/2005/8/layout/orgChart1"/>
    <dgm:cxn modelId="{B6C54B34-ED36-4467-819D-735FD8AA984F}" type="presParOf" srcId="{15DC1858-94E9-42F5-816F-D9CEC0CA7F7F}" destId="{4DE4FFE2-7616-4C2C-83EE-EE938EA58535}" srcOrd="4" destOrd="0" presId="urn:microsoft.com/office/officeart/2005/8/layout/orgChart1"/>
    <dgm:cxn modelId="{CBC9C778-A5D4-4073-8293-52E29331F432}" type="presParOf" srcId="{15DC1858-94E9-42F5-816F-D9CEC0CA7F7F}" destId="{6FABEC26-A1D5-421D-B6CB-1E3E1DE971C2}" srcOrd="5" destOrd="0" presId="urn:microsoft.com/office/officeart/2005/8/layout/orgChart1"/>
    <dgm:cxn modelId="{355841D1-38B8-44DD-A34E-4E781920241E}" type="presParOf" srcId="{6FABEC26-A1D5-421D-B6CB-1E3E1DE971C2}" destId="{E5A9F22E-4B2E-452D-951D-8CC2DF1282A2}" srcOrd="0" destOrd="0" presId="urn:microsoft.com/office/officeart/2005/8/layout/orgChart1"/>
    <dgm:cxn modelId="{7058F3BB-A575-488F-A70E-83E592380274}" type="presParOf" srcId="{E5A9F22E-4B2E-452D-951D-8CC2DF1282A2}" destId="{C39FE5FF-3EF2-4730-A64E-57DCE8A44B4F}" srcOrd="0" destOrd="0" presId="urn:microsoft.com/office/officeart/2005/8/layout/orgChart1"/>
    <dgm:cxn modelId="{5D30AE79-BFEB-4CC1-B90F-B2D0A3C078C3}" type="presParOf" srcId="{E5A9F22E-4B2E-452D-951D-8CC2DF1282A2}" destId="{AA2B0290-A620-4919-AD79-1C848581E881}" srcOrd="1" destOrd="0" presId="urn:microsoft.com/office/officeart/2005/8/layout/orgChart1"/>
    <dgm:cxn modelId="{61EE9743-849F-4475-B3AC-1F247D73697D}" type="presParOf" srcId="{6FABEC26-A1D5-421D-B6CB-1E3E1DE971C2}" destId="{4F6583B0-81C1-402B-92F6-64F7369403F3}" srcOrd="1" destOrd="0" presId="urn:microsoft.com/office/officeart/2005/8/layout/orgChart1"/>
    <dgm:cxn modelId="{7ABC09EF-33BA-4FC7-BDB9-0041624F0156}" type="presParOf" srcId="{6FABEC26-A1D5-421D-B6CB-1E3E1DE971C2}" destId="{FBD46545-AC75-4E5E-B83C-960D17E2E618}" srcOrd="2" destOrd="0" presId="urn:microsoft.com/office/officeart/2005/8/layout/orgChart1"/>
    <dgm:cxn modelId="{95AF4ADD-4511-4165-B896-2CBD11C5D225}" type="presParOf" srcId="{C97697F4-6DEB-44D5-B2BF-C9C3732960FD}" destId="{99FD86DE-BB28-47EF-9CC8-38DAA20E8ED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FDA9C-DA52-4669-882D-093C256C8340}">
      <dsp:nvSpPr>
        <dsp:cNvPr id="0" name=""/>
        <dsp:cNvSpPr/>
      </dsp:nvSpPr>
      <dsp:spPr>
        <a:xfrm rot="5400000">
          <a:off x="504770" y="973310"/>
          <a:ext cx="787130" cy="89612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50D779-D90B-4B85-82D5-C1C2015F508F}">
      <dsp:nvSpPr>
        <dsp:cNvPr id="0" name=""/>
        <dsp:cNvSpPr/>
      </dsp:nvSpPr>
      <dsp:spPr>
        <a:xfrm>
          <a:off x="129821" y="100466"/>
          <a:ext cx="3479551" cy="9275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bg1"/>
              </a:solidFill>
            </a:rPr>
            <a:t>Muốn </a:t>
          </a:r>
          <a:r>
            <a:rPr lang="en-US" sz="2400" kern="1200" dirty="0" err="1" smtClean="0">
              <a:solidFill>
                <a:schemeClr val="bg1"/>
              </a:solidFill>
            </a:rPr>
            <a:t>tạo</a:t>
          </a:r>
          <a:r>
            <a:rPr lang="en-US" sz="2400" kern="1200" dirty="0" smtClean="0">
              <a:solidFill>
                <a:schemeClr val="bg1"/>
              </a:solidFill>
            </a:rPr>
            <a:t> </a:t>
          </a:r>
          <a:r>
            <a:rPr lang="en-US" sz="2400" kern="1200" dirty="0" err="1" smtClean="0">
              <a:solidFill>
                <a:schemeClr val="bg1"/>
              </a:solidFill>
            </a:rPr>
            <a:t>testcase</a:t>
          </a:r>
          <a:r>
            <a:rPr lang="en-US" sz="2400" kern="1200" dirty="0" smtClean="0">
              <a:solidFill>
                <a:schemeClr val="bg1"/>
              </a:solidFill>
            </a:rPr>
            <a:t> </a:t>
          </a:r>
          <a:endParaRPr lang="en-US" sz="2400" kern="1200" dirty="0">
            <a:solidFill>
              <a:schemeClr val="bg1"/>
            </a:solidFill>
          </a:endParaRPr>
        </a:p>
      </dsp:txBody>
      <dsp:txXfrm>
        <a:off x="175106" y="145751"/>
        <a:ext cx="3388981" cy="836931"/>
      </dsp:txXfrm>
    </dsp:sp>
    <dsp:sp modelId="{B907E63A-2276-4E34-A0D5-B4CA21A7ED98}">
      <dsp:nvSpPr>
        <dsp:cNvPr id="0" name=""/>
        <dsp:cNvSpPr/>
      </dsp:nvSpPr>
      <dsp:spPr>
        <a:xfrm>
          <a:off x="3871509" y="1297180"/>
          <a:ext cx="963725" cy="749647"/>
        </a:xfrm>
        <a:prstGeom prst="rect">
          <a:avLst/>
        </a:prstGeom>
        <a:noFill/>
        <a:ln>
          <a:noFill/>
        </a:ln>
        <a:effectLst/>
      </dsp:spPr>
      <dsp:style>
        <a:lnRef idx="0">
          <a:scrgbClr r="0" g="0" b="0"/>
        </a:lnRef>
        <a:fillRef idx="0">
          <a:scrgbClr r="0" g="0" b="0"/>
        </a:fillRef>
        <a:effectRef idx="0">
          <a:scrgbClr r="0" g="0" b="0"/>
        </a:effectRef>
        <a:fontRef idx="minor"/>
      </dsp:style>
    </dsp:sp>
    <dsp:sp modelId="{10D67DDA-6D26-4D98-8481-447AD07D7C79}">
      <dsp:nvSpPr>
        <dsp:cNvPr id="0" name=""/>
        <dsp:cNvSpPr/>
      </dsp:nvSpPr>
      <dsp:spPr>
        <a:xfrm rot="5400000">
          <a:off x="2176450" y="2150532"/>
          <a:ext cx="787130" cy="89612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EF6B29-8C3C-4B9F-AB99-CF0C1816FAB1}">
      <dsp:nvSpPr>
        <dsp:cNvPr id="0" name=""/>
        <dsp:cNvSpPr/>
      </dsp:nvSpPr>
      <dsp:spPr>
        <a:xfrm>
          <a:off x="1396338" y="1207337"/>
          <a:ext cx="2495771" cy="9275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Kịch</a:t>
          </a:r>
          <a:r>
            <a:rPr lang="en-US" sz="2400" kern="1200" dirty="0" smtClean="0"/>
            <a:t> </a:t>
          </a:r>
          <a:r>
            <a:rPr lang="en-US" sz="2400" kern="1200" dirty="0" err="1" smtClean="0"/>
            <a:t>bản</a:t>
          </a:r>
          <a:r>
            <a:rPr lang="en-US" sz="2400" kern="1200" dirty="0" smtClean="0"/>
            <a:t> test </a:t>
          </a:r>
          <a:r>
            <a:rPr lang="en-US" sz="2400" kern="1200" dirty="0" err="1" smtClean="0"/>
            <a:t>trước</a:t>
          </a:r>
          <a:endParaRPr lang="en-US" sz="2400" kern="1200" dirty="0"/>
        </a:p>
      </dsp:txBody>
      <dsp:txXfrm>
        <a:off x="1441623" y="1252622"/>
        <a:ext cx="2405201" cy="836931"/>
      </dsp:txXfrm>
    </dsp:sp>
    <dsp:sp modelId="{C4146F71-CD99-46D0-B60C-B1AA343D62FB}">
      <dsp:nvSpPr>
        <dsp:cNvPr id="0" name=""/>
        <dsp:cNvSpPr/>
      </dsp:nvSpPr>
      <dsp:spPr>
        <a:xfrm>
          <a:off x="3581057" y="2228640"/>
          <a:ext cx="963725" cy="749647"/>
        </a:xfrm>
        <a:prstGeom prst="rect">
          <a:avLst/>
        </a:prstGeom>
        <a:noFill/>
        <a:ln>
          <a:noFill/>
        </a:ln>
        <a:effectLst/>
      </dsp:spPr>
      <dsp:style>
        <a:lnRef idx="0">
          <a:scrgbClr r="0" g="0" b="0"/>
        </a:lnRef>
        <a:fillRef idx="0">
          <a:scrgbClr r="0" g="0" b="0"/>
        </a:fillRef>
        <a:effectRef idx="0">
          <a:scrgbClr r="0" g="0" b="0"/>
        </a:effectRef>
        <a:fontRef idx="minor"/>
      </dsp:style>
    </dsp:sp>
    <dsp:sp modelId="{59AFA35B-97DF-4B48-9130-B663F5A35E7E}">
      <dsp:nvSpPr>
        <dsp:cNvPr id="0" name=""/>
        <dsp:cNvSpPr/>
      </dsp:nvSpPr>
      <dsp:spPr>
        <a:xfrm>
          <a:off x="3069955" y="2369274"/>
          <a:ext cx="4791338" cy="9275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Phải</a:t>
          </a:r>
          <a:r>
            <a:rPr lang="en-US" sz="2400" kern="1200" dirty="0" smtClean="0"/>
            <a:t> </a:t>
          </a:r>
          <a:r>
            <a:rPr lang="en-US" sz="2400" kern="1200" dirty="0" err="1" smtClean="0"/>
            <a:t>hiểu</a:t>
          </a:r>
          <a:r>
            <a:rPr lang="en-US" sz="2400" kern="1200" dirty="0" smtClean="0"/>
            <a:t> </a:t>
          </a:r>
          <a:r>
            <a:rPr lang="en-US" sz="2400" kern="1200" dirty="0" err="1" smtClean="0"/>
            <a:t>được</a:t>
          </a:r>
          <a:r>
            <a:rPr lang="en-US" sz="2400" kern="1200" dirty="0" smtClean="0"/>
            <a:t> </a:t>
          </a:r>
          <a:r>
            <a:rPr lang="en-US" sz="2400" kern="1200" dirty="0" err="1" smtClean="0"/>
            <a:t>ro</a:t>
          </a:r>
          <a:r>
            <a:rPr lang="en-US" sz="2400" kern="1200" dirty="0" smtClean="0"/>
            <a:t>̃ </a:t>
          </a:r>
          <a:r>
            <a:rPr lang="en-US" sz="2400" kern="1200" dirty="0" err="1" smtClean="0"/>
            <a:t>được</a:t>
          </a:r>
          <a:r>
            <a:rPr lang="en-US" sz="2400" kern="1200" dirty="0" smtClean="0"/>
            <a:t> </a:t>
          </a:r>
          <a:r>
            <a:rPr lang="en-US" sz="2400" kern="1200" dirty="0" err="1" smtClean="0"/>
            <a:t>đặc</a:t>
          </a:r>
          <a:r>
            <a:rPr lang="en-US" sz="2400" kern="1200" dirty="0" smtClean="0"/>
            <a:t> tả </a:t>
          </a:r>
          <a:r>
            <a:rPr lang="en-US" sz="2400" kern="1200" dirty="0" err="1" smtClean="0"/>
            <a:t>yêu</a:t>
          </a:r>
          <a:r>
            <a:rPr lang="en-US" sz="2400" kern="1200" dirty="0" smtClean="0"/>
            <a:t> </a:t>
          </a:r>
          <a:r>
            <a:rPr lang="en-US" sz="2400" kern="1200" dirty="0" err="1" smtClean="0"/>
            <a:t>cầu</a:t>
          </a:r>
          <a:r>
            <a:rPr lang="en-US" sz="2400" kern="1200" dirty="0" smtClean="0"/>
            <a:t> </a:t>
          </a:r>
          <a:r>
            <a:rPr lang="en-US" sz="2400" kern="1200" dirty="0" err="1" smtClean="0"/>
            <a:t>của</a:t>
          </a:r>
          <a:r>
            <a:rPr lang="en-US" sz="2400" kern="1200" dirty="0" smtClean="0"/>
            <a:t> </a:t>
          </a:r>
          <a:r>
            <a:rPr lang="en-US" sz="2400" kern="1200" dirty="0" err="1" smtClean="0"/>
            <a:t>dư</a:t>
          </a:r>
          <a:r>
            <a:rPr lang="en-US" sz="2400" kern="1200" dirty="0" smtClean="0"/>
            <a:t>̣ </a:t>
          </a:r>
          <a:r>
            <a:rPr lang="en-US" sz="2400" kern="1200" dirty="0" err="1" smtClean="0"/>
            <a:t>án</a:t>
          </a:r>
          <a:r>
            <a:rPr lang="en-US" sz="2400" kern="1200" dirty="0" smtClean="0"/>
            <a:t> </a:t>
          </a:r>
          <a:endParaRPr lang="en-US" sz="2400" kern="1200" dirty="0"/>
        </a:p>
      </dsp:txBody>
      <dsp:txXfrm>
        <a:off x="3115240" y="2414559"/>
        <a:ext cx="4700768" cy="836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4FFE2-7616-4C2C-83EE-EE938EA58535}">
      <dsp:nvSpPr>
        <dsp:cNvPr id="0" name=""/>
        <dsp:cNvSpPr/>
      </dsp:nvSpPr>
      <dsp:spPr>
        <a:xfrm>
          <a:off x="4075551" y="1846434"/>
          <a:ext cx="2836157" cy="1172992"/>
        </a:xfrm>
        <a:custGeom>
          <a:avLst/>
          <a:gdLst/>
          <a:ahLst/>
          <a:cxnLst/>
          <a:rect l="0" t="0" r="0" b="0"/>
          <a:pathLst>
            <a:path>
              <a:moveTo>
                <a:pt x="0" y="0"/>
              </a:moveTo>
              <a:lnTo>
                <a:pt x="0" y="924474"/>
              </a:lnTo>
              <a:lnTo>
                <a:pt x="2836157" y="924474"/>
              </a:lnTo>
              <a:lnTo>
                <a:pt x="2836157" y="1172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8E791-FEB0-4A5D-94B0-3D7C634E365E}">
      <dsp:nvSpPr>
        <dsp:cNvPr id="0" name=""/>
        <dsp:cNvSpPr/>
      </dsp:nvSpPr>
      <dsp:spPr>
        <a:xfrm>
          <a:off x="4002116" y="1846434"/>
          <a:ext cx="91440" cy="1172992"/>
        </a:xfrm>
        <a:custGeom>
          <a:avLst/>
          <a:gdLst/>
          <a:ahLst/>
          <a:cxnLst/>
          <a:rect l="0" t="0" r="0" b="0"/>
          <a:pathLst>
            <a:path>
              <a:moveTo>
                <a:pt x="73435" y="0"/>
              </a:moveTo>
              <a:lnTo>
                <a:pt x="73435" y="924474"/>
              </a:lnTo>
              <a:lnTo>
                <a:pt x="45720" y="924474"/>
              </a:lnTo>
              <a:lnTo>
                <a:pt x="45720" y="1172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9589C6-ED99-4DF8-A53F-91DBBB91E029}">
      <dsp:nvSpPr>
        <dsp:cNvPr id="0" name=""/>
        <dsp:cNvSpPr/>
      </dsp:nvSpPr>
      <dsp:spPr>
        <a:xfrm>
          <a:off x="1183962" y="1846434"/>
          <a:ext cx="2891589" cy="1172992"/>
        </a:xfrm>
        <a:custGeom>
          <a:avLst/>
          <a:gdLst/>
          <a:ahLst/>
          <a:cxnLst/>
          <a:rect l="0" t="0" r="0" b="0"/>
          <a:pathLst>
            <a:path>
              <a:moveTo>
                <a:pt x="2891589" y="0"/>
              </a:moveTo>
              <a:lnTo>
                <a:pt x="2891589" y="924474"/>
              </a:lnTo>
              <a:lnTo>
                <a:pt x="0" y="924474"/>
              </a:lnTo>
              <a:lnTo>
                <a:pt x="0" y="1172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DB652-8D43-4B39-A5E3-3DA160257AD1}">
      <dsp:nvSpPr>
        <dsp:cNvPr id="0" name=""/>
        <dsp:cNvSpPr/>
      </dsp:nvSpPr>
      <dsp:spPr>
        <a:xfrm>
          <a:off x="2064343" y="663015"/>
          <a:ext cx="402241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Tại</a:t>
          </a:r>
          <a:r>
            <a:rPr lang="en-US" sz="2400" kern="1200" dirty="0" smtClean="0"/>
            <a:t> </a:t>
          </a:r>
          <a:r>
            <a:rPr lang="en-US" sz="2400" kern="1200" dirty="0" err="1" smtClean="0"/>
            <a:t>sao</a:t>
          </a:r>
          <a:r>
            <a:rPr lang="en-US" sz="2400" kern="1200" dirty="0" smtClean="0"/>
            <a:t> phải </a:t>
          </a:r>
          <a:r>
            <a:rPr lang="en-US" sz="2400" kern="1200" dirty="0" err="1" smtClean="0"/>
            <a:t>testcase</a:t>
          </a:r>
          <a:endParaRPr lang="en-US" sz="2400" kern="1200" dirty="0"/>
        </a:p>
      </dsp:txBody>
      <dsp:txXfrm>
        <a:off x="2064343" y="663015"/>
        <a:ext cx="4022417" cy="1183418"/>
      </dsp:txXfrm>
    </dsp:sp>
    <dsp:sp modelId="{18318462-267C-415A-BCD8-4757C2E9755C}">
      <dsp:nvSpPr>
        <dsp:cNvPr id="0" name=""/>
        <dsp:cNvSpPr/>
      </dsp:nvSpPr>
      <dsp:spPr>
        <a:xfrm>
          <a:off x="543" y="3019426"/>
          <a:ext cx="236683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Giúp</a:t>
          </a:r>
          <a:r>
            <a:rPr lang="en-US" sz="2400" kern="1200" dirty="0" smtClean="0"/>
            <a:t> phần </a:t>
          </a:r>
          <a:r>
            <a:rPr lang="en-US" sz="2400" kern="1200" dirty="0" err="1" smtClean="0"/>
            <a:t>mềm</a:t>
          </a:r>
          <a:r>
            <a:rPr lang="en-US" sz="2400" kern="1200" dirty="0" smtClean="0"/>
            <a:t> </a:t>
          </a:r>
          <a:r>
            <a:rPr lang="en-US" sz="2400" kern="1200" dirty="0" err="1" smtClean="0"/>
            <a:t>hoàn</a:t>
          </a:r>
          <a:r>
            <a:rPr lang="en-US" sz="2400" kern="1200" dirty="0" smtClean="0"/>
            <a:t> </a:t>
          </a:r>
          <a:r>
            <a:rPr lang="en-US" sz="2400" kern="1200" dirty="0" err="1" smtClean="0"/>
            <a:t>chỉnh</a:t>
          </a:r>
          <a:endParaRPr lang="en-US" sz="2400" kern="1200" dirty="0"/>
        </a:p>
      </dsp:txBody>
      <dsp:txXfrm>
        <a:off x="543" y="3019426"/>
        <a:ext cx="2366837" cy="1183418"/>
      </dsp:txXfrm>
    </dsp:sp>
    <dsp:sp modelId="{0F1F0A18-C095-4F24-8B79-AF351FB390DE}">
      <dsp:nvSpPr>
        <dsp:cNvPr id="0" name=""/>
        <dsp:cNvSpPr/>
      </dsp:nvSpPr>
      <dsp:spPr>
        <a:xfrm>
          <a:off x="2864417" y="3019426"/>
          <a:ext cx="236683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thống</a:t>
          </a:r>
          <a:r>
            <a:rPr lang="en-US" sz="2400" kern="1200" dirty="0" smtClean="0"/>
            <a:t> </a:t>
          </a:r>
          <a:r>
            <a:rPr lang="en-US" sz="2400" kern="1200" dirty="0" err="1" smtClean="0"/>
            <a:t>kê</a:t>
          </a:r>
          <a:r>
            <a:rPr lang="en-US" sz="2400" kern="1200" dirty="0" smtClean="0"/>
            <a:t> toàn </a:t>
          </a:r>
          <a:r>
            <a:rPr lang="en-US" sz="2400" kern="1200" dirty="0" err="1" smtClean="0"/>
            <a:t>bộ</a:t>
          </a:r>
          <a:r>
            <a:rPr lang="en-US" sz="2400" kern="1200" dirty="0" smtClean="0"/>
            <a:t> </a:t>
          </a:r>
          <a:r>
            <a:rPr lang="en-US" sz="2400" kern="1200" dirty="0" err="1" smtClean="0"/>
            <a:t>những</a:t>
          </a:r>
          <a:r>
            <a:rPr lang="en-US" sz="2400" kern="1200" dirty="0" smtClean="0"/>
            <a:t> </a:t>
          </a:r>
          <a:r>
            <a:rPr lang="en-US" sz="2400" kern="1200" dirty="0" err="1" smtClean="0"/>
            <a:t>yêu</a:t>
          </a:r>
          <a:r>
            <a:rPr lang="en-US" sz="2400" kern="1200" dirty="0" smtClean="0"/>
            <a:t> </a:t>
          </a:r>
          <a:r>
            <a:rPr lang="en-US" sz="2400" kern="1200" dirty="0" err="1" smtClean="0"/>
            <a:t>cầu</a:t>
          </a:r>
          <a:r>
            <a:rPr lang="en-US" sz="2400" kern="1200" dirty="0" smtClean="0"/>
            <a:t> của </a:t>
          </a:r>
          <a:r>
            <a:rPr lang="en-US" sz="2400" kern="1200" dirty="0" err="1" smtClean="0"/>
            <a:t>khách</a:t>
          </a:r>
          <a:r>
            <a:rPr lang="en-US" sz="2400" kern="1200" dirty="0" smtClean="0"/>
            <a:t> </a:t>
          </a:r>
          <a:r>
            <a:rPr lang="en-US" sz="2400" kern="1200" dirty="0" err="1" smtClean="0"/>
            <a:t>hàng</a:t>
          </a:r>
          <a:endParaRPr lang="en-US" sz="2400" kern="1200" dirty="0"/>
        </a:p>
      </dsp:txBody>
      <dsp:txXfrm>
        <a:off x="2864417" y="3019426"/>
        <a:ext cx="2366837" cy="1183418"/>
      </dsp:txXfrm>
    </dsp:sp>
    <dsp:sp modelId="{C39FE5FF-3EF2-4730-A64E-57DCE8A44B4F}">
      <dsp:nvSpPr>
        <dsp:cNvPr id="0" name=""/>
        <dsp:cNvSpPr/>
      </dsp:nvSpPr>
      <dsp:spPr>
        <a:xfrm>
          <a:off x="5728290" y="3019426"/>
          <a:ext cx="236683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biết </a:t>
          </a:r>
          <a:r>
            <a:rPr lang="en-US" sz="2400" kern="1200" dirty="0" err="1" smtClean="0"/>
            <a:t>được</a:t>
          </a:r>
          <a:r>
            <a:rPr lang="en-US" sz="2400" kern="1200" dirty="0" smtClean="0"/>
            <a:t> </a:t>
          </a:r>
          <a:r>
            <a:rPr lang="en-US" sz="2400" kern="1200" dirty="0" err="1" smtClean="0"/>
            <a:t>rằng</a:t>
          </a:r>
          <a:r>
            <a:rPr lang="en-US" sz="2400" kern="1200" dirty="0" smtClean="0"/>
            <a:t> chức năng nào </a:t>
          </a:r>
          <a:r>
            <a:rPr lang="en-US" sz="2400" kern="1200" dirty="0" err="1" smtClean="0"/>
            <a:t>đã</a:t>
          </a:r>
          <a:r>
            <a:rPr lang="en-US" sz="2400" kern="1200" dirty="0" smtClean="0"/>
            <a:t> </a:t>
          </a:r>
          <a:r>
            <a:rPr lang="en-US" sz="2400" kern="1200" dirty="0" err="1" smtClean="0"/>
            <a:t>hoàn</a:t>
          </a:r>
          <a:r>
            <a:rPr lang="en-US" sz="2400" kern="1200" dirty="0" smtClean="0"/>
            <a:t> </a:t>
          </a:r>
          <a:r>
            <a:rPr lang="en-US" sz="2400" kern="1200" dirty="0" err="1" smtClean="0"/>
            <a:t>thiện</a:t>
          </a:r>
          <a:r>
            <a:rPr lang="en-US" sz="2400" kern="1200" dirty="0" smtClean="0"/>
            <a:t> </a:t>
          </a:r>
          <a:endParaRPr lang="en-US" sz="2400" kern="1200" dirty="0"/>
        </a:p>
      </dsp:txBody>
      <dsp:txXfrm>
        <a:off x="5728290" y="3019426"/>
        <a:ext cx="2366837" cy="1183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4FFE2-7616-4C2C-83EE-EE938EA58535}">
      <dsp:nvSpPr>
        <dsp:cNvPr id="0" name=""/>
        <dsp:cNvSpPr/>
      </dsp:nvSpPr>
      <dsp:spPr>
        <a:xfrm>
          <a:off x="4075551" y="1846434"/>
          <a:ext cx="2836157" cy="1172992"/>
        </a:xfrm>
        <a:custGeom>
          <a:avLst/>
          <a:gdLst/>
          <a:ahLst/>
          <a:cxnLst/>
          <a:rect l="0" t="0" r="0" b="0"/>
          <a:pathLst>
            <a:path>
              <a:moveTo>
                <a:pt x="0" y="0"/>
              </a:moveTo>
              <a:lnTo>
                <a:pt x="0" y="924474"/>
              </a:lnTo>
              <a:lnTo>
                <a:pt x="2836157" y="924474"/>
              </a:lnTo>
              <a:lnTo>
                <a:pt x="2836157" y="1172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8E791-FEB0-4A5D-94B0-3D7C634E365E}">
      <dsp:nvSpPr>
        <dsp:cNvPr id="0" name=""/>
        <dsp:cNvSpPr/>
      </dsp:nvSpPr>
      <dsp:spPr>
        <a:xfrm>
          <a:off x="4002116" y="1846434"/>
          <a:ext cx="91440" cy="1172992"/>
        </a:xfrm>
        <a:custGeom>
          <a:avLst/>
          <a:gdLst/>
          <a:ahLst/>
          <a:cxnLst/>
          <a:rect l="0" t="0" r="0" b="0"/>
          <a:pathLst>
            <a:path>
              <a:moveTo>
                <a:pt x="73435" y="0"/>
              </a:moveTo>
              <a:lnTo>
                <a:pt x="73435" y="924474"/>
              </a:lnTo>
              <a:lnTo>
                <a:pt x="45720" y="924474"/>
              </a:lnTo>
              <a:lnTo>
                <a:pt x="45720" y="1172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9589C6-ED99-4DF8-A53F-91DBBB91E029}">
      <dsp:nvSpPr>
        <dsp:cNvPr id="0" name=""/>
        <dsp:cNvSpPr/>
      </dsp:nvSpPr>
      <dsp:spPr>
        <a:xfrm>
          <a:off x="1183962" y="1846434"/>
          <a:ext cx="2891589" cy="1172992"/>
        </a:xfrm>
        <a:custGeom>
          <a:avLst/>
          <a:gdLst/>
          <a:ahLst/>
          <a:cxnLst/>
          <a:rect l="0" t="0" r="0" b="0"/>
          <a:pathLst>
            <a:path>
              <a:moveTo>
                <a:pt x="2891589" y="0"/>
              </a:moveTo>
              <a:lnTo>
                <a:pt x="2891589" y="924474"/>
              </a:lnTo>
              <a:lnTo>
                <a:pt x="0" y="924474"/>
              </a:lnTo>
              <a:lnTo>
                <a:pt x="0" y="11729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DB652-8D43-4B39-A5E3-3DA160257AD1}">
      <dsp:nvSpPr>
        <dsp:cNvPr id="0" name=""/>
        <dsp:cNvSpPr/>
      </dsp:nvSpPr>
      <dsp:spPr>
        <a:xfrm>
          <a:off x="2064343" y="663015"/>
          <a:ext cx="402241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Tại</a:t>
          </a:r>
          <a:r>
            <a:rPr lang="en-US" sz="2400" kern="1200" dirty="0" smtClean="0"/>
            <a:t> </a:t>
          </a:r>
          <a:r>
            <a:rPr lang="en-US" sz="2400" kern="1200" dirty="0" err="1" smtClean="0"/>
            <a:t>sao</a:t>
          </a:r>
          <a:r>
            <a:rPr lang="en-US" sz="2400" kern="1200" dirty="0" smtClean="0"/>
            <a:t> phải </a:t>
          </a:r>
          <a:r>
            <a:rPr lang="en-US" sz="2400" kern="1200" dirty="0" err="1" smtClean="0"/>
            <a:t>testcase</a:t>
          </a:r>
          <a:endParaRPr lang="en-US" sz="2400" kern="1200" dirty="0"/>
        </a:p>
      </dsp:txBody>
      <dsp:txXfrm>
        <a:off x="2064343" y="663015"/>
        <a:ext cx="4022417" cy="1183418"/>
      </dsp:txXfrm>
    </dsp:sp>
    <dsp:sp modelId="{18318462-267C-415A-BCD8-4757C2E9755C}">
      <dsp:nvSpPr>
        <dsp:cNvPr id="0" name=""/>
        <dsp:cNvSpPr/>
      </dsp:nvSpPr>
      <dsp:spPr>
        <a:xfrm>
          <a:off x="543" y="3019426"/>
          <a:ext cx="236683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Giúp</a:t>
          </a:r>
          <a:r>
            <a:rPr lang="en-US" sz="2400" kern="1200" dirty="0" smtClean="0"/>
            <a:t> phần </a:t>
          </a:r>
          <a:r>
            <a:rPr lang="en-US" sz="2400" kern="1200" dirty="0" err="1" smtClean="0"/>
            <a:t>mềm</a:t>
          </a:r>
          <a:r>
            <a:rPr lang="en-US" sz="2400" kern="1200" dirty="0" smtClean="0"/>
            <a:t> </a:t>
          </a:r>
          <a:r>
            <a:rPr lang="en-US" sz="2400" kern="1200" dirty="0" err="1" smtClean="0"/>
            <a:t>hoàn</a:t>
          </a:r>
          <a:r>
            <a:rPr lang="en-US" sz="2400" kern="1200" dirty="0" smtClean="0"/>
            <a:t> </a:t>
          </a:r>
          <a:r>
            <a:rPr lang="en-US" sz="2400" kern="1200" dirty="0" err="1" smtClean="0"/>
            <a:t>chỉnh</a:t>
          </a:r>
          <a:endParaRPr lang="en-US" sz="2400" kern="1200" dirty="0"/>
        </a:p>
      </dsp:txBody>
      <dsp:txXfrm>
        <a:off x="543" y="3019426"/>
        <a:ext cx="2366837" cy="1183418"/>
      </dsp:txXfrm>
    </dsp:sp>
    <dsp:sp modelId="{0F1F0A18-C095-4F24-8B79-AF351FB390DE}">
      <dsp:nvSpPr>
        <dsp:cNvPr id="0" name=""/>
        <dsp:cNvSpPr/>
      </dsp:nvSpPr>
      <dsp:spPr>
        <a:xfrm>
          <a:off x="2864417" y="3019426"/>
          <a:ext cx="236683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thống</a:t>
          </a:r>
          <a:r>
            <a:rPr lang="en-US" sz="2400" kern="1200" dirty="0" smtClean="0"/>
            <a:t> </a:t>
          </a:r>
          <a:r>
            <a:rPr lang="en-US" sz="2400" kern="1200" dirty="0" err="1" smtClean="0"/>
            <a:t>kê</a:t>
          </a:r>
          <a:r>
            <a:rPr lang="en-US" sz="2400" kern="1200" dirty="0" smtClean="0"/>
            <a:t> toàn </a:t>
          </a:r>
          <a:r>
            <a:rPr lang="en-US" sz="2400" kern="1200" dirty="0" err="1" smtClean="0"/>
            <a:t>bộ</a:t>
          </a:r>
          <a:r>
            <a:rPr lang="en-US" sz="2400" kern="1200" dirty="0" smtClean="0"/>
            <a:t> </a:t>
          </a:r>
          <a:r>
            <a:rPr lang="en-US" sz="2400" kern="1200" dirty="0" err="1" smtClean="0"/>
            <a:t>những</a:t>
          </a:r>
          <a:r>
            <a:rPr lang="en-US" sz="2400" kern="1200" dirty="0" smtClean="0"/>
            <a:t> </a:t>
          </a:r>
          <a:r>
            <a:rPr lang="en-US" sz="2400" kern="1200" dirty="0" err="1" smtClean="0"/>
            <a:t>yêu</a:t>
          </a:r>
          <a:r>
            <a:rPr lang="en-US" sz="2400" kern="1200" dirty="0" smtClean="0"/>
            <a:t> </a:t>
          </a:r>
          <a:r>
            <a:rPr lang="en-US" sz="2400" kern="1200" dirty="0" err="1" smtClean="0"/>
            <a:t>cầu</a:t>
          </a:r>
          <a:r>
            <a:rPr lang="en-US" sz="2400" kern="1200" dirty="0" smtClean="0"/>
            <a:t> của </a:t>
          </a:r>
          <a:r>
            <a:rPr lang="en-US" sz="2400" kern="1200" dirty="0" err="1" smtClean="0"/>
            <a:t>khách</a:t>
          </a:r>
          <a:r>
            <a:rPr lang="en-US" sz="2400" kern="1200" dirty="0" smtClean="0"/>
            <a:t> </a:t>
          </a:r>
          <a:r>
            <a:rPr lang="en-US" sz="2400" kern="1200" dirty="0" err="1" smtClean="0"/>
            <a:t>hàng</a:t>
          </a:r>
          <a:endParaRPr lang="en-US" sz="2400" kern="1200" dirty="0"/>
        </a:p>
      </dsp:txBody>
      <dsp:txXfrm>
        <a:off x="2864417" y="3019426"/>
        <a:ext cx="2366837" cy="1183418"/>
      </dsp:txXfrm>
    </dsp:sp>
    <dsp:sp modelId="{C39FE5FF-3EF2-4730-A64E-57DCE8A44B4F}">
      <dsp:nvSpPr>
        <dsp:cNvPr id="0" name=""/>
        <dsp:cNvSpPr/>
      </dsp:nvSpPr>
      <dsp:spPr>
        <a:xfrm>
          <a:off x="5728290" y="3019426"/>
          <a:ext cx="2366837" cy="1183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biết </a:t>
          </a:r>
          <a:r>
            <a:rPr lang="en-US" sz="2400" kern="1200" dirty="0" err="1" smtClean="0"/>
            <a:t>được</a:t>
          </a:r>
          <a:r>
            <a:rPr lang="en-US" sz="2400" kern="1200" dirty="0" smtClean="0"/>
            <a:t> </a:t>
          </a:r>
          <a:r>
            <a:rPr lang="en-US" sz="2400" kern="1200" dirty="0" err="1" smtClean="0"/>
            <a:t>rằng</a:t>
          </a:r>
          <a:r>
            <a:rPr lang="en-US" sz="2400" kern="1200" dirty="0" smtClean="0"/>
            <a:t> chức năng nào </a:t>
          </a:r>
          <a:r>
            <a:rPr lang="en-US" sz="2400" kern="1200" dirty="0" err="1" smtClean="0"/>
            <a:t>đã</a:t>
          </a:r>
          <a:r>
            <a:rPr lang="en-US" sz="2400" kern="1200" dirty="0" smtClean="0"/>
            <a:t> </a:t>
          </a:r>
          <a:r>
            <a:rPr lang="en-US" sz="2400" kern="1200" dirty="0" err="1" smtClean="0"/>
            <a:t>hoàn</a:t>
          </a:r>
          <a:r>
            <a:rPr lang="en-US" sz="2400" kern="1200" dirty="0" smtClean="0"/>
            <a:t> </a:t>
          </a:r>
          <a:r>
            <a:rPr lang="en-US" sz="2400" kern="1200" dirty="0" err="1" smtClean="0"/>
            <a:t>thiện</a:t>
          </a:r>
          <a:r>
            <a:rPr lang="en-US" sz="2400" kern="1200" dirty="0" smtClean="0"/>
            <a:t> </a:t>
          </a:r>
          <a:endParaRPr lang="en-US" sz="2400" kern="1200" dirty="0"/>
        </a:p>
      </dsp:txBody>
      <dsp:txXfrm>
        <a:off x="5728290" y="3019426"/>
        <a:ext cx="2366837" cy="118341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72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94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0" y="0"/>
            <a:ext cx="9153525" cy="6867525"/>
          </a:xfrm>
          <a:prstGeom prst="rect">
            <a:avLst/>
          </a:prstGeom>
          <a:noFill/>
          <a:ln>
            <a:noFill/>
          </a:ln>
        </p:spPr>
      </p:pic>
      <p:sp>
        <p:nvSpPr>
          <p:cNvPr id="17" name="Google Shape;17;p15"/>
          <p:cNvSpPr txBox="1">
            <a:spLocks noGrp="1"/>
          </p:cNvSpPr>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600"/>
              <a:buFont typeface="Quattrocento Sans"/>
              <a:buNone/>
              <a:defRPr sz="36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5"/>
          <p:cNvSpPr txBox="1">
            <a:spLocks noGrp="1"/>
          </p:cNvSpPr>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9" name="Google Shape;19;p15" descr="Résultat de recherche d'images pour &quot;testing&quot;"/>
          <p:cNvPicPr preferRelativeResize="0"/>
          <p:nvPr/>
        </p:nvPicPr>
        <p:blipFill rotWithShape="1">
          <a:blip r:embed="rId3">
            <a:alphaModFix/>
          </a:blip>
          <a:srcRect/>
          <a:stretch/>
        </p:blipFill>
        <p:spPr>
          <a:xfrm>
            <a:off x="997041" y="2439665"/>
            <a:ext cx="2120718" cy="2034892"/>
          </a:xfrm>
          <a:prstGeom prst="rect">
            <a:avLst/>
          </a:prstGeom>
          <a:noFill/>
          <a:ln>
            <a:noFill/>
          </a:ln>
          <a:effectLst>
            <a:reflection stA="30000" endPos="30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89"/>
        <p:cNvGrpSpPr/>
        <p:nvPr/>
      </p:nvGrpSpPr>
      <p:grpSpPr>
        <a:xfrm>
          <a:off x="0" y="0"/>
          <a:ext cx="0" cy="0"/>
          <a:chOff x="0" y="0"/>
          <a:chExt cx="0" cy="0"/>
        </a:xfrm>
      </p:grpSpPr>
      <p:sp>
        <p:nvSpPr>
          <p:cNvPr id="90" name="Google Shape;90;p26"/>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7"/>
          <p:cNvSpPr txBox="1"/>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a:p>
        </p:txBody>
      </p:sp>
      <p:sp>
        <p:nvSpPr>
          <p:cNvPr id="94" name="Google Shape;94;p27"/>
          <p:cNvSpPr txBox="1">
            <a:spLocks noGrp="1"/>
          </p:cNvSpPr>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27"/>
          <p:cNvPicPr preferRelativeResize="0"/>
          <p:nvPr/>
        </p:nvPicPr>
        <p:blipFill rotWithShape="1">
          <a:blip r:embed="rId2">
            <a:alphaModFix/>
          </a:blip>
          <a:srcRect/>
          <a:stretch/>
        </p:blipFill>
        <p:spPr>
          <a:xfrm>
            <a:off x="533400" y="228600"/>
            <a:ext cx="1600200" cy="484909"/>
          </a:xfrm>
          <a:prstGeom prst="rect">
            <a:avLst/>
          </a:prstGeom>
          <a:noFill/>
          <a:ln>
            <a:noFill/>
          </a:ln>
        </p:spPr>
      </p:pic>
      <p:cxnSp>
        <p:nvCxnSpPr>
          <p:cNvPr id="96" name="Google Shape;96;p27"/>
          <p:cNvCxnSpPr/>
          <p:nvPr/>
        </p:nvCxnSpPr>
        <p:spPr>
          <a:xfrm rot="10800000">
            <a:off x="533400" y="835152"/>
            <a:ext cx="81534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8"/>
          <p:cNvSpPr txBox="1">
            <a:spLocks noGrp="1"/>
          </p:cNvSpPr>
          <p:nvPr>
            <p:ph type="body" idx="2"/>
          </p:nvPr>
        </p:nvSpPr>
        <p:spPr>
          <a:xfrm>
            <a:off x="4953000" y="1828800"/>
            <a:ext cx="40386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28"/>
          <p:cNvSpPr txBox="1">
            <a:spLocks noGrp="1"/>
          </p:cNvSpPr>
          <p:nvPr>
            <p:ph type="sldNum" idx="12"/>
          </p:nvPr>
        </p:nvSpPr>
        <p:spPr>
          <a:xfrm>
            <a:off x="-1371600" y="617220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29"/>
          <p:cNvPicPr preferRelativeResize="0"/>
          <p:nvPr/>
        </p:nvPicPr>
        <p:blipFill rotWithShape="1">
          <a:blip r:embed="rId2">
            <a:alphaModFix/>
          </a:blip>
          <a:srcRect/>
          <a:stretch/>
        </p:blipFill>
        <p:spPr>
          <a:xfrm>
            <a:off x="533400" y="228600"/>
            <a:ext cx="16002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17"/>
          <p:cNvPicPr preferRelativeResize="0"/>
          <p:nvPr/>
        </p:nvPicPr>
        <p:blipFill rotWithShape="1">
          <a:blip r:embed="rId2">
            <a:alphaModFix/>
          </a:blip>
          <a:srcRect/>
          <a:stretch/>
        </p:blipFill>
        <p:spPr>
          <a:xfrm>
            <a:off x="457200" y="218719"/>
            <a:ext cx="1524000" cy="461818"/>
          </a:xfrm>
          <a:prstGeom prst="rect">
            <a:avLst/>
          </a:prstGeom>
          <a:noFill/>
          <a:ln>
            <a:noFill/>
          </a:ln>
        </p:spPr>
      </p:pic>
      <p:cxnSp>
        <p:nvCxnSpPr>
          <p:cNvPr id="31" name="Google Shape;31;p17"/>
          <p:cNvCxnSpPr/>
          <p:nvPr/>
        </p:nvCxnSpPr>
        <p:spPr>
          <a:xfrm>
            <a:off x="457200" y="838200"/>
            <a:ext cx="82296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21"/>
          <p:cNvSpPr/>
          <p:nvPr/>
        </p:nvSpPr>
        <p:spPr>
          <a:xfrm>
            <a:off x="1524000" y="2551017"/>
            <a:ext cx="64008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59" name="Google Shape;59;p21" descr="http://uconndigitalarts.com/wp-content/uploads/2013/04/original.jpg"/>
          <p:cNvPicPr preferRelativeResize="0"/>
          <p:nvPr/>
        </p:nvPicPr>
        <p:blipFill rotWithShape="1">
          <a:blip r:embed="rId2">
            <a:alphaModFix/>
          </a:blip>
          <a:srcRect t="43978" b="41310"/>
          <a:stretch/>
        </p:blipFill>
        <p:spPr>
          <a:xfrm flipH="1">
            <a:off x="2799530" y="2575401"/>
            <a:ext cx="3426068" cy="283858"/>
          </a:xfrm>
          <a:prstGeom prst="rect">
            <a:avLst/>
          </a:prstGeom>
          <a:noFill/>
          <a:ln>
            <a:noFill/>
          </a:ln>
        </p:spPr>
      </p:pic>
      <p:pic>
        <p:nvPicPr>
          <p:cNvPr id="60" name="Google Shape;60;p21" descr="C:\Users\powerpoint.vn\Downloads\1e2cd4b177168ad16ce2e7c504bba4d2.x400.jpeg"/>
          <p:cNvPicPr preferRelativeResize="0"/>
          <p:nvPr/>
        </p:nvPicPr>
        <p:blipFill rotWithShape="1">
          <a:blip r:embed="rId3">
            <a:alphaModFix/>
          </a:blip>
          <a:srcRect b="55710"/>
          <a:stretch/>
        </p:blipFill>
        <p:spPr>
          <a:xfrm>
            <a:off x="1926464" y="609600"/>
            <a:ext cx="5443471" cy="2828060"/>
          </a:xfrm>
          <a:prstGeom prst="rect">
            <a:avLst/>
          </a:prstGeom>
          <a:noFill/>
          <a:ln>
            <a:noFill/>
          </a:ln>
        </p:spPr>
      </p:pic>
      <p:sp>
        <p:nvSpPr>
          <p:cNvPr id="61" name="Google Shape;61;p21"/>
          <p:cNvSpPr txBox="1"/>
          <p:nvPr/>
        </p:nvSpPr>
        <p:spPr>
          <a:xfrm>
            <a:off x="3077919" y="3124200"/>
            <a:ext cx="3551481"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21" descr="http://www.designofsignage.com/application/symbol/hands/image/600x600/hand-press-button-4.jpg"/>
          <p:cNvPicPr preferRelativeResize="0"/>
          <p:nvPr/>
        </p:nvPicPr>
        <p:blipFill rotWithShape="1">
          <a:blip r:embed="rId4">
            <a:alphaModFix/>
          </a:blip>
          <a:srcRect/>
          <a:stretch/>
        </p:blipFill>
        <p:spPr>
          <a:xfrm>
            <a:off x="4512564" y="3568725"/>
            <a:ext cx="2616710" cy="261671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Google Shape;73;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hecksetup.p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hyperlink" Target="http://checksetup.p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install-module.p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httpd.apache.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iki.mozilla.org/Bugzilla:Bzr" TargetMode="External"/><Relationship Id="rId4" Type="http://schemas.openxmlformats.org/officeDocument/2006/relationships/hyperlink" Target="http://www.bugzilla.org/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4495800" y="838200"/>
            <a:ext cx="5029200" cy="83088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3600"/>
              <a:buFont typeface="Quattrocento Sans"/>
              <a:buNone/>
            </a:pPr>
            <a:r>
              <a:rPr lang="en-US" dirty="0">
                <a:solidFill>
                  <a:srgbClr val="262626"/>
                </a:solidFill>
              </a:rPr>
              <a:t>Kiểm thử cơ </a:t>
            </a:r>
            <a:r>
              <a:rPr lang="en-US" dirty="0" err="1">
                <a:solidFill>
                  <a:srgbClr val="262626"/>
                </a:solidFill>
              </a:rPr>
              <a:t>bản</a:t>
            </a:r>
            <a:endParaRPr dirty="0">
              <a:solidFill>
                <a:srgbClr val="262626"/>
              </a:solidFill>
            </a:endParaRPr>
          </a:p>
        </p:txBody>
      </p:sp>
      <p:sp>
        <p:nvSpPr>
          <p:cNvPr id="111" name="Google Shape;111;p1"/>
          <p:cNvSpPr txBox="1">
            <a:spLocks noGrp="1"/>
          </p:cNvSpPr>
          <p:nvPr>
            <p:ph type="subTitle" idx="1"/>
          </p:nvPr>
        </p:nvSpPr>
        <p:spPr>
          <a:xfrm>
            <a:off x="4267200" y="3400448"/>
            <a:ext cx="5029200" cy="3581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800"/>
              <a:buNone/>
            </a:pPr>
            <a:r>
              <a:rPr lang="en-US" sz="2800" dirty="0"/>
              <a:t>Nhóm </a:t>
            </a:r>
            <a:r>
              <a:rPr lang="en-US" sz="2800" dirty="0" smtClean="0"/>
              <a:t>6: </a:t>
            </a:r>
            <a:r>
              <a:rPr lang="en-US" sz="2800" dirty="0" err="1" smtClean="0"/>
              <a:t>Nguyễn</a:t>
            </a:r>
            <a:r>
              <a:rPr lang="en-US" sz="2800" dirty="0" smtClean="0"/>
              <a:t> Văn </a:t>
            </a:r>
            <a:r>
              <a:rPr lang="en-US" sz="2800" dirty="0" err="1" smtClean="0"/>
              <a:t>Ngọc</a:t>
            </a:r>
            <a:endParaRPr lang="en-US" sz="2800" dirty="0" smtClean="0"/>
          </a:p>
          <a:p>
            <a:pPr marL="0" lvl="0" indent="0" algn="l" rtl="0">
              <a:spcBef>
                <a:spcPts val="0"/>
              </a:spcBef>
              <a:spcAft>
                <a:spcPts val="0"/>
              </a:spcAft>
              <a:buClr>
                <a:srgbClr val="FF5A33"/>
              </a:buClr>
              <a:buSzPts val="2800"/>
              <a:buNone/>
            </a:pPr>
            <a:r>
              <a:rPr lang="en-US" sz="2800" dirty="0"/>
              <a:t> </a:t>
            </a:r>
            <a:r>
              <a:rPr lang="en-US" sz="2800" dirty="0" smtClean="0"/>
              <a:t>               </a:t>
            </a:r>
            <a:r>
              <a:rPr lang="en-US" sz="2800" dirty="0" err="1" smtClean="0"/>
              <a:t>Lê</a:t>
            </a:r>
            <a:r>
              <a:rPr lang="en-US" sz="2800" dirty="0" smtClean="0"/>
              <a:t> </a:t>
            </a:r>
            <a:r>
              <a:rPr lang="en-US" sz="2800" dirty="0" err="1" smtClean="0"/>
              <a:t>Xuân</a:t>
            </a:r>
            <a:r>
              <a:rPr lang="en-US" sz="2800" dirty="0" smtClean="0"/>
              <a:t> </a:t>
            </a:r>
            <a:r>
              <a:rPr lang="en-US" sz="2800" dirty="0" err="1" smtClean="0"/>
              <a:t>Hùng</a:t>
            </a:r>
            <a:endParaRPr lang="en-US" sz="2800" dirty="0" smtClean="0"/>
          </a:p>
          <a:p>
            <a:pPr marL="0" lvl="0" indent="0" algn="l" rtl="0">
              <a:spcBef>
                <a:spcPts val="0"/>
              </a:spcBef>
              <a:spcAft>
                <a:spcPts val="0"/>
              </a:spcAft>
              <a:buClr>
                <a:srgbClr val="FF5A33"/>
              </a:buClr>
              <a:buSzPts val="2800"/>
              <a:buNone/>
            </a:pPr>
            <a:r>
              <a:rPr lang="en-US" sz="2800" dirty="0"/>
              <a:t> </a:t>
            </a:r>
            <a:r>
              <a:rPr lang="en-US" sz="2800" dirty="0" smtClean="0"/>
              <a:t>               Hoàng </a:t>
            </a:r>
            <a:r>
              <a:rPr lang="en-US" sz="2800" dirty="0" err="1" smtClean="0"/>
              <a:t>Duy</a:t>
            </a:r>
            <a:r>
              <a:rPr lang="en-US" sz="2800" dirty="0" smtClean="0"/>
              <a:t> </a:t>
            </a:r>
            <a:r>
              <a:rPr lang="en-US" sz="2800" dirty="0" err="1" smtClean="0"/>
              <a:t>Khánh</a:t>
            </a:r>
            <a:endParaRPr lang="en-US" sz="2800" dirty="0" smtClean="0"/>
          </a:p>
          <a:p>
            <a:pPr marL="0" lvl="0" indent="0" algn="l" rtl="0">
              <a:spcBef>
                <a:spcPts val="0"/>
              </a:spcBef>
              <a:spcAft>
                <a:spcPts val="0"/>
              </a:spcAft>
              <a:buClr>
                <a:srgbClr val="FF5A33"/>
              </a:buClr>
              <a:buSzPts val="2800"/>
              <a:buNone/>
            </a:pPr>
            <a:r>
              <a:rPr lang="en-US" sz="2800" dirty="0"/>
              <a:t> </a:t>
            </a:r>
            <a:r>
              <a:rPr lang="en-US" sz="2800" dirty="0" smtClean="0"/>
              <a:t>               </a:t>
            </a:r>
            <a:r>
              <a:rPr lang="en-US" sz="2800" dirty="0" err="1" smtClean="0"/>
              <a:t>Nguyễn</a:t>
            </a:r>
            <a:r>
              <a:rPr lang="en-US" sz="2800" dirty="0" smtClean="0"/>
              <a:t> Văn Kiên</a:t>
            </a:r>
          </a:p>
          <a:p>
            <a:pPr marL="0" lvl="0" indent="0" algn="l" rtl="0">
              <a:spcBef>
                <a:spcPts val="0"/>
              </a:spcBef>
              <a:spcAft>
                <a:spcPts val="0"/>
              </a:spcAft>
              <a:buClr>
                <a:srgbClr val="FF5A33"/>
              </a:buClr>
              <a:buSzPts val="2800"/>
              <a:buNone/>
            </a:pPr>
            <a:r>
              <a:rPr lang="en-US" sz="2800" dirty="0"/>
              <a:t> </a:t>
            </a:r>
            <a:r>
              <a:rPr lang="en-US" sz="2800" dirty="0" smtClean="0"/>
              <a:t>               </a:t>
            </a:r>
            <a:r>
              <a:rPr lang="en-US" sz="2800" dirty="0" err="1" smtClean="0"/>
              <a:t>Đạt</a:t>
            </a:r>
            <a:endParaRPr sz="2800" dirty="0"/>
          </a:p>
        </p:txBody>
      </p:sp>
      <p:sp>
        <p:nvSpPr>
          <p:cNvPr id="112" name="Google Shape;112;p1"/>
          <p:cNvSpPr txBox="1"/>
          <p:nvPr/>
        </p:nvSpPr>
        <p:spPr>
          <a:xfrm>
            <a:off x="4495800" y="2569564"/>
            <a:ext cx="4800600" cy="830884"/>
          </a:xfrm>
          <a:prstGeom prst="rect">
            <a:avLst/>
          </a:prstGeom>
          <a:noFill/>
          <a:ln>
            <a:noFill/>
          </a:ln>
        </p:spPr>
        <p:txBody>
          <a:bodyPr spcFirstLastPara="1" wrap="square" lIns="91425" tIns="45700" rIns="91425" bIns="45700" anchor="ctr" anchorCtr="0">
            <a:normAutofit/>
          </a:bodyPr>
          <a:lstStyle/>
          <a:p>
            <a:pPr lvl="0">
              <a:buClr>
                <a:srgbClr val="FF5A33"/>
              </a:buClr>
              <a:buSzPts val="3200"/>
            </a:pPr>
            <a:r>
              <a:rPr lang="en-US" sz="3200" b="1" cap="small" dirty="0" smtClean="0">
                <a:solidFill>
                  <a:srgbClr val="FF5A33"/>
                </a:solidFill>
                <a:latin typeface="Quattrocento Sans"/>
                <a:ea typeface="Quattrocento Sans"/>
                <a:cs typeface="Quattrocento Sans"/>
                <a:sym typeface="Quattrocento Sans"/>
              </a:rPr>
              <a:t>Tìm </a:t>
            </a:r>
            <a:r>
              <a:rPr lang="en-US" sz="3200" b="1" cap="small" dirty="0">
                <a:solidFill>
                  <a:srgbClr val="FF5A33"/>
                </a:solidFill>
                <a:latin typeface="Quattrocento Sans"/>
                <a:ea typeface="Quattrocento Sans"/>
                <a:cs typeface="Quattrocento Sans"/>
                <a:sym typeface="Quattrocento Sans"/>
              </a:rPr>
              <a:t>hiểu về Test case</a:t>
            </a:r>
            <a:endParaRPr sz="3200" b="1" i="0" u="none" strike="noStrike" cap="small" dirty="0">
              <a:solidFill>
                <a:srgbClr val="FF5A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QUẢN LÝ LỖI VỚI BUGZILLA</a:t>
            </a:r>
            <a:endParaRPr/>
          </a:p>
        </p:txBody>
      </p:sp>
      <p:sp>
        <p:nvSpPr>
          <p:cNvPr id="183" name="Google Shape;18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84" name="Google Shape;18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5" name="Google Shape;185;p9"/>
          <p:cNvSpPr/>
          <p:nvPr/>
        </p:nvSpPr>
        <p:spPr>
          <a:xfrm>
            <a:off x="304800" y="956872"/>
            <a:ext cx="14590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a:solidFill>
                  <a:schemeClr val="accent6"/>
                </a:solidFill>
                <a:latin typeface="Calibri"/>
                <a:ea typeface="Calibri"/>
                <a:cs typeface="Calibri"/>
                <a:sym typeface="Calibri"/>
              </a:rPr>
              <a:t>Demo</a:t>
            </a:r>
            <a:endParaRPr sz="4000" b="1" cap="none">
              <a:solidFill>
                <a:schemeClr val="accent6"/>
              </a:solidFill>
              <a:latin typeface="Calibri"/>
              <a:ea typeface="Calibri"/>
              <a:cs typeface="Calibri"/>
              <a:sym typeface="Calibri"/>
            </a:endParaRPr>
          </a:p>
        </p:txBody>
      </p:sp>
      <p:sp>
        <p:nvSpPr>
          <p:cNvPr id="186" name="Google Shape;186;p9"/>
          <p:cNvSpPr/>
          <p:nvPr/>
        </p:nvSpPr>
        <p:spPr>
          <a:xfrm>
            <a:off x="644450" y="1552932"/>
            <a:ext cx="7855100"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Cài đặt các Module của Perl</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Tiến trình cài đặt của Bugzilla bạn gọi script </a:t>
            </a:r>
            <a:r>
              <a:rPr lang="en-US" sz="2000" u="sng">
                <a:solidFill>
                  <a:schemeClr val="dk1"/>
                </a:solidFill>
                <a:latin typeface="Calibri"/>
                <a:ea typeface="Calibri"/>
                <a:cs typeface="Calibri"/>
                <a:sym typeface="Calibri"/>
                <a:hlinkClick r:id="rId3"/>
              </a:rPr>
              <a:t>checksetup.pl</a:t>
            </a:r>
            <a:r>
              <a:rPr lang="en-US" sz="2000">
                <a:solidFill>
                  <a:schemeClr val="dk1"/>
                </a:solidFill>
                <a:latin typeface="Calibri"/>
                <a:ea typeface="Calibri"/>
                <a:cs typeface="Calibri"/>
                <a:sym typeface="Calibri"/>
              </a:rPr>
              <a:t>. Đầu tiên nó sẽ kiểm tra xem bạn có phiên bản thích hợp của các module được yêu cầu hay không.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9" descr="https://viblo.asia/uploads/1eaeaaa9-5c39-459c-b597-5b327c2962f6.jpg"/>
          <p:cNvPicPr preferRelativeResize="0"/>
          <p:nvPr/>
        </p:nvPicPr>
        <p:blipFill rotWithShape="1">
          <a:blip r:embed="rId4">
            <a:alphaModFix/>
          </a:blip>
          <a:srcRect/>
          <a:stretch/>
        </p:blipFill>
        <p:spPr>
          <a:xfrm>
            <a:off x="2517850" y="3051496"/>
            <a:ext cx="5981700" cy="302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QUẢN LÝ LỖI VỚI BUGZILLA</a:t>
            </a:r>
            <a:endParaRPr/>
          </a:p>
        </p:txBody>
      </p:sp>
      <p:sp>
        <p:nvSpPr>
          <p:cNvPr id="193" name="Google Shape;19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94" name="Google Shape;19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5" name="Google Shape;195;p10"/>
          <p:cNvSpPr/>
          <p:nvPr/>
        </p:nvSpPr>
        <p:spPr>
          <a:xfrm>
            <a:off x="304800" y="956872"/>
            <a:ext cx="14590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a:solidFill>
                  <a:schemeClr val="accent6"/>
                </a:solidFill>
                <a:latin typeface="Calibri"/>
                <a:ea typeface="Calibri"/>
                <a:cs typeface="Calibri"/>
                <a:sym typeface="Calibri"/>
              </a:rPr>
              <a:t>Demo</a:t>
            </a:r>
            <a:endParaRPr sz="4000" b="1" cap="none">
              <a:solidFill>
                <a:schemeClr val="accent6"/>
              </a:solidFill>
              <a:latin typeface="Calibri"/>
              <a:ea typeface="Calibri"/>
              <a:cs typeface="Calibri"/>
              <a:sym typeface="Calibri"/>
            </a:endParaRPr>
          </a:p>
        </p:txBody>
      </p:sp>
      <p:sp>
        <p:nvSpPr>
          <p:cNvPr id="196" name="Google Shape;196;p10"/>
          <p:cNvSpPr/>
          <p:nvPr/>
        </p:nvSpPr>
        <p:spPr>
          <a:xfrm>
            <a:off x="644450" y="1552932"/>
            <a:ext cx="7855100" cy="37548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a:solidFill>
                  <a:schemeClr val="dk1"/>
                </a:solidFill>
                <a:latin typeface="Calibri"/>
                <a:ea typeface="Calibri"/>
                <a:cs typeface="Calibri"/>
                <a:sym typeface="Calibri"/>
                <a:hlinkClick r:id="rId3"/>
              </a:rPr>
              <a:t>checksetup.pl</a:t>
            </a:r>
            <a:r>
              <a:rPr lang="en-US" sz="2000">
                <a:solidFill>
                  <a:schemeClr val="dk1"/>
                </a:solidFill>
                <a:latin typeface="Calibri"/>
                <a:ea typeface="Calibri"/>
                <a:cs typeface="Calibri"/>
                <a:sym typeface="Calibri"/>
              </a:rPr>
              <a:t> sẽ in ra một danh sách các module không bắt buộc và các module được yêu cầu của Perl, cùng với version nếu cài nhiều phiên bản trên máy tính của bạn. Danh sách các module yêu cầu khá dài tuy nhiên bạn có thể đã cài đặt một vài module rồi.</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Bạn có thể cài đặt các module còn thiếu của Perl bằng cách sử dụng package manager được cung cấp bởi hệ điều hành của bạn (ví dụ “rpm” hoặc “yum” trên Linux, hoặc “ppm” trên Windows nếu sử dụng ActivePerl).</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Một số module còn thiếu hoặc quá cũ thì bạn nên sử dụng script </a:t>
            </a:r>
            <a:r>
              <a:rPr lang="en-US" sz="2000" u="sng">
                <a:solidFill>
                  <a:schemeClr val="dk1"/>
                </a:solidFill>
                <a:latin typeface="Calibri"/>
                <a:ea typeface="Calibri"/>
                <a:cs typeface="Calibri"/>
                <a:sym typeface="Calibri"/>
                <a:hlinkClick r:id="rId4"/>
              </a:rPr>
              <a:t>install-module.pl</a:t>
            </a:r>
            <a:r>
              <a:rPr lang="en-US" sz="2000">
                <a:solidFill>
                  <a:schemeClr val="dk1"/>
                </a:solidFill>
                <a:latin typeface="Calibri"/>
                <a:ea typeface="Calibri"/>
                <a:cs typeface="Calibri"/>
                <a:sym typeface="Calibri"/>
              </a:rPr>
              <a:t>(không làm việc với ActivePerl trên Windows).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QUẢN LÝ LỖI VỚI BUGZILLA</a:t>
            </a:r>
            <a:endParaRPr/>
          </a:p>
        </p:txBody>
      </p:sp>
      <p:sp>
        <p:nvSpPr>
          <p:cNvPr id="202" name="Google Shape;20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203" name="Google Shape;20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4" name="Google Shape;204;p11"/>
          <p:cNvSpPr/>
          <p:nvPr/>
        </p:nvSpPr>
        <p:spPr>
          <a:xfrm>
            <a:off x="304800" y="956872"/>
            <a:ext cx="14590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a:solidFill>
                  <a:schemeClr val="accent6"/>
                </a:solidFill>
                <a:latin typeface="Calibri"/>
                <a:ea typeface="Calibri"/>
                <a:cs typeface="Calibri"/>
                <a:sym typeface="Calibri"/>
              </a:rPr>
              <a:t>Demo</a:t>
            </a:r>
            <a:endParaRPr sz="4000" b="1" cap="none">
              <a:solidFill>
                <a:schemeClr val="accent6"/>
              </a:solidFill>
              <a:latin typeface="Calibri"/>
              <a:ea typeface="Calibri"/>
              <a:cs typeface="Calibri"/>
              <a:sym typeface="Calibri"/>
            </a:endParaRPr>
          </a:p>
        </p:txBody>
      </p:sp>
      <p:sp>
        <p:nvSpPr>
          <p:cNvPr id="205" name="Google Shape;205;p11"/>
          <p:cNvSpPr/>
          <p:nvPr/>
        </p:nvSpPr>
        <p:spPr>
          <a:xfrm>
            <a:off x="644450" y="1552932"/>
            <a:ext cx="7855100" cy="46782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Cài đặt Mail Transfer Agent (MTA)</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Bugzilla phụ thuộc vào sự sẵn có của hệ thống email để xác thực người dùng và các tác vụ khác.</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Trên Linux, Sendmail, Postﬁx, qmail và Exim là những ví dụ của MTA. Sendmail là Unix MTA chính thức, nhưng những MTA khác dễ cấu hình hơn và do đó nhiều người thay thế Sendmail bằng Postfix hoặc Exim.</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Nếu bạn sử dụng Sendmail-compatible MTA thì nó phải đồng dạng với phiên bản 8.7 của Sendmail.</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Bạn nên tham khảo hướng dẫn cho các MTA cụ thể mà bạn chọn để được hướng dẫn cài đặt chi tiết. Mỗi chương trình sẽ có các file cấu hình riêng của chúng. Sau khi đã cài đặt và cấu hình ,phần tiếp theo chúng ta sẽ tìm hiểu sử dụng một số chức năng đơn giản Bugzilla.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QUẢN LÝ LỖI VỚI BUGZILLA</a:t>
            </a:r>
            <a:endParaRPr/>
          </a:p>
        </p:txBody>
      </p:sp>
      <p:sp>
        <p:nvSpPr>
          <p:cNvPr id="211" name="Google Shape;21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212" name="Google Shape;21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3" name="Google Shape;213;p12"/>
          <p:cNvSpPr/>
          <p:nvPr/>
        </p:nvSpPr>
        <p:spPr>
          <a:xfrm>
            <a:off x="697895" y="1198989"/>
            <a:ext cx="485261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a:solidFill>
                  <a:schemeClr val="accent6"/>
                </a:solidFill>
                <a:latin typeface="Calibri"/>
                <a:ea typeface="Calibri"/>
                <a:cs typeface="Calibri"/>
                <a:sym typeface="Calibri"/>
              </a:rPr>
              <a:t>Hướng dẫn sử dụng…</a:t>
            </a:r>
            <a:endParaRPr sz="4000" b="1" cap="none">
              <a:solidFill>
                <a:schemeClr val="accent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3" descr="Image result for sinh viên polytechnic"/>
          <p:cNvPicPr preferRelativeResize="0"/>
          <p:nvPr/>
        </p:nvPicPr>
        <p:blipFill rotWithShape="1">
          <a:blip r:embed="rId3">
            <a:alphaModFix/>
          </a:blip>
          <a:srcRect/>
          <a:stretch/>
        </p:blipFill>
        <p:spPr>
          <a:xfrm>
            <a:off x="-609600" y="0"/>
            <a:ext cx="10287000" cy="6863358"/>
          </a:xfrm>
          <a:prstGeom prst="rect">
            <a:avLst/>
          </a:prstGeom>
          <a:noFill/>
          <a:ln>
            <a:noFill/>
          </a:ln>
        </p:spPr>
      </p:pic>
      <p:sp>
        <p:nvSpPr>
          <p:cNvPr id="219" name="Google Shape;2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220" name="Google Shape;2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1" name="Google Shape;221;p13"/>
          <p:cNvSpPr/>
          <p:nvPr/>
        </p:nvSpPr>
        <p:spPr>
          <a:xfrm>
            <a:off x="4000501" y="3449768"/>
            <a:ext cx="4924926" cy="3541295"/>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274300" tIns="45700" rIns="182875" bIns="45700" anchor="ctr" anchorCtr="0">
            <a:noAutofit/>
          </a:bodyPr>
          <a:lstStyle/>
          <a:p>
            <a:pPr marL="0" marR="0" lvl="0" indent="0" algn="ctr" rtl="0">
              <a:spcBef>
                <a:spcPts val="0"/>
              </a:spcBef>
              <a:spcAft>
                <a:spcPts val="0"/>
              </a:spcAft>
              <a:buNone/>
            </a:pPr>
            <a:r>
              <a:rPr lang="en-US" sz="4400" b="1">
                <a:solidFill>
                  <a:schemeClr val="dk2"/>
                </a:solidFill>
                <a:latin typeface="Quattrocento Sans"/>
                <a:ea typeface="Quattrocento Sans"/>
                <a:cs typeface="Quattrocento Sans"/>
                <a:sym typeface="Quattrocento Sans"/>
              </a:rPr>
              <a:t>KẾT THÚC</a:t>
            </a:r>
            <a:endParaRPr sz="4400">
              <a:solidFill>
                <a:schemeClr val="dk2"/>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18" name="Google Shape;1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9" name="Google Shape;119;p2"/>
          <p:cNvSpPr/>
          <p:nvPr/>
        </p:nvSpPr>
        <p:spPr>
          <a:xfrm>
            <a:off x="228600" y="1023620"/>
            <a:ext cx="8458200" cy="484378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2"/>
          <p:cNvSpPr/>
          <p:nvPr/>
        </p:nvSpPr>
        <p:spPr>
          <a:xfrm>
            <a:off x="228600" y="533400"/>
            <a:ext cx="5334000" cy="1000760"/>
          </a:xfrm>
          <a:prstGeom prst="rightArrow">
            <a:avLst>
              <a:gd name="adj1" fmla="val 100000"/>
              <a:gd name="adj2" fmla="val 50000"/>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1" name="Google Shape;121;p2"/>
          <p:cNvSpPr txBox="1"/>
          <p:nvPr/>
        </p:nvSpPr>
        <p:spPr>
          <a:xfrm>
            <a:off x="543560" y="805180"/>
            <a:ext cx="456184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6"/>
              </a:buClr>
              <a:buSzPts val="2800"/>
              <a:buFont typeface="Quattrocento Sans"/>
              <a:buNone/>
            </a:pPr>
            <a:r>
              <a:rPr lang="en-US" sz="2800" b="1" i="0" u="none" strike="noStrike" cap="none" dirty="0" err="1" smtClean="0">
                <a:solidFill>
                  <a:schemeClr val="accent6"/>
                </a:solidFill>
                <a:latin typeface="Quattrocento Sans"/>
                <a:ea typeface="Quattrocento Sans"/>
                <a:cs typeface="Quattrocento Sans"/>
                <a:sym typeface="Quattrocento Sans"/>
              </a:rPr>
              <a:t>Mục</a:t>
            </a:r>
            <a:r>
              <a:rPr lang="en-US" sz="2800" b="1" i="0" u="none" strike="noStrike" cap="none" dirty="0" smtClean="0">
                <a:solidFill>
                  <a:schemeClr val="accent6"/>
                </a:solidFill>
                <a:latin typeface="Quattrocento Sans"/>
                <a:ea typeface="Quattrocento Sans"/>
                <a:cs typeface="Quattrocento Sans"/>
                <a:sym typeface="Quattrocento Sans"/>
              </a:rPr>
              <a:t> </a:t>
            </a:r>
            <a:r>
              <a:rPr lang="en-US" sz="2800" b="1" i="0" u="none" strike="noStrike" cap="none" dirty="0" err="1" smtClean="0">
                <a:solidFill>
                  <a:schemeClr val="accent6"/>
                </a:solidFill>
                <a:latin typeface="Quattrocento Sans"/>
                <a:ea typeface="Quattrocento Sans"/>
                <a:cs typeface="Quattrocento Sans"/>
                <a:sym typeface="Quattrocento Sans"/>
              </a:rPr>
              <a:t>Lục</a:t>
            </a:r>
            <a:endParaRPr sz="2800" b="1" i="0" u="none" strike="noStrike" cap="none" dirty="0">
              <a:solidFill>
                <a:schemeClr val="accent6"/>
              </a:solidFill>
              <a:latin typeface="Quattrocento Sans"/>
              <a:ea typeface="Quattrocento Sans"/>
              <a:cs typeface="Quattrocento Sans"/>
              <a:sym typeface="Quattrocento Sans"/>
            </a:endParaRPr>
          </a:p>
        </p:txBody>
      </p:sp>
      <p:pic>
        <p:nvPicPr>
          <p:cNvPr id="122" name="Google Shape;122;p2" descr="Image result for sinh viên polytechnic"/>
          <p:cNvPicPr preferRelativeResize="0"/>
          <p:nvPr/>
        </p:nvPicPr>
        <p:blipFill rotWithShape="1">
          <a:blip r:embed="rId3">
            <a:alphaModFix/>
          </a:blip>
          <a:srcRect/>
          <a:stretch/>
        </p:blipFill>
        <p:spPr>
          <a:xfrm>
            <a:off x="5334000" y="2209800"/>
            <a:ext cx="3254313" cy="4645269"/>
          </a:xfrm>
          <a:prstGeom prst="rect">
            <a:avLst/>
          </a:prstGeom>
          <a:noFill/>
          <a:ln>
            <a:noFill/>
          </a:ln>
        </p:spPr>
      </p:pic>
      <p:sp>
        <p:nvSpPr>
          <p:cNvPr id="123" name="Google Shape;123;p2"/>
          <p:cNvSpPr txBox="1"/>
          <p:nvPr/>
        </p:nvSpPr>
        <p:spPr>
          <a:xfrm>
            <a:off x="457200" y="1600200"/>
            <a:ext cx="8229600" cy="4191000"/>
          </a:xfrm>
          <a:prstGeom prst="rect">
            <a:avLst/>
          </a:prstGeom>
          <a:noFill/>
          <a:ln>
            <a:noFill/>
          </a:ln>
        </p:spPr>
        <p:txBody>
          <a:bodyPr spcFirstLastPara="1" wrap="square" lIns="91425" tIns="45700" rIns="91425" bIns="45700" anchor="t" anchorCtr="0">
            <a:noAutofit/>
          </a:bodyPr>
          <a:lstStyle/>
          <a:p>
            <a:pPr marL="514350" lvl="0" indent="-514350">
              <a:buClr>
                <a:schemeClr val="dk1"/>
              </a:buClr>
              <a:buSzPts val="3000"/>
              <a:buFont typeface="Calibri"/>
              <a:buAutoNum type="arabicPeriod"/>
            </a:pPr>
            <a:r>
              <a:rPr lang="en-US" sz="3000" b="1" dirty="0">
                <a:solidFill>
                  <a:schemeClr val="dk1"/>
                </a:solidFill>
                <a:latin typeface="Calibri"/>
                <a:ea typeface="Calibri"/>
                <a:cs typeface="Calibri"/>
                <a:sym typeface="Calibri"/>
              </a:rPr>
              <a:t>1.	Test case là gì?</a:t>
            </a:r>
          </a:p>
          <a:p>
            <a:pPr marL="514350" lvl="0" indent="-514350">
              <a:buClr>
                <a:schemeClr val="dk1"/>
              </a:buClr>
              <a:buSzPts val="3000"/>
              <a:buFont typeface="Calibri"/>
              <a:buAutoNum type="arabicPeriod"/>
            </a:pPr>
            <a:r>
              <a:rPr lang="en-US" sz="3000" b="1" dirty="0">
                <a:solidFill>
                  <a:schemeClr val="dk1"/>
                </a:solidFill>
                <a:latin typeface="Calibri"/>
                <a:ea typeface="Calibri"/>
                <a:cs typeface="Calibri"/>
                <a:sym typeface="Calibri"/>
              </a:rPr>
              <a:t>2.	</a:t>
            </a:r>
            <a:r>
              <a:rPr lang="en-US" sz="3000" b="1" dirty="0" err="1">
                <a:solidFill>
                  <a:schemeClr val="dk1"/>
                </a:solidFill>
                <a:latin typeface="Calibri"/>
                <a:ea typeface="Calibri"/>
                <a:cs typeface="Calibri"/>
                <a:sym typeface="Calibri"/>
              </a:rPr>
              <a:t>Cấu</a:t>
            </a:r>
            <a:r>
              <a:rPr lang="en-US" sz="3000" b="1" dirty="0">
                <a:solidFill>
                  <a:schemeClr val="dk1"/>
                </a:solidFill>
                <a:latin typeface="Calibri"/>
                <a:ea typeface="Calibri"/>
                <a:cs typeface="Calibri"/>
                <a:sym typeface="Calibri"/>
              </a:rPr>
              <a:t> </a:t>
            </a:r>
            <a:r>
              <a:rPr lang="en-US" sz="3000" b="1" dirty="0" err="1">
                <a:solidFill>
                  <a:schemeClr val="dk1"/>
                </a:solidFill>
                <a:latin typeface="Calibri"/>
                <a:ea typeface="Calibri"/>
                <a:cs typeface="Calibri"/>
                <a:sym typeface="Calibri"/>
              </a:rPr>
              <a:t>trúc</a:t>
            </a:r>
            <a:r>
              <a:rPr lang="en-US" sz="3000" b="1" dirty="0">
                <a:solidFill>
                  <a:schemeClr val="dk1"/>
                </a:solidFill>
                <a:latin typeface="Calibri"/>
                <a:ea typeface="Calibri"/>
                <a:cs typeface="Calibri"/>
                <a:sym typeface="Calibri"/>
              </a:rPr>
              <a:t> </a:t>
            </a:r>
            <a:r>
              <a:rPr lang="en-US" sz="3000" b="1" dirty="0" err="1">
                <a:solidFill>
                  <a:schemeClr val="dk1"/>
                </a:solidFill>
                <a:latin typeface="Calibri"/>
                <a:ea typeface="Calibri"/>
                <a:cs typeface="Calibri"/>
                <a:sym typeface="Calibri"/>
              </a:rPr>
              <a:t>một</a:t>
            </a:r>
            <a:r>
              <a:rPr lang="en-US" sz="3000" b="1" dirty="0">
                <a:solidFill>
                  <a:schemeClr val="dk1"/>
                </a:solidFill>
                <a:latin typeface="Calibri"/>
                <a:ea typeface="Calibri"/>
                <a:cs typeface="Calibri"/>
                <a:sym typeface="Calibri"/>
              </a:rPr>
              <a:t> file Test case?</a:t>
            </a:r>
          </a:p>
          <a:p>
            <a:pPr marL="514350" lvl="0" indent="-514350">
              <a:buClr>
                <a:schemeClr val="dk1"/>
              </a:buClr>
              <a:buSzPts val="3000"/>
              <a:buFont typeface="Calibri"/>
              <a:buAutoNum type="arabicPeriod"/>
            </a:pPr>
            <a:r>
              <a:rPr lang="en-US" sz="3000" b="1" dirty="0">
                <a:solidFill>
                  <a:schemeClr val="dk1"/>
                </a:solidFill>
                <a:latin typeface="Calibri"/>
                <a:ea typeface="Calibri"/>
                <a:cs typeface="Calibri"/>
                <a:sym typeface="Calibri"/>
              </a:rPr>
              <a:t>3.	Trong Test </a:t>
            </a:r>
            <a:r>
              <a:rPr lang="en-US" sz="3000" b="1" dirty="0" err="1">
                <a:solidFill>
                  <a:schemeClr val="dk1"/>
                </a:solidFill>
                <a:latin typeface="Calibri"/>
                <a:ea typeface="Calibri"/>
                <a:cs typeface="Calibri"/>
                <a:sym typeface="Calibri"/>
              </a:rPr>
              <a:t>sẽ</a:t>
            </a:r>
            <a:r>
              <a:rPr lang="en-US" sz="3000" b="1" dirty="0">
                <a:solidFill>
                  <a:schemeClr val="dk1"/>
                </a:solidFill>
                <a:latin typeface="Calibri"/>
                <a:ea typeface="Calibri"/>
                <a:cs typeface="Calibri"/>
                <a:sym typeface="Calibri"/>
              </a:rPr>
              <a:t> test </a:t>
            </a:r>
            <a:r>
              <a:rPr lang="en-US" sz="3000" b="1" dirty="0" err="1" smtClean="0">
                <a:solidFill>
                  <a:schemeClr val="dk1"/>
                </a:solidFill>
                <a:latin typeface="Calibri"/>
                <a:ea typeface="Calibri"/>
                <a:cs typeface="Calibri"/>
                <a:sym typeface="Calibri"/>
              </a:rPr>
              <a:t>những</a:t>
            </a:r>
            <a:endParaRPr lang="en-US" sz="3000" b="1" dirty="0" smtClean="0">
              <a:solidFill>
                <a:schemeClr val="dk1"/>
              </a:solidFill>
              <a:latin typeface="Calibri"/>
              <a:ea typeface="Calibri"/>
              <a:cs typeface="Calibri"/>
              <a:sym typeface="Calibri"/>
            </a:endParaRPr>
          </a:p>
          <a:p>
            <a:pPr lvl="0">
              <a:buClr>
                <a:schemeClr val="dk1"/>
              </a:buClr>
              <a:buSzPts val="3000"/>
            </a:pPr>
            <a:r>
              <a:rPr lang="en-US" sz="3000" b="1" dirty="0" smtClean="0">
                <a:solidFill>
                  <a:schemeClr val="dk1"/>
                </a:solidFill>
                <a:latin typeface="Calibri"/>
                <a:ea typeface="Calibri"/>
                <a:cs typeface="Calibri"/>
                <a:sym typeface="Calibri"/>
              </a:rPr>
              <a:t> </a:t>
            </a:r>
            <a:r>
              <a:rPr lang="en-US" sz="3000" b="1" dirty="0">
                <a:solidFill>
                  <a:schemeClr val="dk1"/>
                </a:solidFill>
                <a:latin typeface="Calibri"/>
                <a:ea typeface="Calibri"/>
                <a:cs typeface="Calibri"/>
                <a:sym typeface="Calibri"/>
              </a:rPr>
              <a:t>gì bên trong file TC?</a:t>
            </a:r>
          </a:p>
          <a:p>
            <a:pPr marL="514350" lvl="0" indent="-514350">
              <a:buClr>
                <a:schemeClr val="dk1"/>
              </a:buClr>
              <a:buSzPts val="3000"/>
              <a:buFont typeface="Calibri"/>
              <a:buAutoNum type="arabicPeriod"/>
            </a:pPr>
            <a:r>
              <a:rPr lang="en-US" sz="3000" b="1" dirty="0">
                <a:solidFill>
                  <a:schemeClr val="dk1"/>
                </a:solidFill>
                <a:latin typeface="Calibri"/>
                <a:ea typeface="Calibri"/>
                <a:cs typeface="Calibri"/>
                <a:sym typeface="Calibri"/>
              </a:rPr>
              <a:t>4.	Test Techniques là gì?</a:t>
            </a:r>
            <a:endParaRPr sz="3000" b="1" i="0" u="none" strike="noStrike" cap="none"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smtClean="0"/>
              <a:t>Test Case</a:t>
            </a:r>
            <a:endParaRPr dirty="0"/>
          </a:p>
        </p:txBody>
      </p:sp>
      <p:sp>
        <p:nvSpPr>
          <p:cNvPr id="129" name="Google Shape;12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30" name="Google Shape;13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1" name="Google Shape;131;p3"/>
          <p:cNvSpPr/>
          <p:nvPr/>
        </p:nvSpPr>
        <p:spPr>
          <a:xfrm>
            <a:off x="644993" y="1081790"/>
            <a:ext cx="3963951" cy="1323399"/>
          </a:xfrm>
          <a:prstGeom prst="rect">
            <a:avLst/>
          </a:prstGeom>
          <a:noFill/>
          <a:ln>
            <a:noFill/>
          </a:ln>
        </p:spPr>
        <p:txBody>
          <a:bodyPr spcFirstLastPara="1" wrap="square" lIns="91425" tIns="45700" rIns="91425" bIns="45700" anchor="t" anchorCtr="0">
            <a:spAutoFit/>
          </a:bodyPr>
          <a:lstStyle/>
          <a:p>
            <a:r>
              <a:rPr lang="en-US" sz="4000" b="1" cap="none" dirty="0" smtClean="0">
                <a:solidFill>
                  <a:schemeClr val="accent6"/>
                </a:solidFill>
                <a:latin typeface="Calibri"/>
                <a:ea typeface="Calibri"/>
                <a:cs typeface="Calibri"/>
                <a:sym typeface="Calibri"/>
              </a:rPr>
              <a:t>1. </a:t>
            </a:r>
            <a:r>
              <a:rPr lang="en-US" sz="4000" b="1" dirty="0">
                <a:solidFill>
                  <a:schemeClr val="accent6"/>
                </a:solidFill>
                <a:latin typeface="Calibri"/>
                <a:ea typeface="Calibri"/>
                <a:cs typeface="Calibri"/>
                <a:sym typeface="Calibri"/>
              </a:rPr>
              <a:t>Test case là gì?</a:t>
            </a:r>
          </a:p>
          <a:p>
            <a:pPr marL="0" marR="0" lvl="0" indent="0" algn="l" rtl="0">
              <a:spcBef>
                <a:spcPts val="0"/>
              </a:spcBef>
              <a:spcAft>
                <a:spcPts val="0"/>
              </a:spcAft>
              <a:buNone/>
            </a:pPr>
            <a:endParaRPr sz="4000" b="1" cap="none" dirty="0">
              <a:solidFill>
                <a:schemeClr val="accent6"/>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253" y="2312554"/>
            <a:ext cx="6133387" cy="3220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lvl="0"/>
            <a:r>
              <a:rPr lang="en-US" dirty="0" smtClean="0"/>
              <a:t>Test </a:t>
            </a:r>
            <a:r>
              <a:rPr lang="en-US" dirty="0"/>
              <a:t>Case</a:t>
            </a:r>
            <a:endParaRPr dirty="0"/>
          </a:p>
        </p:txBody>
      </p:sp>
      <p:sp>
        <p:nvSpPr>
          <p:cNvPr id="138" name="Google Shape;13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39" name="Google Shape;13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2" name="Diagram 1"/>
          <p:cNvGraphicFramePr/>
          <p:nvPr>
            <p:extLst>
              <p:ext uri="{D42A27DB-BD31-4B8C-83A1-F6EECF244321}">
                <p14:modId xmlns:p14="http://schemas.microsoft.com/office/powerpoint/2010/main" val="4213726656"/>
              </p:ext>
            </p:extLst>
          </p:nvPr>
        </p:nvGraphicFramePr>
        <p:xfrm>
          <a:off x="554181" y="1644794"/>
          <a:ext cx="8132619" cy="5207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lvl="0"/>
            <a:r>
              <a:rPr lang="en-US" dirty="0"/>
              <a:t>Test Case</a:t>
            </a:r>
            <a:endParaRPr dirty="0"/>
          </a:p>
        </p:txBody>
      </p:sp>
      <p:sp>
        <p:nvSpPr>
          <p:cNvPr id="147" name="Google Shape;14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48" name="Google Shape;14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Diagram 1"/>
          <p:cNvGraphicFramePr/>
          <p:nvPr>
            <p:extLst>
              <p:ext uri="{D42A27DB-BD31-4B8C-83A1-F6EECF244321}">
                <p14:modId xmlns:p14="http://schemas.microsoft.com/office/powerpoint/2010/main" val="2243458888"/>
              </p:ext>
            </p:extLst>
          </p:nvPr>
        </p:nvGraphicFramePr>
        <p:xfrm>
          <a:off x="591128" y="960582"/>
          <a:ext cx="8095672" cy="5541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764" y="1496291"/>
            <a:ext cx="2143125" cy="2143125"/>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lvl="0"/>
            <a:r>
              <a:rPr lang="fr-FR" dirty="0">
                <a:solidFill>
                  <a:schemeClr val="accent6"/>
                </a:solidFill>
                <a:latin typeface="Calibri"/>
                <a:ea typeface="Calibri"/>
                <a:cs typeface="Calibri"/>
                <a:sym typeface="Calibri"/>
              </a:rPr>
              <a:t>Test Techniques</a:t>
            </a:r>
            <a:endParaRPr dirty="0"/>
          </a:p>
        </p:txBody>
      </p:sp>
      <p:sp>
        <p:nvSpPr>
          <p:cNvPr id="129" name="Google Shape;12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30" name="Google Shape;13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1" name="Google Shape;131;p3"/>
          <p:cNvSpPr/>
          <p:nvPr/>
        </p:nvSpPr>
        <p:spPr>
          <a:xfrm>
            <a:off x="644993" y="1081790"/>
            <a:ext cx="6060607" cy="707846"/>
          </a:xfrm>
          <a:prstGeom prst="rect">
            <a:avLst/>
          </a:prstGeom>
          <a:noFill/>
          <a:ln>
            <a:noFill/>
          </a:ln>
        </p:spPr>
        <p:txBody>
          <a:bodyPr spcFirstLastPara="1" wrap="square" lIns="91425" tIns="45700" rIns="91425" bIns="45700" anchor="t" anchorCtr="0">
            <a:spAutoFit/>
          </a:bodyPr>
          <a:lstStyle/>
          <a:p>
            <a:r>
              <a:rPr lang="en-US" sz="4000" b="1" dirty="0" smtClean="0">
                <a:solidFill>
                  <a:schemeClr val="accent6"/>
                </a:solidFill>
                <a:latin typeface="Calibri"/>
                <a:ea typeface="Calibri"/>
                <a:cs typeface="Calibri"/>
                <a:sym typeface="Calibri"/>
              </a:rPr>
              <a:t>4</a:t>
            </a:r>
            <a:r>
              <a:rPr lang="en-US" sz="4000" b="1" cap="none" dirty="0" smtClean="0">
                <a:solidFill>
                  <a:schemeClr val="accent6"/>
                </a:solidFill>
                <a:latin typeface="Calibri"/>
                <a:ea typeface="Calibri"/>
                <a:cs typeface="Calibri"/>
                <a:sym typeface="Calibri"/>
              </a:rPr>
              <a:t>.</a:t>
            </a:r>
            <a:r>
              <a:rPr lang="fr-FR" sz="4000" b="1" dirty="0" smtClean="0">
                <a:solidFill>
                  <a:schemeClr val="accent6"/>
                </a:solidFill>
                <a:latin typeface="Calibri"/>
                <a:ea typeface="Calibri"/>
                <a:cs typeface="Calibri"/>
                <a:sym typeface="Calibri"/>
              </a:rPr>
              <a:t>Test </a:t>
            </a:r>
            <a:r>
              <a:rPr lang="fr-FR" sz="4000" b="1" dirty="0">
                <a:solidFill>
                  <a:schemeClr val="accent6"/>
                </a:solidFill>
                <a:latin typeface="Calibri"/>
                <a:ea typeface="Calibri"/>
                <a:cs typeface="Calibri"/>
                <a:sym typeface="Calibri"/>
              </a:rPr>
              <a:t>Techniques là </a:t>
            </a:r>
            <a:r>
              <a:rPr lang="fr-FR" sz="4000" b="1" dirty="0" err="1">
                <a:solidFill>
                  <a:schemeClr val="accent6"/>
                </a:solidFill>
                <a:latin typeface="Calibri"/>
                <a:ea typeface="Calibri"/>
                <a:cs typeface="Calibri"/>
                <a:sym typeface="Calibri"/>
              </a:rPr>
              <a:t>gì</a:t>
            </a:r>
            <a:r>
              <a:rPr lang="fr-FR" sz="4000" b="1" dirty="0">
                <a:solidFill>
                  <a:schemeClr val="accent6"/>
                </a:solidFill>
                <a:latin typeface="Calibri"/>
                <a:ea typeface="Calibri"/>
                <a:cs typeface="Calibri"/>
                <a:sym typeface="Calibri"/>
              </a:rPr>
              <a:t>?</a:t>
            </a:r>
            <a:endParaRPr sz="4000" b="1" cap="none" dirty="0">
              <a:solidFill>
                <a:schemeClr val="accent6"/>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844" y="2109426"/>
            <a:ext cx="5606247" cy="3432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43560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lvl="0"/>
            <a:r>
              <a:rPr lang="fr-FR" dirty="0">
                <a:solidFill>
                  <a:schemeClr val="accent6"/>
                </a:solidFill>
                <a:latin typeface="Calibri"/>
                <a:ea typeface="Calibri"/>
                <a:cs typeface="Calibri"/>
                <a:sym typeface="Calibri"/>
              </a:rPr>
              <a:t>Test Techniques</a:t>
            </a:r>
            <a:endParaRPr dirty="0"/>
          </a:p>
        </p:txBody>
      </p:sp>
      <p:sp>
        <p:nvSpPr>
          <p:cNvPr id="147" name="Google Shape;14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48" name="Google Shape;14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2" name="Diagram 1"/>
          <p:cNvGraphicFramePr/>
          <p:nvPr/>
        </p:nvGraphicFramePr>
        <p:xfrm>
          <a:off x="591128" y="960582"/>
          <a:ext cx="8095672" cy="5541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764" y="1496291"/>
            <a:ext cx="2143125" cy="2143125"/>
          </a:xfrm>
          <a:prstGeom prst="rect">
            <a:avLst/>
          </a:prstGeom>
          <a:ln>
            <a:noFill/>
          </a:ln>
          <a:effectLst>
            <a:softEdge rad="112500"/>
          </a:effectLst>
        </p:spPr>
      </p:pic>
    </p:spTree>
    <p:extLst>
      <p:ext uri="{BB962C8B-B14F-4D97-AF65-F5344CB8AC3E}">
        <p14:creationId xmlns:p14="http://schemas.microsoft.com/office/powerpoint/2010/main" val="11290550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lvl="0"/>
            <a:r>
              <a:rPr lang="fr-FR" dirty="0">
                <a:solidFill>
                  <a:schemeClr val="accent6"/>
                </a:solidFill>
                <a:latin typeface="Calibri"/>
                <a:ea typeface="Calibri"/>
                <a:cs typeface="Calibri"/>
                <a:sym typeface="Calibri"/>
              </a:rPr>
              <a:t>Test Techniques</a:t>
            </a:r>
            <a:endParaRPr dirty="0"/>
          </a:p>
        </p:txBody>
      </p:sp>
      <p:sp>
        <p:nvSpPr>
          <p:cNvPr id="165" name="Google Shape;16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66" name="Google Shape;16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7" name="Google Shape;167;p7"/>
          <p:cNvSpPr/>
          <p:nvPr/>
        </p:nvSpPr>
        <p:spPr>
          <a:xfrm>
            <a:off x="304799" y="956872"/>
            <a:ext cx="8506691" cy="646290"/>
          </a:xfrm>
          <a:prstGeom prst="rect">
            <a:avLst/>
          </a:prstGeom>
          <a:noFill/>
          <a:ln>
            <a:noFill/>
          </a:ln>
        </p:spPr>
        <p:txBody>
          <a:bodyPr spcFirstLastPara="1" wrap="square" lIns="91425" tIns="45700" rIns="91425" bIns="45700" anchor="t" anchorCtr="0">
            <a:spAutoFit/>
          </a:bodyPr>
          <a:lstStyle/>
          <a:p>
            <a:pPr lvl="0"/>
            <a:r>
              <a:rPr lang="en-US" sz="3600" b="1" dirty="0" smtClean="0">
                <a:solidFill>
                  <a:schemeClr val="accent6"/>
                </a:solidFill>
                <a:latin typeface="Calibri"/>
                <a:ea typeface="Calibri"/>
                <a:cs typeface="Calibri"/>
                <a:sym typeface="Calibri"/>
              </a:rPr>
              <a:t>Các </a:t>
            </a:r>
            <a:r>
              <a:rPr lang="en-US" sz="3600" b="1" dirty="0" err="1">
                <a:solidFill>
                  <a:schemeClr val="accent6"/>
                </a:solidFill>
                <a:latin typeface="Calibri"/>
                <a:ea typeface="Calibri"/>
                <a:cs typeface="Calibri"/>
                <a:sym typeface="Calibri"/>
              </a:rPr>
              <a:t>loại</a:t>
            </a:r>
            <a:r>
              <a:rPr lang="en-US" sz="3600" b="1" dirty="0">
                <a:solidFill>
                  <a:schemeClr val="accent6"/>
                </a:solidFill>
                <a:latin typeface="Calibri"/>
                <a:ea typeface="Calibri"/>
                <a:cs typeface="Calibri"/>
                <a:sym typeface="Calibri"/>
              </a:rPr>
              <a:t> </a:t>
            </a:r>
            <a:r>
              <a:rPr lang="en-US" sz="3600" b="1" dirty="0" err="1">
                <a:solidFill>
                  <a:schemeClr val="accent6"/>
                </a:solidFill>
                <a:latin typeface="Calibri"/>
                <a:ea typeface="Calibri"/>
                <a:cs typeface="Calibri"/>
                <a:sym typeface="Calibri"/>
              </a:rPr>
              <a:t>kỹ</a:t>
            </a:r>
            <a:r>
              <a:rPr lang="en-US" sz="3600" b="1" dirty="0">
                <a:solidFill>
                  <a:schemeClr val="accent6"/>
                </a:solidFill>
                <a:latin typeface="Calibri"/>
                <a:ea typeface="Calibri"/>
                <a:cs typeface="Calibri"/>
                <a:sym typeface="Calibri"/>
              </a:rPr>
              <a:t> </a:t>
            </a:r>
            <a:r>
              <a:rPr lang="en-US" sz="3600" b="1" dirty="0" err="1">
                <a:solidFill>
                  <a:schemeClr val="accent6"/>
                </a:solidFill>
                <a:latin typeface="Calibri"/>
                <a:ea typeface="Calibri"/>
                <a:cs typeface="Calibri"/>
                <a:sym typeface="Calibri"/>
              </a:rPr>
              <a:t>thuật</a:t>
            </a:r>
            <a:r>
              <a:rPr lang="en-US" sz="3600" b="1" dirty="0">
                <a:solidFill>
                  <a:schemeClr val="accent6"/>
                </a:solidFill>
                <a:latin typeface="Calibri"/>
                <a:ea typeface="Calibri"/>
                <a:cs typeface="Calibri"/>
                <a:sym typeface="Calibri"/>
              </a:rPr>
              <a:t> </a:t>
            </a:r>
            <a:r>
              <a:rPr lang="en-US" sz="3600" b="1" dirty="0" err="1">
                <a:solidFill>
                  <a:schemeClr val="accent6"/>
                </a:solidFill>
                <a:latin typeface="Calibri"/>
                <a:ea typeface="Calibri"/>
                <a:cs typeface="Calibri"/>
                <a:sym typeface="Calibri"/>
              </a:rPr>
              <a:t>thiết</a:t>
            </a:r>
            <a:r>
              <a:rPr lang="en-US" sz="3600" b="1" dirty="0">
                <a:solidFill>
                  <a:schemeClr val="accent6"/>
                </a:solidFill>
                <a:latin typeface="Calibri"/>
                <a:ea typeface="Calibri"/>
                <a:cs typeface="Calibri"/>
                <a:sym typeface="Calibri"/>
              </a:rPr>
              <a:t> </a:t>
            </a:r>
            <a:r>
              <a:rPr lang="en-US" sz="3600" b="1" dirty="0" err="1">
                <a:solidFill>
                  <a:schemeClr val="accent6"/>
                </a:solidFill>
                <a:latin typeface="Calibri"/>
                <a:ea typeface="Calibri"/>
                <a:cs typeface="Calibri"/>
                <a:sym typeface="Calibri"/>
              </a:rPr>
              <a:t>kế</a:t>
            </a:r>
            <a:r>
              <a:rPr lang="en-US" sz="3600" b="1" dirty="0">
                <a:solidFill>
                  <a:schemeClr val="accent6"/>
                </a:solidFill>
                <a:latin typeface="Calibri"/>
                <a:ea typeface="Calibri"/>
                <a:cs typeface="Calibri"/>
                <a:sym typeface="Calibri"/>
              </a:rPr>
              <a:t> kiểm thử</a:t>
            </a:r>
            <a:endParaRPr sz="3600" b="1" cap="none" dirty="0">
              <a:solidFill>
                <a:schemeClr val="accent6"/>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29" y="1986752"/>
            <a:ext cx="7147830" cy="376750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QUẢN LÝ LỖI VỚI BUGZILLA</a:t>
            </a:r>
            <a:endParaRPr/>
          </a:p>
        </p:txBody>
      </p:sp>
      <p:sp>
        <p:nvSpPr>
          <p:cNvPr id="174" name="Google Shape;17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Kiểm thử cơ bản</a:t>
            </a:r>
            <a:endParaRPr/>
          </a:p>
        </p:txBody>
      </p:sp>
      <p:sp>
        <p:nvSpPr>
          <p:cNvPr id="175" name="Google Shape;17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6" name="Google Shape;176;p8"/>
          <p:cNvSpPr/>
          <p:nvPr/>
        </p:nvSpPr>
        <p:spPr>
          <a:xfrm>
            <a:off x="304800" y="956872"/>
            <a:ext cx="145905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cap="none">
                <a:solidFill>
                  <a:schemeClr val="accent6"/>
                </a:solidFill>
                <a:latin typeface="Calibri"/>
                <a:ea typeface="Calibri"/>
                <a:cs typeface="Calibri"/>
                <a:sym typeface="Calibri"/>
              </a:rPr>
              <a:t>Demo</a:t>
            </a:r>
            <a:endParaRPr sz="4000" b="1" cap="none">
              <a:solidFill>
                <a:schemeClr val="accent6"/>
              </a:solidFill>
              <a:latin typeface="Calibri"/>
              <a:ea typeface="Calibri"/>
              <a:cs typeface="Calibri"/>
              <a:sym typeface="Calibri"/>
            </a:endParaRPr>
          </a:p>
        </p:txBody>
      </p:sp>
      <p:sp>
        <p:nvSpPr>
          <p:cNvPr id="177" name="Google Shape;177;p8"/>
          <p:cNvSpPr/>
          <p:nvPr/>
        </p:nvSpPr>
        <p:spPr>
          <a:xfrm>
            <a:off x="644450" y="1552932"/>
            <a:ext cx="785510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Cài đặt Web Server</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Hầu như các web server có khả năng chạy các CGI scipt. Tuy nhiên, nên sử dụng Apache web server (1.3.x hoặc 2.x). Bạn có thể truy cập vào </a:t>
            </a:r>
            <a:r>
              <a:rPr lang="en-US" sz="2000" u="sng">
                <a:solidFill>
                  <a:schemeClr val="dk1"/>
                </a:solidFill>
                <a:latin typeface="Calibri"/>
                <a:ea typeface="Calibri"/>
                <a:cs typeface="Calibri"/>
                <a:sym typeface="Calibri"/>
                <a:hlinkClick r:id="rId3"/>
              </a:rPr>
              <a:t>http://httpd.apache.org</a:t>
            </a:r>
            <a:r>
              <a:rPr lang="en-US" sz="2000">
                <a:solidFill>
                  <a:schemeClr val="dk1"/>
                </a:solidFill>
                <a:latin typeface="Calibri"/>
                <a:ea typeface="Calibri"/>
                <a:cs typeface="Calibri"/>
                <a:sym typeface="Calibri"/>
              </a:rPr>
              <a:t> để tải apache.</a:t>
            </a:r>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Cài đặt Bugzilla</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Bạn có thể tải Bugzilla tại </a:t>
            </a:r>
            <a:r>
              <a:rPr lang="en-US" sz="2000" u="sng">
                <a:solidFill>
                  <a:schemeClr val="dk1"/>
                </a:solidFill>
                <a:latin typeface="Calibri"/>
                <a:ea typeface="Calibri"/>
                <a:cs typeface="Calibri"/>
                <a:sym typeface="Calibri"/>
                <a:hlinkClick r:id="rId4"/>
              </a:rPr>
              <a:t>http://www.bugzilla.org/download/</a:t>
            </a:r>
            <a:r>
              <a:rPr lang="en-US" sz="2000">
                <a:solidFill>
                  <a:schemeClr val="dk1"/>
                </a:solidFill>
                <a:latin typeface="Calibri"/>
                <a:ea typeface="Calibri"/>
                <a:cs typeface="Calibri"/>
                <a:sym typeface="Calibri"/>
              </a:rPr>
              <a:t> hoặc </a:t>
            </a:r>
            <a:r>
              <a:rPr lang="en-US" sz="2000" u="sng">
                <a:solidFill>
                  <a:schemeClr val="dk1"/>
                </a:solidFill>
                <a:latin typeface="Calibri"/>
                <a:ea typeface="Calibri"/>
                <a:cs typeface="Calibri"/>
                <a:sym typeface="Calibri"/>
                <a:hlinkClick r:id="rId5"/>
              </a:rPr>
              <a:t>https://wiki.mozilla.org/Bugzilla:Bzr</a:t>
            </a:r>
            <a:r>
              <a:rPr lang="en-US" sz="2000">
                <a:solidFill>
                  <a:schemeClr val="dk1"/>
                </a:solidFill>
                <a:latin typeface="Calibri"/>
                <a:ea typeface="Calibri"/>
                <a:cs typeface="Calibri"/>
                <a:sym typeface="Calibri"/>
              </a:rPr>
              <a:t> và đặt nó vào thư mục thích hợp mà web server có thể sử dụng được (“apache” hoặc “www”).</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451</Words>
  <Application>Microsoft Office PowerPoint</Application>
  <PresentationFormat>On-screen Show (4:3)</PresentationFormat>
  <Paragraphs>84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Courier New</vt:lpstr>
      <vt:lpstr>Roboto</vt:lpstr>
      <vt:lpstr>Quattrocento Sans</vt:lpstr>
      <vt:lpstr>Calibri</vt:lpstr>
      <vt:lpstr>Noto Sans Symbols</vt:lpstr>
      <vt:lpstr>Custom Design</vt:lpstr>
      <vt:lpstr>Kiểm thử cơ bản</vt:lpstr>
      <vt:lpstr>PowerPoint Presentation</vt:lpstr>
      <vt:lpstr>Test Case</vt:lpstr>
      <vt:lpstr>Test Case</vt:lpstr>
      <vt:lpstr>Test Case</vt:lpstr>
      <vt:lpstr>Test Techniques</vt:lpstr>
      <vt:lpstr>Test Techniques</vt:lpstr>
      <vt:lpstr>Test Techniques</vt:lpstr>
      <vt:lpstr>QUẢN LÝ LỖI VỚI BUGZILLA</vt:lpstr>
      <vt:lpstr>QUẢN LÝ LỖI VỚI BUGZILLA</vt:lpstr>
      <vt:lpstr>QUẢN LÝ LỖI VỚI BUGZILLA</vt:lpstr>
      <vt:lpstr>QUẢN LÝ LỖI VỚI BUGZILLA</vt:lpstr>
      <vt:lpstr>QUẢN LÝ LỖI VỚI BUGZILLA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dc:title>
  <dc:creator>Hans</dc:creator>
  <cp:lastModifiedBy>Antony Kiên</cp:lastModifiedBy>
  <cp:revision>6</cp:revision>
  <dcterms:created xsi:type="dcterms:W3CDTF">2013-04-23T08:05:33Z</dcterms:created>
  <dcterms:modified xsi:type="dcterms:W3CDTF">2020-04-23T14:31:32Z</dcterms:modified>
</cp:coreProperties>
</file>