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360" r:id="rId2"/>
    <p:sldId id="305" r:id="rId3"/>
    <p:sldId id="276" r:id="rId4"/>
    <p:sldId id="292" r:id="rId5"/>
    <p:sldId id="259" r:id="rId6"/>
    <p:sldId id="260" r:id="rId7"/>
    <p:sldId id="346" r:id="rId8"/>
    <p:sldId id="345" r:id="rId9"/>
    <p:sldId id="347" r:id="rId10"/>
    <p:sldId id="348" r:id="rId11"/>
    <p:sldId id="350" r:id="rId12"/>
    <p:sldId id="351" r:id="rId13"/>
    <p:sldId id="352" r:id="rId14"/>
    <p:sldId id="353" r:id="rId15"/>
    <p:sldId id="362" r:id="rId16"/>
    <p:sldId id="355" r:id="rId17"/>
    <p:sldId id="356" r:id="rId18"/>
    <p:sldId id="363" r:id="rId19"/>
    <p:sldId id="358" r:id="rId20"/>
    <p:sldId id="359" r:id="rId21"/>
    <p:sldId id="278" r:id="rId22"/>
    <p:sldId id="302" r:id="rId2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DAF0E4"/>
    <a:srgbClr val="009900"/>
    <a:srgbClr val="4AA46E"/>
    <a:srgbClr val="58B47D"/>
    <a:srgbClr val="79A379"/>
    <a:srgbClr val="3CA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5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70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2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2D547D-ECA4-46FD-B3C9-EACD9803A5B9}" type="doc">
      <dgm:prSet loTypeId="urn:microsoft.com/office/officeart/2005/8/layout/bProcess3" loCatId="process" qsTypeId="urn:microsoft.com/office/officeart/2005/8/quickstyle/simple4" qsCatId="simple" csTypeId="urn:microsoft.com/office/officeart/2005/8/colors/accent1_2" csCatId="accent1" phldr="1"/>
      <dgm:spPr/>
    </dgm:pt>
    <dgm:pt modelId="{A2E77566-4A69-48BA-8361-4957BAE96E9D}">
      <dgm:prSet phldrT="[Text]" custT="1"/>
      <dgm:spPr>
        <a:ln>
          <a:solidFill>
            <a:srgbClr val="FFFFFF"/>
          </a:solidFill>
        </a:ln>
      </dgm:spPr>
      <dgm:t>
        <a:bodyPr/>
        <a:lstStyle/>
        <a:p>
          <a:r>
            <a:rPr lang="en-US" sz="2400" dirty="0" smtClean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Sử dụng các quy luật của bảng quyết định để xây dựng các ca </a:t>
          </a:r>
          <a:r>
            <a:rPr lang="en-US" sz="2400" b="1" dirty="0" smtClean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KT</a:t>
          </a:r>
          <a:endParaRPr lang="vi-VN" sz="2400" baseline="0" dirty="0">
            <a:solidFill>
              <a:srgbClr val="FFFFFF"/>
            </a:solidFill>
            <a:latin typeface="Times New Roman" panose="02020603050405020304" pitchFamily="18" charset="0"/>
          </a:endParaRPr>
        </a:p>
      </dgm:t>
    </dgm:pt>
    <dgm:pt modelId="{EDDC2B3C-23CF-4D4F-A68C-C5E41104E5CD}" type="sibTrans" cxnId="{E776A2D8-4C0B-4F12-8D3E-E54A056FEAB1}">
      <dgm:prSet/>
      <dgm:spPr/>
      <dgm:t>
        <a:bodyPr/>
        <a:lstStyle/>
        <a:p>
          <a:endParaRPr lang="vi-VN"/>
        </a:p>
      </dgm:t>
    </dgm:pt>
    <dgm:pt modelId="{EBC43E7D-7F14-4FC9-AB4D-78467859F7F1}" type="parTrans" cxnId="{E776A2D8-4C0B-4F12-8D3E-E54A056FEAB1}">
      <dgm:prSet/>
      <dgm:spPr/>
      <dgm:t>
        <a:bodyPr/>
        <a:lstStyle/>
        <a:p>
          <a:endParaRPr lang="vi-VN"/>
        </a:p>
      </dgm:t>
    </dgm:pt>
    <dgm:pt modelId="{BE32C5C7-DEA4-466B-A7A3-9C8305ED7764}">
      <dgm:prSet phldrT="[Text]" custT="1"/>
      <dgm:spPr>
        <a:ln>
          <a:solidFill>
            <a:srgbClr val="FFFFFF"/>
          </a:solidFill>
        </a:ln>
      </dgm:spPr>
      <dgm:t>
        <a:bodyPr/>
        <a:lstStyle/>
        <a:p>
          <a:r>
            <a:rPr lang="en-US" sz="2400" dirty="0" smtClean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Chuyển đồ thị đó thành bảng quyết định</a:t>
          </a:r>
          <a:endParaRPr lang="vi-VN" sz="2400" baseline="0" dirty="0">
            <a:solidFill>
              <a:srgbClr val="FFFFFF"/>
            </a:solidFill>
            <a:latin typeface="Times New Roman" panose="02020603050405020304" pitchFamily="18" charset="0"/>
          </a:endParaRPr>
        </a:p>
      </dgm:t>
    </dgm:pt>
    <dgm:pt modelId="{4E8C7787-8019-404C-A67E-EFC550DB27EB}" type="sibTrans" cxnId="{407EC9C4-4994-4819-AE86-207914EE1676}">
      <dgm:prSet/>
      <dgm:spPr/>
      <dgm:t>
        <a:bodyPr/>
        <a:lstStyle/>
        <a:p>
          <a:endParaRPr lang="vi-VN"/>
        </a:p>
      </dgm:t>
    </dgm:pt>
    <dgm:pt modelId="{42F041F9-3FE2-4298-9AED-47E37B626890}" type="parTrans" cxnId="{407EC9C4-4994-4819-AE86-207914EE1676}">
      <dgm:prSet/>
      <dgm:spPr/>
      <dgm:t>
        <a:bodyPr/>
        <a:lstStyle/>
        <a:p>
          <a:endParaRPr lang="vi-VN"/>
        </a:p>
      </dgm:t>
    </dgm:pt>
    <dgm:pt modelId="{234AB425-7D57-4142-B5E8-1857F3E2CBB1}">
      <dgm:prSet phldrT="[Text]" custT="1"/>
      <dgm:spPr>
        <a:ln>
          <a:solidFill>
            <a:srgbClr val="FFFFFF"/>
          </a:solidFill>
        </a:ln>
      </dgm:spPr>
      <dgm:t>
        <a:bodyPr/>
        <a:lstStyle/>
        <a:p>
          <a:r>
            <a:rPr lang="en-US" sz="2400" dirty="0" smtClean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Phát triển một đồ thị nhân quả</a:t>
          </a:r>
          <a:endParaRPr lang="vi-VN" sz="2400" baseline="0" dirty="0">
            <a:solidFill>
              <a:srgbClr val="FFFFFF"/>
            </a:solidFill>
            <a:latin typeface="Times New Roman" panose="02020603050405020304" pitchFamily="18" charset="0"/>
          </a:endParaRPr>
        </a:p>
      </dgm:t>
    </dgm:pt>
    <dgm:pt modelId="{18DFA123-5DBC-4B27-A3D5-CD20A8903109}" type="sibTrans" cxnId="{390D31BF-8779-4B5D-91A5-77B5CCB946FC}">
      <dgm:prSet/>
      <dgm:spPr/>
      <dgm:t>
        <a:bodyPr/>
        <a:lstStyle/>
        <a:p>
          <a:endParaRPr lang="vi-VN"/>
        </a:p>
      </dgm:t>
    </dgm:pt>
    <dgm:pt modelId="{37E1F84E-EE0E-4695-ADCC-1C91384BF5DD}" type="parTrans" cxnId="{390D31BF-8779-4B5D-91A5-77B5CCB946FC}">
      <dgm:prSet/>
      <dgm:spPr/>
      <dgm:t>
        <a:bodyPr/>
        <a:lstStyle/>
        <a:p>
          <a:endParaRPr lang="vi-VN"/>
        </a:p>
      </dgm:t>
    </dgm:pt>
    <dgm:pt modelId="{7FA08B64-6A7E-4185-9239-6B509FC076D7}">
      <dgm:prSet phldrT="[Text]" custT="1"/>
      <dgm:spPr>
        <a:ln>
          <a:solidFill>
            <a:srgbClr val="FFFFFF"/>
          </a:solidFill>
        </a:ln>
      </dgm:spPr>
      <dgm:t>
        <a:bodyPr/>
        <a:lstStyle/>
        <a:p>
          <a:r>
            <a:rPr lang="en-US" sz="2400" dirty="0" smtClean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Lập danh sách các nguyên nhân và kết quả cho từng môđun và gán định danh cho chúng</a:t>
          </a:r>
          <a:endParaRPr lang="vi-VN" sz="2400" baseline="0" dirty="0">
            <a:solidFill>
              <a:srgbClr val="FFFFFF"/>
            </a:solidFill>
            <a:latin typeface="Times New Roman" panose="02020603050405020304" pitchFamily="18" charset="0"/>
          </a:endParaRPr>
        </a:p>
      </dgm:t>
    </dgm:pt>
    <dgm:pt modelId="{C0D53160-548D-40F9-897C-8DDF95DAE816}" type="sibTrans" cxnId="{458587AC-BFDC-4087-9078-9C568C93BD7D}">
      <dgm:prSet/>
      <dgm:spPr/>
      <dgm:t>
        <a:bodyPr/>
        <a:lstStyle/>
        <a:p>
          <a:endParaRPr lang="vi-VN" dirty="0"/>
        </a:p>
      </dgm:t>
    </dgm:pt>
    <dgm:pt modelId="{2C932D6D-39A8-41F5-BCF4-36EFA324675C}" type="parTrans" cxnId="{458587AC-BFDC-4087-9078-9C568C93BD7D}">
      <dgm:prSet/>
      <dgm:spPr/>
      <dgm:t>
        <a:bodyPr/>
        <a:lstStyle/>
        <a:p>
          <a:endParaRPr lang="vi-VN"/>
        </a:p>
      </dgm:t>
    </dgm:pt>
    <dgm:pt modelId="{37012933-0E14-4404-9973-A876B5302DA3}" type="pres">
      <dgm:prSet presAssocID="{7A2D547D-ECA4-46FD-B3C9-EACD9803A5B9}" presName="Name0" presStyleCnt="0">
        <dgm:presLayoutVars>
          <dgm:dir/>
          <dgm:resizeHandles val="exact"/>
        </dgm:presLayoutVars>
      </dgm:prSet>
      <dgm:spPr/>
    </dgm:pt>
    <dgm:pt modelId="{9D570F86-B0D9-4CB2-8AE4-697F905C3564}" type="pres">
      <dgm:prSet presAssocID="{7FA08B64-6A7E-4185-9239-6B509FC076D7}" presName="node" presStyleLbl="node1" presStyleIdx="0" presStyleCnt="4" custScaleY="20238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D32F2BE3-027D-431E-BB0D-6B8B3FE9803F}" type="pres">
      <dgm:prSet presAssocID="{C0D53160-548D-40F9-897C-8DDF95DAE816}" presName="sibTrans" presStyleLbl="sibTrans1D1" presStyleIdx="0" presStyleCnt="3"/>
      <dgm:spPr/>
      <dgm:t>
        <a:bodyPr/>
        <a:lstStyle/>
        <a:p>
          <a:endParaRPr lang="vi-VN"/>
        </a:p>
      </dgm:t>
    </dgm:pt>
    <dgm:pt modelId="{59FCDA01-A127-42E9-BDA0-FB787871B4AD}" type="pres">
      <dgm:prSet presAssocID="{C0D53160-548D-40F9-897C-8DDF95DAE816}" presName="connectorText" presStyleLbl="sibTrans1D1" presStyleIdx="0" presStyleCnt="3"/>
      <dgm:spPr/>
      <dgm:t>
        <a:bodyPr/>
        <a:lstStyle/>
        <a:p>
          <a:endParaRPr lang="vi-VN"/>
        </a:p>
      </dgm:t>
    </dgm:pt>
    <dgm:pt modelId="{B435593F-B4CE-46A3-B1E4-918DEA325F09}" type="pres">
      <dgm:prSet presAssocID="{234AB425-7D57-4142-B5E8-1857F3E2CBB1}" presName="node" presStyleLbl="node1" presStyleIdx="1" presStyleCnt="4" custScaleY="20238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43A8DA4-7F97-4D9E-847F-0133AC463568}" type="pres">
      <dgm:prSet presAssocID="{18DFA123-5DBC-4B27-A3D5-CD20A8903109}" presName="sibTrans" presStyleLbl="sibTrans1D1" presStyleIdx="1" presStyleCnt="3"/>
      <dgm:spPr/>
      <dgm:t>
        <a:bodyPr/>
        <a:lstStyle/>
        <a:p>
          <a:endParaRPr lang="vi-VN"/>
        </a:p>
      </dgm:t>
    </dgm:pt>
    <dgm:pt modelId="{035254F4-312A-48E4-AA10-F250E1EC02BC}" type="pres">
      <dgm:prSet presAssocID="{18DFA123-5DBC-4B27-A3D5-CD20A8903109}" presName="connectorText" presStyleLbl="sibTrans1D1" presStyleIdx="1" presStyleCnt="3"/>
      <dgm:spPr/>
      <dgm:t>
        <a:bodyPr/>
        <a:lstStyle/>
        <a:p>
          <a:endParaRPr lang="vi-VN"/>
        </a:p>
      </dgm:t>
    </dgm:pt>
    <dgm:pt modelId="{EA336F1C-49D8-4793-B50F-A2B83D01F070}" type="pres">
      <dgm:prSet presAssocID="{BE32C5C7-DEA4-466B-A7A3-9C8305ED7764}" presName="node" presStyleLbl="node1" presStyleIdx="2" presStyleCnt="4" custScaleY="20238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40683B7-BF67-4D74-90EB-1D41356AA958}" type="pres">
      <dgm:prSet presAssocID="{4E8C7787-8019-404C-A67E-EFC550DB27EB}" presName="sibTrans" presStyleLbl="sibTrans1D1" presStyleIdx="2" presStyleCnt="3"/>
      <dgm:spPr/>
      <dgm:t>
        <a:bodyPr/>
        <a:lstStyle/>
        <a:p>
          <a:endParaRPr lang="vi-VN"/>
        </a:p>
      </dgm:t>
    </dgm:pt>
    <dgm:pt modelId="{D384A60A-2925-4037-9112-C119861211C9}" type="pres">
      <dgm:prSet presAssocID="{4E8C7787-8019-404C-A67E-EFC550DB27EB}" presName="connectorText" presStyleLbl="sibTrans1D1" presStyleIdx="2" presStyleCnt="3"/>
      <dgm:spPr/>
      <dgm:t>
        <a:bodyPr/>
        <a:lstStyle/>
        <a:p>
          <a:endParaRPr lang="vi-VN"/>
        </a:p>
      </dgm:t>
    </dgm:pt>
    <dgm:pt modelId="{02B768F2-A099-4BFE-915C-4BBAC7772D64}" type="pres">
      <dgm:prSet presAssocID="{A2E77566-4A69-48BA-8361-4957BAE96E9D}" presName="node" presStyleLbl="node1" presStyleIdx="3" presStyleCnt="4" custScaleY="20238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407EC9C4-4994-4819-AE86-207914EE1676}" srcId="{7A2D547D-ECA4-46FD-B3C9-EACD9803A5B9}" destId="{BE32C5C7-DEA4-466B-A7A3-9C8305ED7764}" srcOrd="2" destOrd="0" parTransId="{42F041F9-3FE2-4298-9AED-47E37B626890}" sibTransId="{4E8C7787-8019-404C-A67E-EFC550DB27EB}"/>
    <dgm:cxn modelId="{828D3DB1-B93E-466B-B485-8CF463031629}" type="presOf" srcId="{C0D53160-548D-40F9-897C-8DDF95DAE816}" destId="{D32F2BE3-027D-431E-BB0D-6B8B3FE9803F}" srcOrd="0" destOrd="0" presId="urn:microsoft.com/office/officeart/2005/8/layout/bProcess3"/>
    <dgm:cxn modelId="{B27485F7-AF6A-44DC-AD78-5C4F5ED772FD}" type="presOf" srcId="{18DFA123-5DBC-4B27-A3D5-CD20A8903109}" destId="{143A8DA4-7F97-4D9E-847F-0133AC463568}" srcOrd="0" destOrd="0" presId="urn:microsoft.com/office/officeart/2005/8/layout/bProcess3"/>
    <dgm:cxn modelId="{458587AC-BFDC-4087-9078-9C568C93BD7D}" srcId="{7A2D547D-ECA4-46FD-B3C9-EACD9803A5B9}" destId="{7FA08B64-6A7E-4185-9239-6B509FC076D7}" srcOrd="0" destOrd="0" parTransId="{2C932D6D-39A8-41F5-BCF4-36EFA324675C}" sibTransId="{C0D53160-548D-40F9-897C-8DDF95DAE816}"/>
    <dgm:cxn modelId="{76C8EBC8-92E2-4A3E-A0C6-15CA035F4DE7}" type="presOf" srcId="{4E8C7787-8019-404C-A67E-EFC550DB27EB}" destId="{D384A60A-2925-4037-9112-C119861211C9}" srcOrd="1" destOrd="0" presId="urn:microsoft.com/office/officeart/2005/8/layout/bProcess3"/>
    <dgm:cxn modelId="{CA9C90B3-D63A-431D-983E-EE548FBC84D3}" type="presOf" srcId="{C0D53160-548D-40F9-897C-8DDF95DAE816}" destId="{59FCDA01-A127-42E9-BDA0-FB787871B4AD}" srcOrd="1" destOrd="0" presId="urn:microsoft.com/office/officeart/2005/8/layout/bProcess3"/>
    <dgm:cxn modelId="{6D03940C-DA3F-4453-8CEA-0BB0FC579F2C}" type="presOf" srcId="{4E8C7787-8019-404C-A67E-EFC550DB27EB}" destId="{740683B7-BF67-4D74-90EB-1D41356AA958}" srcOrd="0" destOrd="0" presId="urn:microsoft.com/office/officeart/2005/8/layout/bProcess3"/>
    <dgm:cxn modelId="{AEC1F5E4-889F-416A-B4F9-6795DDEEA7D3}" type="presOf" srcId="{BE32C5C7-DEA4-466B-A7A3-9C8305ED7764}" destId="{EA336F1C-49D8-4793-B50F-A2B83D01F070}" srcOrd="0" destOrd="0" presId="urn:microsoft.com/office/officeart/2005/8/layout/bProcess3"/>
    <dgm:cxn modelId="{E776A2D8-4C0B-4F12-8D3E-E54A056FEAB1}" srcId="{7A2D547D-ECA4-46FD-B3C9-EACD9803A5B9}" destId="{A2E77566-4A69-48BA-8361-4957BAE96E9D}" srcOrd="3" destOrd="0" parTransId="{EBC43E7D-7F14-4FC9-AB4D-78467859F7F1}" sibTransId="{EDDC2B3C-23CF-4D4F-A68C-C5E41104E5CD}"/>
    <dgm:cxn modelId="{038A5F4A-97C9-4E9A-81FE-FD4E87EB4E80}" type="presOf" srcId="{234AB425-7D57-4142-B5E8-1857F3E2CBB1}" destId="{B435593F-B4CE-46A3-B1E4-918DEA325F09}" srcOrd="0" destOrd="0" presId="urn:microsoft.com/office/officeart/2005/8/layout/bProcess3"/>
    <dgm:cxn modelId="{3F948C5D-C814-4A0A-B63A-EC092C64CF74}" type="presOf" srcId="{7A2D547D-ECA4-46FD-B3C9-EACD9803A5B9}" destId="{37012933-0E14-4404-9973-A876B5302DA3}" srcOrd="0" destOrd="0" presId="urn:microsoft.com/office/officeart/2005/8/layout/bProcess3"/>
    <dgm:cxn modelId="{0DD79E42-DD32-40F2-93EA-AC256B1682DE}" type="presOf" srcId="{A2E77566-4A69-48BA-8361-4957BAE96E9D}" destId="{02B768F2-A099-4BFE-915C-4BBAC7772D64}" srcOrd="0" destOrd="0" presId="urn:microsoft.com/office/officeart/2005/8/layout/bProcess3"/>
    <dgm:cxn modelId="{1A90E525-2317-46DF-BEDB-36819844281F}" type="presOf" srcId="{7FA08B64-6A7E-4185-9239-6B509FC076D7}" destId="{9D570F86-B0D9-4CB2-8AE4-697F905C3564}" srcOrd="0" destOrd="0" presId="urn:microsoft.com/office/officeart/2005/8/layout/bProcess3"/>
    <dgm:cxn modelId="{390D31BF-8779-4B5D-91A5-77B5CCB946FC}" srcId="{7A2D547D-ECA4-46FD-B3C9-EACD9803A5B9}" destId="{234AB425-7D57-4142-B5E8-1857F3E2CBB1}" srcOrd="1" destOrd="0" parTransId="{37E1F84E-EE0E-4695-ADCC-1C91384BF5DD}" sibTransId="{18DFA123-5DBC-4B27-A3D5-CD20A8903109}"/>
    <dgm:cxn modelId="{73B7DC15-0E41-413C-AF7D-786D92CF7A9C}" type="presOf" srcId="{18DFA123-5DBC-4B27-A3D5-CD20A8903109}" destId="{035254F4-312A-48E4-AA10-F250E1EC02BC}" srcOrd="1" destOrd="0" presId="urn:microsoft.com/office/officeart/2005/8/layout/bProcess3"/>
    <dgm:cxn modelId="{07C15B60-FCAB-40F5-B3FE-867FC076EE04}" type="presParOf" srcId="{37012933-0E14-4404-9973-A876B5302DA3}" destId="{9D570F86-B0D9-4CB2-8AE4-697F905C3564}" srcOrd="0" destOrd="0" presId="urn:microsoft.com/office/officeart/2005/8/layout/bProcess3"/>
    <dgm:cxn modelId="{6EF29812-9066-4DFC-9BB1-CFB16D4DF4F7}" type="presParOf" srcId="{37012933-0E14-4404-9973-A876B5302DA3}" destId="{D32F2BE3-027D-431E-BB0D-6B8B3FE9803F}" srcOrd="1" destOrd="0" presId="urn:microsoft.com/office/officeart/2005/8/layout/bProcess3"/>
    <dgm:cxn modelId="{15F0CB1E-F3B7-4D86-974D-C483996AAE02}" type="presParOf" srcId="{D32F2BE3-027D-431E-BB0D-6B8B3FE9803F}" destId="{59FCDA01-A127-42E9-BDA0-FB787871B4AD}" srcOrd="0" destOrd="0" presId="urn:microsoft.com/office/officeart/2005/8/layout/bProcess3"/>
    <dgm:cxn modelId="{6E502849-F7BE-4B84-90DE-64E011349674}" type="presParOf" srcId="{37012933-0E14-4404-9973-A876B5302DA3}" destId="{B435593F-B4CE-46A3-B1E4-918DEA325F09}" srcOrd="2" destOrd="0" presId="urn:microsoft.com/office/officeart/2005/8/layout/bProcess3"/>
    <dgm:cxn modelId="{C61DBFD3-3D70-46E0-8A90-15F5EC5F9EB8}" type="presParOf" srcId="{37012933-0E14-4404-9973-A876B5302DA3}" destId="{143A8DA4-7F97-4D9E-847F-0133AC463568}" srcOrd="3" destOrd="0" presId="urn:microsoft.com/office/officeart/2005/8/layout/bProcess3"/>
    <dgm:cxn modelId="{CD5CA198-B626-437A-BF97-9C8CEDDC172C}" type="presParOf" srcId="{143A8DA4-7F97-4D9E-847F-0133AC463568}" destId="{035254F4-312A-48E4-AA10-F250E1EC02BC}" srcOrd="0" destOrd="0" presId="urn:microsoft.com/office/officeart/2005/8/layout/bProcess3"/>
    <dgm:cxn modelId="{538B895F-AF11-4264-B36D-AF2EFF37C1AF}" type="presParOf" srcId="{37012933-0E14-4404-9973-A876B5302DA3}" destId="{EA336F1C-49D8-4793-B50F-A2B83D01F070}" srcOrd="4" destOrd="0" presId="urn:microsoft.com/office/officeart/2005/8/layout/bProcess3"/>
    <dgm:cxn modelId="{94B254F1-360B-4BEC-BFE3-CBD16F55A098}" type="presParOf" srcId="{37012933-0E14-4404-9973-A876B5302DA3}" destId="{740683B7-BF67-4D74-90EB-1D41356AA958}" srcOrd="5" destOrd="0" presId="urn:microsoft.com/office/officeart/2005/8/layout/bProcess3"/>
    <dgm:cxn modelId="{5AAC860C-1938-4272-B790-4ED1430EEC9A}" type="presParOf" srcId="{740683B7-BF67-4D74-90EB-1D41356AA958}" destId="{D384A60A-2925-4037-9112-C119861211C9}" srcOrd="0" destOrd="0" presId="urn:microsoft.com/office/officeart/2005/8/layout/bProcess3"/>
    <dgm:cxn modelId="{55662ECE-2432-4477-BCF1-5793378A8CB5}" type="presParOf" srcId="{37012933-0E14-4404-9973-A876B5302DA3}" destId="{02B768F2-A099-4BFE-915C-4BBAC7772D64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0ABF22E-1A40-463E-8685-AE83E6B25864}" type="datetimeFigureOut">
              <a:rPr lang="en-US"/>
              <a:pPr>
                <a:defRPr/>
              </a:pPr>
              <a:t>9/14/2017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750C0879-E509-4005-9C99-112E9C1C37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731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FB045-03A3-474C-A1F7-B3AA1BD38B3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28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smtClean="0">
              <a:latin typeface="Calibri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4D453D-F770-42DC-B30E-9DD85A426CAB}" type="slidenum">
              <a:rPr lang="en-US" smtClean="0">
                <a:cs typeface="Arial" pitchFamily="34" charset="0"/>
              </a:rPr>
              <a:pPr/>
              <a:t>11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907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smtClean="0">
              <a:latin typeface="Calibri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4D453D-F770-42DC-B30E-9DD85A426CAB}" type="slidenum">
              <a:rPr lang="en-US" smtClean="0">
                <a:cs typeface="Arial" pitchFamily="34" charset="0"/>
              </a:rPr>
              <a:pPr/>
              <a:t>12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893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smtClean="0">
              <a:latin typeface="Calibri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4D453D-F770-42DC-B30E-9DD85A426CAB}" type="slidenum">
              <a:rPr lang="en-US" smtClean="0">
                <a:cs typeface="Arial" pitchFamily="34" charset="0"/>
              </a:rPr>
              <a:pPr/>
              <a:t>13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653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smtClean="0">
              <a:latin typeface="Calibri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4D453D-F770-42DC-B30E-9DD85A426CAB}" type="slidenum">
              <a:rPr lang="en-US" smtClean="0">
                <a:cs typeface="Arial" pitchFamily="34" charset="0"/>
              </a:rPr>
              <a:pPr/>
              <a:t>14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046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smtClean="0">
              <a:latin typeface="Calibri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4D453D-F770-42DC-B30E-9DD85A426CAB}" type="slidenum">
              <a:rPr lang="en-US" smtClean="0">
                <a:cs typeface="Arial" pitchFamily="34" charset="0"/>
              </a:rPr>
              <a:pPr/>
              <a:t>15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063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smtClean="0">
              <a:latin typeface="Calibri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4D453D-F770-42DC-B30E-9DD85A426CAB}" type="slidenum">
              <a:rPr lang="en-US" smtClean="0">
                <a:cs typeface="Arial" pitchFamily="34" charset="0"/>
              </a:rPr>
              <a:pPr/>
              <a:t>16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363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smtClean="0">
              <a:latin typeface="Calibri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4D453D-F770-42DC-B30E-9DD85A426CAB}" type="slidenum">
              <a:rPr lang="en-US" smtClean="0">
                <a:cs typeface="Arial" pitchFamily="34" charset="0"/>
              </a:rPr>
              <a:pPr/>
              <a:t>17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175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smtClean="0">
              <a:latin typeface="Calibri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4D453D-F770-42DC-B30E-9DD85A426CAB}" type="slidenum">
              <a:rPr lang="en-US" smtClean="0">
                <a:cs typeface="Arial" pitchFamily="34" charset="0"/>
              </a:rPr>
              <a:pPr/>
              <a:t>18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5167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smtClean="0">
              <a:latin typeface="Calibri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4D453D-F770-42DC-B30E-9DD85A426CAB}" type="slidenum">
              <a:rPr lang="en-US" smtClean="0">
                <a:cs typeface="Arial" pitchFamily="34" charset="0"/>
              </a:rPr>
              <a:pPr/>
              <a:t>19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555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smtClean="0">
              <a:latin typeface="Calibri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4D453D-F770-42DC-B30E-9DD85A426CAB}" type="slidenum">
              <a:rPr lang="en-US" smtClean="0">
                <a:cs typeface="Arial" pitchFamily="34" charset="0"/>
              </a:rPr>
              <a:pPr/>
              <a:t>20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381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85A9801-AB27-41BD-B1E2-CA097D24AB50}" type="slidenum">
              <a:rPr lang="en-US" altLang="en-US" smtClean="0">
                <a:solidFill>
                  <a:srgbClr val="000000"/>
                </a:solidFill>
                <a:cs typeface="Arial" pitchFamily="34" charset="0"/>
              </a:rPr>
              <a:pPr/>
              <a:t>2</a:t>
            </a:fld>
            <a:endParaRPr lang="en-US" altLang="en-US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69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59472B9-69D5-4613-B9EF-3ABE16DC7222}" type="slidenum">
              <a:rPr lang="en-US" smtClean="0">
                <a:cs typeface="Arial" pitchFamily="34" charset="0"/>
              </a:rPr>
              <a:pPr/>
              <a:t>21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0897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EA19CE8-2641-4022-A7D2-68585F7BDC8D}" type="slidenum">
              <a:rPr lang="en-US" smtClean="0">
                <a:cs typeface="Arial" pitchFamily="34" charset="0"/>
              </a:rPr>
              <a:pPr/>
              <a:t>22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935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smtClean="0">
              <a:latin typeface="Calibri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4D453D-F770-42DC-B30E-9DD85A426CAB}" type="slidenum">
              <a:rPr lang="en-US" smtClean="0">
                <a:cs typeface="Arial" pitchFamily="34" charset="0"/>
              </a:rPr>
              <a:pPr/>
              <a:t>4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489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>
              <a:latin typeface="Calibri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83B00B5-1242-4993-94F9-D7D6FAF02982}" type="slidenum">
              <a:rPr lang="en-US" smtClean="0">
                <a:cs typeface="Arial" pitchFamily="34" charset="0"/>
              </a:rPr>
              <a:pPr/>
              <a:t>5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231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>
              <a:latin typeface="Calibri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3C7F61B-CA5D-403D-998B-2C49A9689648}" type="slidenum">
              <a:rPr lang="en-US" smtClean="0">
                <a:cs typeface="Arial" pitchFamily="34" charset="0"/>
              </a:rPr>
              <a:pPr/>
              <a:t>6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006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>
              <a:latin typeface="Calibri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3C7F61B-CA5D-403D-998B-2C49A9689648}" type="slidenum">
              <a:rPr lang="en-US" smtClean="0">
                <a:cs typeface="Arial" pitchFamily="34" charset="0"/>
              </a:rPr>
              <a:pPr/>
              <a:t>7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156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>
              <a:latin typeface="Calibri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83B00B5-1242-4993-94F9-D7D6FAF02982}" type="slidenum">
              <a:rPr lang="en-US" smtClean="0">
                <a:cs typeface="Arial" pitchFamily="34" charset="0"/>
              </a:rPr>
              <a:pPr/>
              <a:t>8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943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>
              <a:latin typeface="Calibri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83B00B5-1242-4993-94F9-D7D6FAF02982}" type="slidenum">
              <a:rPr lang="en-US" smtClean="0">
                <a:cs typeface="Arial" pitchFamily="34" charset="0"/>
              </a:rPr>
              <a:pPr/>
              <a:t>9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765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smtClean="0">
              <a:latin typeface="Calibri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4D453D-F770-42DC-B30E-9DD85A426CAB}" type="slidenum">
              <a:rPr lang="en-US" smtClean="0">
                <a:cs typeface="Arial" pitchFamily="34" charset="0"/>
              </a:rPr>
              <a:pPr/>
              <a:t>10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186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1"/>
          <p:cNvGrpSpPr>
            <a:grpSpLocks/>
          </p:cNvGrpSpPr>
          <p:nvPr/>
        </p:nvGrpSpPr>
        <p:grpSpPr bwMode="auto">
          <a:xfrm flipH="1">
            <a:off x="17463" y="692150"/>
            <a:ext cx="12123737" cy="6165850"/>
            <a:chOff x="0" y="436"/>
            <a:chExt cx="5760" cy="3884"/>
          </a:xfrm>
        </p:grpSpPr>
        <p:sp>
          <p:nvSpPr>
            <p:cNvPr id="5" name="Line 132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2946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6" name="Line 133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3471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7" name="Line 134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067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" name="Line 135"/>
            <p:cNvSpPr>
              <a:spLocks noChangeShapeType="1"/>
            </p:cNvSpPr>
            <p:nvPr userDrawn="1"/>
          </p:nvSpPr>
          <p:spPr bwMode="gray">
            <a:xfrm>
              <a:off x="1472" y="448"/>
              <a:ext cx="3407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9" name="Line 136"/>
            <p:cNvSpPr>
              <a:spLocks noChangeShapeType="1"/>
            </p:cNvSpPr>
            <p:nvPr userDrawn="1"/>
          </p:nvSpPr>
          <p:spPr bwMode="gray">
            <a:xfrm>
              <a:off x="1472" y="448"/>
              <a:ext cx="2787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0" name="Line 137"/>
            <p:cNvSpPr>
              <a:spLocks noChangeShapeType="1"/>
            </p:cNvSpPr>
            <p:nvPr userDrawn="1"/>
          </p:nvSpPr>
          <p:spPr bwMode="gray">
            <a:xfrm>
              <a:off x="1472" y="448"/>
              <a:ext cx="2162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" name="Line 138"/>
            <p:cNvSpPr>
              <a:spLocks noChangeShapeType="1"/>
            </p:cNvSpPr>
            <p:nvPr userDrawn="1"/>
          </p:nvSpPr>
          <p:spPr bwMode="gray">
            <a:xfrm>
              <a:off x="1472" y="448"/>
              <a:ext cx="1612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2" name="Line 139"/>
            <p:cNvSpPr>
              <a:spLocks noChangeShapeType="1"/>
            </p:cNvSpPr>
            <p:nvPr userDrawn="1"/>
          </p:nvSpPr>
          <p:spPr bwMode="gray">
            <a:xfrm>
              <a:off x="1472" y="448"/>
              <a:ext cx="1065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3" name="Line 140"/>
            <p:cNvSpPr>
              <a:spLocks noChangeShapeType="1"/>
            </p:cNvSpPr>
            <p:nvPr userDrawn="1"/>
          </p:nvSpPr>
          <p:spPr bwMode="gray">
            <a:xfrm>
              <a:off x="1472" y="448"/>
              <a:ext cx="514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4" name="Line 141"/>
            <p:cNvSpPr>
              <a:spLocks noChangeShapeType="1"/>
            </p:cNvSpPr>
            <p:nvPr userDrawn="1"/>
          </p:nvSpPr>
          <p:spPr bwMode="gray">
            <a:xfrm>
              <a:off x="1472" y="448"/>
              <a:ext cx="0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5" name="Line 142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2549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6" name="Line 143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2195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7" name="Line 144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1891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8" name="Line 145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1584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9" name="Line 146"/>
            <p:cNvSpPr>
              <a:spLocks noChangeShapeType="1"/>
            </p:cNvSpPr>
            <p:nvPr userDrawn="1"/>
          </p:nvSpPr>
          <p:spPr bwMode="gray">
            <a:xfrm>
              <a:off x="1515" y="462"/>
              <a:ext cx="4245" cy="130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0" name="Line 147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105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1" name="Line 148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833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" name="Line 149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613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" name="Line 150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438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4" name="Line 151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259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5" name="Line 152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13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6" name="Line 153"/>
            <p:cNvSpPr>
              <a:spLocks noChangeShapeType="1"/>
            </p:cNvSpPr>
            <p:nvPr userDrawn="1"/>
          </p:nvSpPr>
          <p:spPr bwMode="gray">
            <a:xfrm flipH="1">
              <a:off x="0" y="449"/>
              <a:ext cx="1474" cy="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7" name="Line 154"/>
            <p:cNvSpPr>
              <a:spLocks noChangeShapeType="1"/>
            </p:cNvSpPr>
            <p:nvPr userDrawn="1"/>
          </p:nvSpPr>
          <p:spPr bwMode="gray">
            <a:xfrm flipH="1">
              <a:off x="0" y="436"/>
              <a:ext cx="1474" cy="2514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8" name="Line 155"/>
            <p:cNvSpPr>
              <a:spLocks noChangeShapeType="1"/>
            </p:cNvSpPr>
            <p:nvPr userDrawn="1"/>
          </p:nvSpPr>
          <p:spPr bwMode="gray">
            <a:xfrm flipH="1">
              <a:off x="0" y="462"/>
              <a:ext cx="1461" cy="3461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9" name="Line 156"/>
            <p:cNvSpPr>
              <a:spLocks noChangeShapeType="1"/>
            </p:cNvSpPr>
            <p:nvPr userDrawn="1"/>
          </p:nvSpPr>
          <p:spPr bwMode="gray">
            <a:xfrm flipH="1">
              <a:off x="249" y="463"/>
              <a:ext cx="1215" cy="385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0" name="Line 157"/>
            <p:cNvSpPr>
              <a:spLocks noChangeShapeType="1"/>
            </p:cNvSpPr>
            <p:nvPr userDrawn="1"/>
          </p:nvSpPr>
          <p:spPr bwMode="gray">
            <a:xfrm flipH="1">
              <a:off x="657" y="472"/>
              <a:ext cx="808" cy="3848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1" name="Line 158"/>
            <p:cNvSpPr>
              <a:spLocks noChangeShapeType="1"/>
            </p:cNvSpPr>
            <p:nvPr userDrawn="1"/>
          </p:nvSpPr>
          <p:spPr bwMode="gray">
            <a:xfrm flipH="1">
              <a:off x="1066" y="463"/>
              <a:ext cx="404" cy="385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2" name="Line 159"/>
            <p:cNvSpPr>
              <a:spLocks noChangeShapeType="1"/>
            </p:cNvSpPr>
            <p:nvPr userDrawn="1"/>
          </p:nvSpPr>
          <p:spPr bwMode="gray">
            <a:xfrm flipH="1">
              <a:off x="0" y="436"/>
              <a:ext cx="1474" cy="1875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3" name="Line 160"/>
            <p:cNvSpPr>
              <a:spLocks noChangeShapeType="1"/>
            </p:cNvSpPr>
            <p:nvPr userDrawn="1"/>
          </p:nvSpPr>
          <p:spPr bwMode="gray">
            <a:xfrm flipH="1">
              <a:off x="0" y="466"/>
              <a:ext cx="1447" cy="132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4" name="Line 161"/>
            <p:cNvSpPr>
              <a:spLocks noChangeShapeType="1"/>
            </p:cNvSpPr>
            <p:nvPr userDrawn="1"/>
          </p:nvSpPr>
          <p:spPr bwMode="gray">
            <a:xfrm flipH="1">
              <a:off x="0" y="449"/>
              <a:ext cx="1474" cy="896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5" name="Line 162"/>
            <p:cNvSpPr>
              <a:spLocks noChangeShapeType="1"/>
            </p:cNvSpPr>
            <p:nvPr userDrawn="1"/>
          </p:nvSpPr>
          <p:spPr bwMode="gray">
            <a:xfrm flipH="1">
              <a:off x="0" y="471"/>
              <a:ext cx="1435" cy="50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6" name="Line 163"/>
            <p:cNvSpPr>
              <a:spLocks noChangeShapeType="1"/>
            </p:cNvSpPr>
            <p:nvPr userDrawn="1"/>
          </p:nvSpPr>
          <p:spPr bwMode="gray">
            <a:xfrm flipH="1">
              <a:off x="0" y="463"/>
              <a:ext cx="1464" cy="206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7" name="Line 164"/>
            <p:cNvSpPr>
              <a:spLocks noChangeShapeType="1"/>
            </p:cNvSpPr>
            <p:nvPr userDrawn="1"/>
          </p:nvSpPr>
          <p:spPr bwMode="gray">
            <a:xfrm flipH="1">
              <a:off x="0" y="436"/>
              <a:ext cx="1474" cy="124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38" name="Group 165"/>
            <p:cNvGrpSpPr>
              <a:grpSpLocks/>
            </p:cNvGrpSpPr>
            <p:nvPr userDrawn="1"/>
          </p:nvGrpSpPr>
          <p:grpSpPr bwMode="auto">
            <a:xfrm>
              <a:off x="0" y="13"/>
              <a:ext cx="5760" cy="699"/>
              <a:chOff x="235" y="2750"/>
              <a:chExt cx="5241" cy="699"/>
            </a:xfrm>
          </p:grpSpPr>
          <p:sp>
            <p:nvSpPr>
              <p:cNvPr id="48" name="Line 166"/>
              <p:cNvSpPr>
                <a:spLocks noChangeShapeType="1"/>
              </p:cNvSpPr>
              <p:nvPr/>
            </p:nvSpPr>
            <p:spPr bwMode="gray">
              <a:xfrm>
                <a:off x="235" y="3449"/>
                <a:ext cx="5241" cy="0"/>
              </a:xfrm>
              <a:prstGeom prst="line">
                <a:avLst/>
              </a:prstGeom>
              <a:noFill/>
              <a:ln w="3175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49" name="Line 167"/>
              <p:cNvSpPr>
                <a:spLocks noChangeShapeType="1"/>
              </p:cNvSpPr>
              <p:nvPr/>
            </p:nvSpPr>
            <p:spPr bwMode="gray">
              <a:xfrm>
                <a:off x="235" y="3191"/>
                <a:ext cx="5241" cy="0"/>
              </a:xfrm>
              <a:prstGeom prst="line">
                <a:avLst/>
              </a:prstGeom>
              <a:noFill/>
              <a:ln w="3175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50" name="Line 168"/>
              <p:cNvSpPr>
                <a:spLocks noChangeShapeType="1"/>
              </p:cNvSpPr>
              <p:nvPr/>
            </p:nvSpPr>
            <p:spPr bwMode="gray">
              <a:xfrm>
                <a:off x="235" y="2958"/>
                <a:ext cx="5239" cy="0"/>
              </a:xfrm>
              <a:prstGeom prst="line">
                <a:avLst/>
              </a:prstGeom>
              <a:noFill/>
              <a:ln w="3175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51" name="Line 169"/>
              <p:cNvSpPr>
                <a:spLocks noChangeShapeType="1"/>
              </p:cNvSpPr>
              <p:nvPr/>
            </p:nvSpPr>
            <p:spPr bwMode="gray">
              <a:xfrm>
                <a:off x="235" y="2750"/>
                <a:ext cx="5239" cy="0"/>
              </a:xfrm>
              <a:prstGeom prst="line">
                <a:avLst/>
              </a:prstGeom>
              <a:noFill/>
              <a:ln w="3175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sp>
          <p:nvSpPr>
            <p:cNvPr id="39" name="Line 170"/>
            <p:cNvSpPr>
              <a:spLocks noChangeShapeType="1"/>
            </p:cNvSpPr>
            <p:nvPr userDrawn="1"/>
          </p:nvSpPr>
          <p:spPr bwMode="gray">
            <a:xfrm>
              <a:off x="0" y="1753"/>
              <a:ext cx="5760" cy="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0" name="Line 171"/>
            <p:cNvSpPr>
              <a:spLocks noChangeShapeType="1"/>
            </p:cNvSpPr>
            <p:nvPr userDrawn="1"/>
          </p:nvSpPr>
          <p:spPr bwMode="gray">
            <a:xfrm flipV="1">
              <a:off x="0" y="1455"/>
              <a:ext cx="5760" cy="1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1" name="Line 172"/>
            <p:cNvSpPr>
              <a:spLocks noChangeShapeType="1"/>
            </p:cNvSpPr>
            <p:nvPr userDrawn="1"/>
          </p:nvSpPr>
          <p:spPr bwMode="gray">
            <a:xfrm>
              <a:off x="0" y="1182"/>
              <a:ext cx="5760" cy="9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2" name="Line 173"/>
            <p:cNvSpPr>
              <a:spLocks noChangeShapeType="1"/>
            </p:cNvSpPr>
            <p:nvPr userDrawn="1"/>
          </p:nvSpPr>
          <p:spPr bwMode="gray">
            <a:xfrm>
              <a:off x="0" y="965"/>
              <a:ext cx="5734" cy="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3" name="Line 174"/>
            <p:cNvSpPr>
              <a:spLocks noChangeShapeType="1"/>
            </p:cNvSpPr>
            <p:nvPr userDrawn="1"/>
          </p:nvSpPr>
          <p:spPr bwMode="gray">
            <a:xfrm flipV="1">
              <a:off x="0" y="780"/>
              <a:ext cx="5760" cy="11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4" name="Line 175"/>
            <p:cNvSpPr>
              <a:spLocks noChangeShapeType="1"/>
            </p:cNvSpPr>
            <p:nvPr userDrawn="1"/>
          </p:nvSpPr>
          <p:spPr bwMode="gray">
            <a:xfrm>
              <a:off x="0" y="661"/>
              <a:ext cx="5760" cy="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5" name="Line 176"/>
            <p:cNvSpPr>
              <a:spLocks noChangeShapeType="1"/>
            </p:cNvSpPr>
            <p:nvPr userDrawn="1"/>
          </p:nvSpPr>
          <p:spPr bwMode="gray">
            <a:xfrm flipV="1">
              <a:off x="0" y="558"/>
              <a:ext cx="5760" cy="1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6" name="Line 177"/>
            <p:cNvSpPr>
              <a:spLocks noChangeShapeType="1"/>
            </p:cNvSpPr>
            <p:nvPr userDrawn="1"/>
          </p:nvSpPr>
          <p:spPr bwMode="gray">
            <a:xfrm>
              <a:off x="25" y="521"/>
              <a:ext cx="5735" cy="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7" name="Line 178"/>
            <p:cNvSpPr>
              <a:spLocks noChangeShapeType="1"/>
            </p:cNvSpPr>
            <p:nvPr userDrawn="1"/>
          </p:nvSpPr>
          <p:spPr bwMode="gray">
            <a:xfrm>
              <a:off x="0" y="482"/>
              <a:ext cx="5760" cy="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52" name="Group 179"/>
          <p:cNvGrpSpPr>
            <a:grpSpLocks/>
          </p:cNvGrpSpPr>
          <p:nvPr/>
        </p:nvGrpSpPr>
        <p:grpSpPr bwMode="auto">
          <a:xfrm flipH="1">
            <a:off x="0" y="0"/>
            <a:ext cx="12192000" cy="2159000"/>
            <a:chOff x="-1" y="0"/>
            <a:chExt cx="5769" cy="1360"/>
          </a:xfrm>
        </p:grpSpPr>
        <p:sp>
          <p:nvSpPr>
            <p:cNvPr id="53" name="Freeform 180"/>
            <p:cNvSpPr>
              <a:spLocks/>
            </p:cNvSpPr>
            <p:nvPr/>
          </p:nvSpPr>
          <p:spPr bwMode="gray">
            <a:xfrm>
              <a:off x="0" y="0"/>
              <a:ext cx="5768" cy="1360"/>
            </a:xfrm>
            <a:custGeom>
              <a:avLst/>
              <a:gdLst>
                <a:gd name="T0" fmla="*/ 0 w 5768"/>
                <a:gd name="T1" fmla="*/ 0 h 1360"/>
                <a:gd name="T2" fmla="*/ 0 w 5768"/>
                <a:gd name="T3" fmla="*/ 616 h 1360"/>
                <a:gd name="T4" fmla="*/ 1496 w 5768"/>
                <a:gd name="T5" fmla="*/ 460 h 1360"/>
                <a:gd name="T6" fmla="*/ 5768 w 5768"/>
                <a:gd name="T7" fmla="*/ 1360 h 1360"/>
                <a:gd name="T8" fmla="*/ 5768 w 5768"/>
                <a:gd name="T9" fmla="*/ 0 h 1360"/>
                <a:gd name="T10" fmla="*/ 0 w 5768"/>
                <a:gd name="T11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68" h="1360">
                  <a:moveTo>
                    <a:pt x="0" y="0"/>
                  </a:moveTo>
                  <a:lnTo>
                    <a:pt x="0" y="616"/>
                  </a:lnTo>
                  <a:cubicBezTo>
                    <a:pt x="72" y="608"/>
                    <a:pt x="264" y="510"/>
                    <a:pt x="1496" y="460"/>
                  </a:cubicBezTo>
                  <a:cubicBezTo>
                    <a:pt x="2728" y="411"/>
                    <a:pt x="4632" y="672"/>
                    <a:pt x="5768" y="1360"/>
                  </a:cubicBezTo>
                  <a:lnTo>
                    <a:pt x="5768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63529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4" name="Freeform 181"/>
            <p:cNvSpPr>
              <a:spLocks/>
            </p:cNvSpPr>
            <p:nvPr/>
          </p:nvSpPr>
          <p:spPr bwMode="gray">
            <a:xfrm>
              <a:off x="-1" y="0"/>
              <a:ext cx="5761" cy="1104"/>
            </a:xfrm>
            <a:custGeom>
              <a:avLst/>
              <a:gdLst>
                <a:gd name="T0" fmla="*/ 0 w 5761"/>
                <a:gd name="T1" fmla="*/ 0 h 1104"/>
                <a:gd name="T2" fmla="*/ 0 w 5761"/>
                <a:gd name="T3" fmla="*/ 632 h 1104"/>
                <a:gd name="T4" fmla="*/ 1521 w 5761"/>
                <a:gd name="T5" fmla="*/ 448 h 1104"/>
                <a:gd name="T6" fmla="*/ 5761 w 5761"/>
                <a:gd name="T7" fmla="*/ 1104 h 1104"/>
                <a:gd name="T8" fmla="*/ 5760 w 5761"/>
                <a:gd name="T9" fmla="*/ 8 h 1104"/>
                <a:gd name="T10" fmla="*/ 0 w 5761"/>
                <a:gd name="T11" fmla="*/ 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61" h="1104">
                  <a:moveTo>
                    <a:pt x="0" y="0"/>
                  </a:moveTo>
                  <a:lnTo>
                    <a:pt x="0" y="632"/>
                  </a:lnTo>
                  <a:cubicBezTo>
                    <a:pt x="72" y="625"/>
                    <a:pt x="401" y="504"/>
                    <a:pt x="1521" y="448"/>
                  </a:cubicBezTo>
                  <a:cubicBezTo>
                    <a:pt x="2641" y="392"/>
                    <a:pt x="4505" y="504"/>
                    <a:pt x="5761" y="1104"/>
                  </a:cubicBezTo>
                  <a:lnTo>
                    <a:pt x="5760" y="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pic>
        <p:nvPicPr>
          <p:cNvPr id="55" name="Picture 182" descr="figure07_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7518400" y="3124200"/>
            <a:ext cx="3263900" cy="204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183" descr="figure07_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9359900" y="4005263"/>
            <a:ext cx="2832100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184" descr="figure07_o cop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gray">
          <a:xfrm>
            <a:off x="8304213" y="4868863"/>
            <a:ext cx="21590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Text Box 14"/>
          <p:cNvSpPr txBox="1">
            <a:spLocks noChangeArrowheads="1"/>
          </p:cNvSpPr>
          <p:nvPr/>
        </p:nvSpPr>
        <p:spPr bwMode="white">
          <a:xfrm>
            <a:off x="304800" y="304800"/>
            <a:ext cx="2032000" cy="5794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3200" b="1" smtClean="0">
                <a:solidFill>
                  <a:srgbClr val="FFFFFF"/>
                </a:solidFill>
                <a:latin typeface="Verdana" pitchFamily="34" charset="0"/>
              </a:rPr>
              <a:t>LOGO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609600" y="5334000"/>
            <a:ext cx="9448800" cy="381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258" name="Rectangle 186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609600" y="4191000"/>
            <a:ext cx="7213600" cy="1219200"/>
          </a:xfrm>
          <a:effectLst>
            <a:outerShdw dist="35921" dir="2700000" algn="ctr" rotWithShape="0">
              <a:schemeClr val="bg2"/>
            </a:outerShdw>
          </a:effectLst>
          <a:extLst/>
        </p:spPr>
        <p:txBody>
          <a:bodyPr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noProof="0" smtClean="0"/>
              <a:t>Click to edit Master title style</a:t>
            </a:r>
          </a:p>
        </p:txBody>
      </p:sp>
      <p:sp>
        <p:nvSpPr>
          <p:cNvPr id="5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77000"/>
            <a:ext cx="28448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31C8762-1F8B-4853-8F45-37ED7FD08274}" type="datetime1">
              <a:rPr lang="en-US"/>
              <a:pPr>
                <a:defRPr/>
              </a:pPr>
              <a:t>9/14/2017</a:t>
            </a:fld>
            <a:endParaRPr lang="en-US"/>
          </a:p>
        </p:txBody>
      </p:sp>
      <p:sp>
        <p:nvSpPr>
          <p:cNvPr id="6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77000"/>
            <a:ext cx="38608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21/21</a:t>
            </a:r>
          </a:p>
        </p:txBody>
      </p:sp>
      <p:sp>
        <p:nvSpPr>
          <p:cNvPr id="6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477000"/>
            <a:ext cx="28448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086AD74D-C0BC-4694-BB26-3051D0F05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0D089-1954-4638-A286-9D9D54E36A9B}" type="datetime1">
              <a:rPr lang="en-US"/>
              <a:pPr>
                <a:defRPr/>
              </a:pPr>
              <a:t>9/14/2017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21/21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DF503-CE09-4812-AB87-EB9048A1F9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7651" y="209550"/>
            <a:ext cx="2698749" cy="6053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5051" y="209550"/>
            <a:ext cx="7899400" cy="6053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E85EB-B8B0-4405-B1CB-F378959F1086}" type="datetime1">
              <a:rPr lang="en-US"/>
              <a:pPr>
                <a:defRPr/>
              </a:pPr>
              <a:t>9/14/2017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21/21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1158E7-8698-45A2-9CAB-5025E0B79F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09551"/>
            <a:ext cx="98552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35051" y="1347788"/>
            <a:ext cx="10344149" cy="49149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934FB6-A84C-4E05-BEAA-FBF905DF7BDD}" type="datetime1">
              <a:rPr lang="en-US"/>
              <a:pPr>
                <a:defRPr/>
              </a:pPr>
              <a:t>9/14/2017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21/21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49A0A-3A3D-42AE-B511-F42498F2C0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5154E-AAE9-492D-A2D4-D25537792DDC}" type="datetime1">
              <a:rPr lang="en-US"/>
              <a:pPr>
                <a:defRPr/>
              </a:pPr>
              <a:t>9/14/2017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21/21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98DFD-6012-471D-8FDC-0C551AC19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14688-EB83-44A2-8BD9-C0F5A456EAB8}" type="datetime1">
              <a:rPr lang="en-US"/>
              <a:pPr>
                <a:defRPr/>
              </a:pPr>
              <a:t>9/14/2017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21/21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6F611-56E8-4146-99CB-E0DB01BC60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5051" y="1347788"/>
            <a:ext cx="5069416" cy="4914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7667" y="1347788"/>
            <a:ext cx="5071533" cy="4914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F6934-C815-4FA0-B9AB-1CBDB8A70D9D}" type="datetime1">
              <a:rPr lang="en-US"/>
              <a:pPr>
                <a:defRPr/>
              </a:pPr>
              <a:t>9/14/2017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21/21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F33CA-284C-4A88-B49A-45DC629BCC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26444-4A2E-45DF-8AB8-6DEFB92614AC}" type="datetime1">
              <a:rPr lang="en-US"/>
              <a:pPr>
                <a:defRPr/>
              </a:pPr>
              <a:t>9/14/2017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21/21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C9A7A-BCB4-4FA4-B16D-0A8B842D56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33DDF-65D4-40BD-85BD-54757EAFBB0B}" type="datetime1">
              <a:rPr lang="en-US"/>
              <a:pPr>
                <a:defRPr/>
              </a:pPr>
              <a:t>9/14/2017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21/21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97481-20FF-4B36-B0B2-2A959ACAEA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99BBD-0C6D-49B9-BCA3-57B3350D0180}" type="datetime1">
              <a:rPr lang="en-US"/>
              <a:pPr>
                <a:defRPr/>
              </a:pPr>
              <a:t>9/14/2017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21/21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77E12-3B5C-476B-B004-108C686B55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B75D1-37FA-4B1F-A2F0-EBAEEB518B77}" type="datetime1">
              <a:rPr lang="en-US"/>
              <a:pPr>
                <a:defRPr/>
              </a:pPr>
              <a:t>9/14/2017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21/21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4DAAB-7643-4A77-9A57-6C0822B76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6D7FE-E4E0-4F22-A9BE-75D5BB112C07}" type="datetime1">
              <a:rPr lang="en-US"/>
              <a:pPr>
                <a:defRPr/>
              </a:pPr>
              <a:t>9/14/2017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21/21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7F73C-5986-41F3-AA2A-A370EBAEF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-17463" y="692150"/>
            <a:ext cx="12192001" cy="6165850"/>
            <a:chOff x="0" y="436"/>
            <a:chExt cx="5760" cy="3884"/>
          </a:xfrm>
        </p:grpSpPr>
        <p:sp>
          <p:nvSpPr>
            <p:cNvPr id="1041" name="Line 16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2946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042" name="Line 17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3471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043" name="Line 18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066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044" name="Line 19"/>
            <p:cNvSpPr>
              <a:spLocks noChangeShapeType="1"/>
            </p:cNvSpPr>
            <p:nvPr userDrawn="1"/>
          </p:nvSpPr>
          <p:spPr bwMode="gray">
            <a:xfrm>
              <a:off x="1472" y="448"/>
              <a:ext cx="3406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045" name="Line 20"/>
            <p:cNvSpPr>
              <a:spLocks noChangeShapeType="1"/>
            </p:cNvSpPr>
            <p:nvPr userDrawn="1"/>
          </p:nvSpPr>
          <p:spPr bwMode="gray">
            <a:xfrm>
              <a:off x="1472" y="448"/>
              <a:ext cx="2787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046" name="Line 21"/>
            <p:cNvSpPr>
              <a:spLocks noChangeShapeType="1"/>
            </p:cNvSpPr>
            <p:nvPr userDrawn="1"/>
          </p:nvSpPr>
          <p:spPr bwMode="gray">
            <a:xfrm>
              <a:off x="1472" y="448"/>
              <a:ext cx="2161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047" name="Line 22"/>
            <p:cNvSpPr>
              <a:spLocks noChangeShapeType="1"/>
            </p:cNvSpPr>
            <p:nvPr userDrawn="1"/>
          </p:nvSpPr>
          <p:spPr bwMode="gray">
            <a:xfrm>
              <a:off x="1472" y="448"/>
              <a:ext cx="1612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048" name="Line 23"/>
            <p:cNvSpPr>
              <a:spLocks noChangeShapeType="1"/>
            </p:cNvSpPr>
            <p:nvPr userDrawn="1"/>
          </p:nvSpPr>
          <p:spPr bwMode="gray">
            <a:xfrm>
              <a:off x="1472" y="448"/>
              <a:ext cx="1065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049" name="Line 24"/>
            <p:cNvSpPr>
              <a:spLocks noChangeShapeType="1"/>
            </p:cNvSpPr>
            <p:nvPr userDrawn="1"/>
          </p:nvSpPr>
          <p:spPr bwMode="gray">
            <a:xfrm>
              <a:off x="1472" y="448"/>
              <a:ext cx="514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050" name="Line 25"/>
            <p:cNvSpPr>
              <a:spLocks noChangeShapeType="1"/>
            </p:cNvSpPr>
            <p:nvPr userDrawn="1"/>
          </p:nvSpPr>
          <p:spPr bwMode="gray">
            <a:xfrm>
              <a:off x="1472" y="448"/>
              <a:ext cx="0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051" name="Line 26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2549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052" name="Line 27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2195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053" name="Line 28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1891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054" name="Line 29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1584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055" name="Line 30"/>
            <p:cNvSpPr>
              <a:spLocks noChangeShapeType="1"/>
            </p:cNvSpPr>
            <p:nvPr userDrawn="1"/>
          </p:nvSpPr>
          <p:spPr bwMode="gray">
            <a:xfrm>
              <a:off x="1515" y="462"/>
              <a:ext cx="4245" cy="130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056" name="Line 31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105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057" name="Line 32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833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058" name="Line 33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613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059" name="Line 34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438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060" name="Line 35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259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061" name="Line 36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13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062" name="Line 37"/>
            <p:cNvSpPr>
              <a:spLocks noChangeShapeType="1"/>
            </p:cNvSpPr>
            <p:nvPr userDrawn="1"/>
          </p:nvSpPr>
          <p:spPr bwMode="gray">
            <a:xfrm flipH="1">
              <a:off x="0" y="449"/>
              <a:ext cx="1474" cy="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063" name="Line 38"/>
            <p:cNvSpPr>
              <a:spLocks noChangeShapeType="1"/>
            </p:cNvSpPr>
            <p:nvPr userDrawn="1"/>
          </p:nvSpPr>
          <p:spPr bwMode="gray">
            <a:xfrm flipH="1">
              <a:off x="0" y="436"/>
              <a:ext cx="1474" cy="2514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064" name="Line 39"/>
            <p:cNvSpPr>
              <a:spLocks noChangeShapeType="1"/>
            </p:cNvSpPr>
            <p:nvPr userDrawn="1"/>
          </p:nvSpPr>
          <p:spPr bwMode="gray">
            <a:xfrm flipH="1">
              <a:off x="0" y="462"/>
              <a:ext cx="1461" cy="3461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065" name="Line 40"/>
            <p:cNvSpPr>
              <a:spLocks noChangeShapeType="1"/>
            </p:cNvSpPr>
            <p:nvPr userDrawn="1"/>
          </p:nvSpPr>
          <p:spPr bwMode="gray">
            <a:xfrm flipH="1">
              <a:off x="249" y="463"/>
              <a:ext cx="1215" cy="385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066" name="Line 41"/>
            <p:cNvSpPr>
              <a:spLocks noChangeShapeType="1"/>
            </p:cNvSpPr>
            <p:nvPr userDrawn="1"/>
          </p:nvSpPr>
          <p:spPr bwMode="gray">
            <a:xfrm flipH="1">
              <a:off x="657" y="472"/>
              <a:ext cx="808" cy="3848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067" name="Line 42"/>
            <p:cNvSpPr>
              <a:spLocks noChangeShapeType="1"/>
            </p:cNvSpPr>
            <p:nvPr userDrawn="1"/>
          </p:nvSpPr>
          <p:spPr bwMode="gray">
            <a:xfrm flipH="1">
              <a:off x="1066" y="463"/>
              <a:ext cx="404" cy="385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068" name="Line 43"/>
            <p:cNvSpPr>
              <a:spLocks noChangeShapeType="1"/>
            </p:cNvSpPr>
            <p:nvPr userDrawn="1"/>
          </p:nvSpPr>
          <p:spPr bwMode="gray">
            <a:xfrm flipH="1">
              <a:off x="0" y="436"/>
              <a:ext cx="1474" cy="1875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069" name="Line 44"/>
            <p:cNvSpPr>
              <a:spLocks noChangeShapeType="1"/>
            </p:cNvSpPr>
            <p:nvPr userDrawn="1"/>
          </p:nvSpPr>
          <p:spPr bwMode="gray">
            <a:xfrm flipH="1">
              <a:off x="0" y="466"/>
              <a:ext cx="1447" cy="132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070" name="Line 45"/>
            <p:cNvSpPr>
              <a:spLocks noChangeShapeType="1"/>
            </p:cNvSpPr>
            <p:nvPr userDrawn="1"/>
          </p:nvSpPr>
          <p:spPr bwMode="gray">
            <a:xfrm flipH="1">
              <a:off x="0" y="449"/>
              <a:ext cx="1474" cy="896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071" name="Line 46"/>
            <p:cNvSpPr>
              <a:spLocks noChangeShapeType="1"/>
            </p:cNvSpPr>
            <p:nvPr userDrawn="1"/>
          </p:nvSpPr>
          <p:spPr bwMode="gray">
            <a:xfrm flipH="1">
              <a:off x="0" y="471"/>
              <a:ext cx="1435" cy="50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072" name="Line 47"/>
            <p:cNvSpPr>
              <a:spLocks noChangeShapeType="1"/>
            </p:cNvSpPr>
            <p:nvPr userDrawn="1"/>
          </p:nvSpPr>
          <p:spPr bwMode="gray">
            <a:xfrm flipH="1">
              <a:off x="0" y="463"/>
              <a:ext cx="1464" cy="206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073" name="Line 48"/>
            <p:cNvSpPr>
              <a:spLocks noChangeShapeType="1"/>
            </p:cNvSpPr>
            <p:nvPr userDrawn="1"/>
          </p:nvSpPr>
          <p:spPr bwMode="gray">
            <a:xfrm flipH="1">
              <a:off x="0" y="436"/>
              <a:ext cx="1474" cy="124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1074" name="Group 49"/>
            <p:cNvGrpSpPr>
              <a:grpSpLocks/>
            </p:cNvGrpSpPr>
            <p:nvPr userDrawn="1"/>
          </p:nvGrpSpPr>
          <p:grpSpPr bwMode="auto">
            <a:xfrm>
              <a:off x="0" y="2063"/>
              <a:ext cx="5760" cy="1220"/>
              <a:chOff x="235" y="2750"/>
              <a:chExt cx="5241" cy="699"/>
            </a:xfrm>
          </p:grpSpPr>
          <p:sp>
            <p:nvSpPr>
              <p:cNvPr id="1084" name="Line 50"/>
              <p:cNvSpPr>
                <a:spLocks noChangeShapeType="1"/>
              </p:cNvSpPr>
              <p:nvPr/>
            </p:nvSpPr>
            <p:spPr bwMode="gray">
              <a:xfrm>
                <a:off x="235" y="3449"/>
                <a:ext cx="5241" cy="0"/>
              </a:xfrm>
              <a:prstGeom prst="line">
                <a:avLst/>
              </a:prstGeom>
              <a:noFill/>
              <a:ln w="3175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085" name="Line 51"/>
              <p:cNvSpPr>
                <a:spLocks noChangeShapeType="1"/>
              </p:cNvSpPr>
              <p:nvPr/>
            </p:nvSpPr>
            <p:spPr bwMode="gray">
              <a:xfrm>
                <a:off x="235" y="3191"/>
                <a:ext cx="5241" cy="0"/>
              </a:xfrm>
              <a:prstGeom prst="line">
                <a:avLst/>
              </a:prstGeom>
              <a:noFill/>
              <a:ln w="3175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086" name="Line 52"/>
              <p:cNvSpPr>
                <a:spLocks noChangeShapeType="1"/>
              </p:cNvSpPr>
              <p:nvPr/>
            </p:nvSpPr>
            <p:spPr bwMode="gray">
              <a:xfrm>
                <a:off x="235" y="2958"/>
                <a:ext cx="5239" cy="0"/>
              </a:xfrm>
              <a:prstGeom prst="line">
                <a:avLst/>
              </a:prstGeom>
              <a:noFill/>
              <a:ln w="3175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087" name="Line 53"/>
              <p:cNvSpPr>
                <a:spLocks noChangeShapeType="1"/>
              </p:cNvSpPr>
              <p:nvPr/>
            </p:nvSpPr>
            <p:spPr bwMode="gray">
              <a:xfrm>
                <a:off x="235" y="2750"/>
                <a:ext cx="5239" cy="0"/>
              </a:xfrm>
              <a:prstGeom prst="line">
                <a:avLst/>
              </a:prstGeom>
              <a:noFill/>
              <a:ln w="3175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sp>
          <p:nvSpPr>
            <p:cNvPr id="1075" name="Line 54"/>
            <p:cNvSpPr>
              <a:spLocks noChangeShapeType="1"/>
            </p:cNvSpPr>
            <p:nvPr userDrawn="1"/>
          </p:nvSpPr>
          <p:spPr bwMode="gray">
            <a:xfrm>
              <a:off x="0" y="1753"/>
              <a:ext cx="5760" cy="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076" name="Line 55"/>
            <p:cNvSpPr>
              <a:spLocks noChangeShapeType="1"/>
            </p:cNvSpPr>
            <p:nvPr userDrawn="1"/>
          </p:nvSpPr>
          <p:spPr bwMode="gray">
            <a:xfrm flipV="1">
              <a:off x="0" y="1455"/>
              <a:ext cx="5760" cy="1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077" name="Line 56"/>
            <p:cNvSpPr>
              <a:spLocks noChangeShapeType="1"/>
            </p:cNvSpPr>
            <p:nvPr userDrawn="1"/>
          </p:nvSpPr>
          <p:spPr bwMode="gray">
            <a:xfrm>
              <a:off x="0" y="1182"/>
              <a:ext cx="5760" cy="9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078" name="Line 57"/>
            <p:cNvSpPr>
              <a:spLocks noChangeShapeType="1"/>
            </p:cNvSpPr>
            <p:nvPr userDrawn="1"/>
          </p:nvSpPr>
          <p:spPr bwMode="gray">
            <a:xfrm>
              <a:off x="0" y="965"/>
              <a:ext cx="5734" cy="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079" name="Line 58"/>
            <p:cNvSpPr>
              <a:spLocks noChangeShapeType="1"/>
            </p:cNvSpPr>
            <p:nvPr userDrawn="1"/>
          </p:nvSpPr>
          <p:spPr bwMode="gray">
            <a:xfrm flipV="1">
              <a:off x="0" y="780"/>
              <a:ext cx="5760" cy="11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080" name="Line 59"/>
            <p:cNvSpPr>
              <a:spLocks noChangeShapeType="1"/>
            </p:cNvSpPr>
            <p:nvPr userDrawn="1"/>
          </p:nvSpPr>
          <p:spPr bwMode="gray">
            <a:xfrm>
              <a:off x="0" y="661"/>
              <a:ext cx="5760" cy="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081" name="Line 60"/>
            <p:cNvSpPr>
              <a:spLocks noChangeShapeType="1"/>
            </p:cNvSpPr>
            <p:nvPr userDrawn="1"/>
          </p:nvSpPr>
          <p:spPr bwMode="gray">
            <a:xfrm flipV="1">
              <a:off x="0" y="558"/>
              <a:ext cx="5760" cy="1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082" name="Line 61"/>
            <p:cNvSpPr>
              <a:spLocks noChangeShapeType="1"/>
            </p:cNvSpPr>
            <p:nvPr userDrawn="1"/>
          </p:nvSpPr>
          <p:spPr bwMode="gray">
            <a:xfrm>
              <a:off x="25" y="521"/>
              <a:ext cx="5735" cy="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083" name="Line 62"/>
            <p:cNvSpPr>
              <a:spLocks noChangeShapeType="1"/>
            </p:cNvSpPr>
            <p:nvPr userDrawn="1"/>
          </p:nvSpPr>
          <p:spPr bwMode="gray">
            <a:xfrm>
              <a:off x="0" y="482"/>
              <a:ext cx="5760" cy="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1027" name="Line 63"/>
          <p:cNvSpPr>
            <a:spLocks noChangeShapeType="1"/>
          </p:cNvSpPr>
          <p:nvPr/>
        </p:nvSpPr>
        <p:spPr bwMode="gray">
          <a:xfrm flipH="1">
            <a:off x="-17463" y="712788"/>
            <a:ext cx="3121026" cy="0"/>
          </a:xfrm>
          <a:prstGeom prst="line">
            <a:avLst/>
          </a:prstGeom>
          <a:noFill/>
          <a:ln w="3175">
            <a:solidFill>
              <a:srgbClr val="FFFF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1028" name="Line 64"/>
          <p:cNvSpPr>
            <a:spLocks noChangeShapeType="1"/>
          </p:cNvSpPr>
          <p:nvPr/>
        </p:nvSpPr>
        <p:spPr bwMode="gray">
          <a:xfrm flipH="1">
            <a:off x="-17463" y="712788"/>
            <a:ext cx="3121026" cy="349250"/>
          </a:xfrm>
          <a:prstGeom prst="line">
            <a:avLst/>
          </a:prstGeom>
          <a:noFill/>
          <a:ln w="3175">
            <a:solidFill>
              <a:srgbClr val="FFFF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1029" name="Line 65"/>
          <p:cNvSpPr>
            <a:spLocks noChangeShapeType="1"/>
          </p:cNvSpPr>
          <p:nvPr/>
        </p:nvSpPr>
        <p:spPr bwMode="gray">
          <a:xfrm flipH="1">
            <a:off x="-17463" y="692150"/>
            <a:ext cx="3121026" cy="196850"/>
          </a:xfrm>
          <a:prstGeom prst="line">
            <a:avLst/>
          </a:prstGeom>
          <a:noFill/>
          <a:ln w="3175">
            <a:solidFill>
              <a:srgbClr val="FFFF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1030" name="Line 66"/>
          <p:cNvSpPr>
            <a:spLocks noChangeShapeType="1"/>
          </p:cNvSpPr>
          <p:nvPr/>
        </p:nvSpPr>
        <p:spPr bwMode="gray">
          <a:xfrm>
            <a:off x="-17463" y="765175"/>
            <a:ext cx="12192001" cy="0"/>
          </a:xfrm>
          <a:prstGeom prst="line">
            <a:avLst/>
          </a:prstGeom>
          <a:noFill/>
          <a:ln w="3175">
            <a:solidFill>
              <a:srgbClr val="FFFF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1091" name="Freeform 67"/>
          <p:cNvSpPr>
            <a:spLocks/>
          </p:cNvSpPr>
          <p:nvPr/>
        </p:nvSpPr>
        <p:spPr bwMode="gray">
          <a:xfrm>
            <a:off x="-17463" y="0"/>
            <a:ext cx="12209463" cy="1600200"/>
          </a:xfrm>
          <a:custGeom>
            <a:avLst/>
            <a:gdLst>
              <a:gd name="T0" fmla="*/ 0 w 5768"/>
              <a:gd name="T1" fmla="*/ 0 h 1008"/>
              <a:gd name="T2" fmla="*/ 0 w 5768"/>
              <a:gd name="T3" fmla="*/ 688 h 1008"/>
              <a:gd name="T4" fmla="*/ 2008 w 5768"/>
              <a:gd name="T5" fmla="*/ 492 h 1008"/>
              <a:gd name="T6" fmla="*/ 5768 w 5768"/>
              <a:gd name="T7" fmla="*/ 1008 h 1008"/>
              <a:gd name="T8" fmla="*/ 5768 w 5768"/>
              <a:gd name="T9" fmla="*/ 0 h 1008"/>
              <a:gd name="T10" fmla="*/ 0 w 5768"/>
              <a:gd name="T11" fmla="*/ 0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68" h="1008">
                <a:moveTo>
                  <a:pt x="0" y="0"/>
                </a:moveTo>
                <a:lnTo>
                  <a:pt x="0" y="688"/>
                </a:lnTo>
                <a:cubicBezTo>
                  <a:pt x="72" y="682"/>
                  <a:pt x="776" y="535"/>
                  <a:pt x="2008" y="492"/>
                </a:cubicBezTo>
                <a:cubicBezTo>
                  <a:pt x="3240" y="449"/>
                  <a:pt x="4792" y="608"/>
                  <a:pt x="5768" y="1008"/>
                </a:cubicBezTo>
                <a:lnTo>
                  <a:pt x="5768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63529"/>
                  <a:invGamma/>
                </a:schemeClr>
              </a:gs>
            </a:gsLst>
            <a:lin ang="0" scaled="1"/>
          </a:gradFill>
          <a:ln>
            <a:noFill/>
          </a:ln>
          <a:effectLst/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92" name="Freeform 68"/>
          <p:cNvSpPr>
            <a:spLocks/>
          </p:cNvSpPr>
          <p:nvPr/>
        </p:nvSpPr>
        <p:spPr bwMode="gray">
          <a:xfrm>
            <a:off x="-17463" y="-12700"/>
            <a:ext cx="12209463" cy="1354138"/>
          </a:xfrm>
          <a:custGeom>
            <a:avLst/>
            <a:gdLst>
              <a:gd name="T0" fmla="*/ 0 w 5768"/>
              <a:gd name="T1" fmla="*/ 0 h 848"/>
              <a:gd name="T2" fmla="*/ 0 w 5768"/>
              <a:gd name="T3" fmla="*/ 767 h 848"/>
              <a:gd name="T4" fmla="*/ 2104 w 5768"/>
              <a:gd name="T5" fmla="*/ 448 h 848"/>
              <a:gd name="T6" fmla="*/ 5768 w 5768"/>
              <a:gd name="T7" fmla="*/ 848 h 848"/>
              <a:gd name="T8" fmla="*/ 5760 w 5768"/>
              <a:gd name="T9" fmla="*/ 8 h 848"/>
              <a:gd name="T10" fmla="*/ 0 w 5768"/>
              <a:gd name="T11" fmla="*/ 0 h 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68" h="848">
                <a:moveTo>
                  <a:pt x="0" y="0"/>
                </a:moveTo>
                <a:lnTo>
                  <a:pt x="0" y="767"/>
                </a:lnTo>
                <a:cubicBezTo>
                  <a:pt x="72" y="760"/>
                  <a:pt x="879" y="496"/>
                  <a:pt x="2104" y="448"/>
                </a:cubicBezTo>
                <a:cubicBezTo>
                  <a:pt x="3330" y="401"/>
                  <a:pt x="4792" y="472"/>
                  <a:pt x="5768" y="848"/>
                </a:cubicBezTo>
                <a:lnTo>
                  <a:pt x="5760" y="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>
            <a:noFill/>
          </a:ln>
          <a:effectLst/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pic>
        <p:nvPicPr>
          <p:cNvPr id="1033" name="Picture 69" descr="figure07_o copy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>
            <a:off x="800100" y="115888"/>
            <a:ext cx="1439863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70" descr="figure07_b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gray">
          <a:xfrm>
            <a:off x="-17463" y="333375"/>
            <a:ext cx="1920876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71" descr="figure07_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gray">
          <a:xfrm>
            <a:off x="1566863" y="404813"/>
            <a:ext cx="865187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5050" y="1347788"/>
            <a:ext cx="1034415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29375"/>
            <a:ext cx="28448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A2B8E81F-A41E-4932-98F5-B62D05F3B0EE}" type="datetime1">
              <a:rPr lang="en-US"/>
              <a:pPr>
                <a:defRPr/>
              </a:pPr>
              <a:t>9/14/2017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9375"/>
            <a:ext cx="38608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21/21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29375"/>
            <a:ext cx="28448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Verdana" pitchFamily="34" charset="0"/>
                <a:cs typeface="Arial" charset="0"/>
              </a:defRPr>
            </a:lvl1pPr>
          </a:lstStyle>
          <a:p>
            <a:pPr>
              <a:defRPr/>
            </a:pPr>
            <a:fld id="{0EBDA74B-AF30-4E06-8F07-E77B2D0654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40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981200" y="209550"/>
            <a:ext cx="9855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  <p:sldLayoutId id="2147483931" r:id="rId12"/>
  </p:sldLayoutIdLst>
  <p:transition/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Verdan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Verdan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Verdan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077200" y="6477001"/>
            <a:ext cx="2133600" cy="244475"/>
          </a:xfrm>
          <a:prstGeom prst="rect">
            <a:avLst/>
          </a:prstGeom>
        </p:spPr>
        <p:txBody>
          <a:bodyPr/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6400" y="5080000"/>
            <a:ext cx="647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Giáo</a:t>
            </a:r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Thầy</a:t>
            </a:r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Lưu</a:t>
            </a:r>
            <a:endParaRPr lang="en-US" sz="2400" b="1" dirty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Nhóm thực hiện        :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Nhóm </a:t>
            </a:r>
            <a:r>
              <a:rPr lang="en-US" sz="2400" b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sz="2400" b="1" dirty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err="1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:  KTPM4-K9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1003415_620932547931532_436010866_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752600" cy="1752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52600" y="1586499"/>
            <a:ext cx="91171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Bài thuyết trình</a:t>
            </a:r>
            <a:r>
              <a:rPr lang="en-US" sz="4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Môn: Đảm bảo chất lượng phần mềm</a:t>
            </a:r>
            <a:endParaRPr lang="en-US" sz="4000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43300" y="152401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</a:p>
        </p:txBody>
      </p:sp>
      <p:sp>
        <p:nvSpPr>
          <p:cNvPr id="11" name="AutoShape 33"/>
          <p:cNvSpPr>
            <a:spLocks noChangeArrowheads="1"/>
          </p:cNvSpPr>
          <p:nvPr/>
        </p:nvSpPr>
        <p:spPr bwMode="auto">
          <a:xfrm>
            <a:off x="11206163" y="666750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2" name="AutoShape 33"/>
          <p:cNvSpPr>
            <a:spLocks noChangeArrowheads="1"/>
          </p:cNvSpPr>
          <p:nvPr/>
        </p:nvSpPr>
        <p:spPr bwMode="auto">
          <a:xfrm>
            <a:off x="9936163" y="2746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3" name="AutoShape 34"/>
          <p:cNvSpPr>
            <a:spLocks noChangeArrowheads="1"/>
          </p:cNvSpPr>
          <p:nvPr/>
        </p:nvSpPr>
        <p:spPr bwMode="auto">
          <a:xfrm>
            <a:off x="463550" y="949325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4" name="AutoShape 35"/>
          <p:cNvSpPr>
            <a:spLocks noChangeArrowheads="1"/>
          </p:cNvSpPr>
          <p:nvPr/>
        </p:nvSpPr>
        <p:spPr bwMode="auto">
          <a:xfrm>
            <a:off x="2143125" y="68263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5" name="AutoShape 36"/>
          <p:cNvSpPr>
            <a:spLocks noChangeArrowheads="1"/>
          </p:cNvSpPr>
          <p:nvPr/>
        </p:nvSpPr>
        <p:spPr bwMode="auto">
          <a:xfrm>
            <a:off x="3616325" y="5413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6" name="AutoShape 37"/>
          <p:cNvSpPr>
            <a:spLocks noChangeArrowheads="1"/>
          </p:cNvSpPr>
          <p:nvPr/>
        </p:nvSpPr>
        <p:spPr bwMode="auto">
          <a:xfrm>
            <a:off x="5089525" y="53975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7" name="AutoShape 38"/>
          <p:cNvSpPr>
            <a:spLocks noChangeArrowheads="1"/>
          </p:cNvSpPr>
          <p:nvPr/>
        </p:nvSpPr>
        <p:spPr bwMode="auto">
          <a:xfrm>
            <a:off x="6734175" y="2746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8" name="AutoShape 40"/>
          <p:cNvSpPr>
            <a:spLocks noChangeArrowheads="1"/>
          </p:cNvSpPr>
          <p:nvPr/>
        </p:nvSpPr>
        <p:spPr bwMode="auto">
          <a:xfrm>
            <a:off x="8291513" y="68263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9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4165600" y="6429375"/>
            <a:ext cx="3860800" cy="320675"/>
          </a:xfrm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26555364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2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2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2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2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8" name="Rectangle 6"/>
          <p:cNvSpPr>
            <a:spLocks noGrp="1" noChangeArrowheads="1"/>
          </p:cNvSpPr>
          <p:nvPr>
            <p:ph type="title"/>
          </p:nvPr>
        </p:nvSpPr>
        <p:spPr>
          <a:xfrm>
            <a:off x="2336800" y="557213"/>
            <a:ext cx="8228013" cy="636587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latin typeface="Times New Roman" panose="02020603050405020304" pitchFamily="18" charset="0"/>
                <a:cs typeface="Times New Roman" pitchFamily="18" charset="0"/>
              </a:rPr>
              <a:t>Phần II: Một số phương pháp kiểm thử</a:t>
            </a: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92588" y="6435725"/>
            <a:ext cx="3860800" cy="3206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10/22</a:t>
            </a:r>
          </a:p>
          <a:p>
            <a:pPr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70038" y="1090613"/>
            <a:ext cx="8778875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 b="1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1. </a:t>
            </a:r>
            <a:r>
              <a:rPr lang="en-US" sz="3200" b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KT hộp trắng</a:t>
            </a:r>
            <a:endParaRPr lang="vi-VN" sz="3200" b="1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9" name="Rectangle 12"/>
          <p:cNvSpPr>
            <a:spLocks noChangeArrowheads="1"/>
          </p:cNvSpPr>
          <p:nvPr/>
        </p:nvSpPr>
        <p:spPr bwMode="auto">
          <a:xfrm>
            <a:off x="730928" y="1645052"/>
            <a:ext cx="10784120" cy="429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 KT hộp trắng</a:t>
            </a:r>
          </a:p>
          <a:p>
            <a:pPr marL="180000"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Thực hiện </a:t>
            </a:r>
            <a:r>
              <a:rPr lang="en-US" sz="2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 tiếp trên mã nguồn</a:t>
            </a:r>
          </a:p>
          <a:p>
            <a:pPr marL="180000"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Khám xét các chi tiết thủ tục, các con đường logic, các trạng thái của chương trình.</a:t>
            </a:r>
          </a:p>
          <a:p>
            <a:pPr marL="180000"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6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6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lôgíc</a:t>
            </a:r>
            <a:r>
              <a:rPr lang="en-US" sz="2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en-US" sz="26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just">
              <a:lnSpc>
                <a:spcPct val="150000"/>
              </a:lnSpc>
            </a:pPr>
            <a:r>
              <a:rPr 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Cách thức: 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 dụng cấu trúc điều khiển của thiết kế thủ tục để hình thành các ca </a:t>
            </a:r>
            <a:r>
              <a:rPr 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</a:t>
            </a:r>
            <a:endParaRPr lang="en-US" sz="2600" b="1" i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33"/>
          <p:cNvSpPr>
            <a:spLocks noChangeArrowheads="1"/>
          </p:cNvSpPr>
          <p:nvPr/>
        </p:nvSpPr>
        <p:spPr bwMode="auto">
          <a:xfrm>
            <a:off x="9936163" y="2746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8" name="AutoShape 34"/>
          <p:cNvSpPr>
            <a:spLocks noChangeArrowheads="1"/>
          </p:cNvSpPr>
          <p:nvPr/>
        </p:nvSpPr>
        <p:spPr bwMode="auto">
          <a:xfrm>
            <a:off x="463550" y="949325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9" name="AutoShape 35"/>
          <p:cNvSpPr>
            <a:spLocks noChangeArrowheads="1"/>
          </p:cNvSpPr>
          <p:nvPr/>
        </p:nvSpPr>
        <p:spPr bwMode="auto">
          <a:xfrm>
            <a:off x="2143125" y="68263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1" name="AutoShape 36"/>
          <p:cNvSpPr>
            <a:spLocks noChangeArrowheads="1"/>
          </p:cNvSpPr>
          <p:nvPr/>
        </p:nvSpPr>
        <p:spPr bwMode="auto">
          <a:xfrm>
            <a:off x="3616325" y="5413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2" name="AutoShape 37"/>
          <p:cNvSpPr>
            <a:spLocks noChangeArrowheads="1"/>
          </p:cNvSpPr>
          <p:nvPr/>
        </p:nvSpPr>
        <p:spPr bwMode="auto">
          <a:xfrm>
            <a:off x="5089525" y="53975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3" name="AutoShape 38"/>
          <p:cNvSpPr>
            <a:spLocks noChangeArrowheads="1"/>
          </p:cNvSpPr>
          <p:nvPr/>
        </p:nvSpPr>
        <p:spPr bwMode="auto">
          <a:xfrm>
            <a:off x="6734175" y="2746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4" name="AutoShape 40"/>
          <p:cNvSpPr>
            <a:spLocks noChangeArrowheads="1"/>
          </p:cNvSpPr>
          <p:nvPr/>
        </p:nvSpPr>
        <p:spPr bwMode="auto">
          <a:xfrm>
            <a:off x="8291513" y="68263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5" name="AutoShape 33"/>
          <p:cNvSpPr>
            <a:spLocks noChangeArrowheads="1"/>
          </p:cNvSpPr>
          <p:nvPr/>
        </p:nvSpPr>
        <p:spPr bwMode="auto">
          <a:xfrm>
            <a:off x="11206163" y="666750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8" name="Rectangle 6"/>
          <p:cNvSpPr>
            <a:spLocks noGrp="1" noChangeArrowheads="1"/>
          </p:cNvSpPr>
          <p:nvPr>
            <p:ph type="title"/>
          </p:nvPr>
        </p:nvSpPr>
        <p:spPr>
          <a:xfrm>
            <a:off x="2336800" y="557213"/>
            <a:ext cx="8228013" cy="636587"/>
          </a:xfrm>
        </p:spPr>
        <p:txBody>
          <a:bodyPr/>
          <a:lstStyle/>
          <a:p>
            <a:pPr>
              <a:defRPr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itchFamily="18" charset="0"/>
              </a:rPr>
              <a:t>Phần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II: Một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92588" y="6435725"/>
            <a:ext cx="3860800" cy="3206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11/22</a:t>
            </a:r>
          </a:p>
          <a:p>
            <a:pPr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70038" y="1090613"/>
            <a:ext cx="8778875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 b="1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1. </a:t>
            </a:r>
            <a:r>
              <a:rPr lang="en-US" sz="3200" b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KT hộp trắng</a:t>
            </a:r>
            <a:endParaRPr lang="vi-VN" sz="3200" b="1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33"/>
          <p:cNvSpPr>
            <a:spLocks noChangeArrowheads="1"/>
          </p:cNvSpPr>
          <p:nvPr/>
        </p:nvSpPr>
        <p:spPr bwMode="auto">
          <a:xfrm>
            <a:off x="9936163" y="2746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8" name="AutoShape 34"/>
          <p:cNvSpPr>
            <a:spLocks noChangeArrowheads="1"/>
          </p:cNvSpPr>
          <p:nvPr/>
        </p:nvSpPr>
        <p:spPr bwMode="auto">
          <a:xfrm>
            <a:off x="463550" y="949325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9" name="AutoShape 35"/>
          <p:cNvSpPr>
            <a:spLocks noChangeArrowheads="1"/>
          </p:cNvSpPr>
          <p:nvPr/>
        </p:nvSpPr>
        <p:spPr bwMode="auto">
          <a:xfrm>
            <a:off x="2143125" y="68263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1" name="AutoShape 36"/>
          <p:cNvSpPr>
            <a:spLocks noChangeArrowheads="1"/>
          </p:cNvSpPr>
          <p:nvPr/>
        </p:nvSpPr>
        <p:spPr bwMode="auto">
          <a:xfrm>
            <a:off x="3616325" y="5413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2" name="AutoShape 37"/>
          <p:cNvSpPr>
            <a:spLocks noChangeArrowheads="1"/>
          </p:cNvSpPr>
          <p:nvPr/>
        </p:nvSpPr>
        <p:spPr bwMode="auto">
          <a:xfrm>
            <a:off x="5089525" y="53975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3" name="AutoShape 38"/>
          <p:cNvSpPr>
            <a:spLocks noChangeArrowheads="1"/>
          </p:cNvSpPr>
          <p:nvPr/>
        </p:nvSpPr>
        <p:spPr bwMode="auto">
          <a:xfrm>
            <a:off x="6734175" y="2746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4" name="AutoShape 40"/>
          <p:cNvSpPr>
            <a:spLocks noChangeArrowheads="1"/>
          </p:cNvSpPr>
          <p:nvPr/>
        </p:nvSpPr>
        <p:spPr bwMode="auto">
          <a:xfrm>
            <a:off x="8291513" y="68263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5" name="AutoShape 33"/>
          <p:cNvSpPr>
            <a:spLocks noChangeArrowheads="1"/>
          </p:cNvSpPr>
          <p:nvPr/>
        </p:nvSpPr>
        <p:spPr bwMode="auto">
          <a:xfrm>
            <a:off x="11206163" y="666750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410300" y="1806017"/>
            <a:ext cx="3628571" cy="1262743"/>
          </a:xfrm>
          <a:prstGeom prst="ellipse">
            <a:avLst/>
          </a:prstGeom>
          <a:ln>
            <a:solidFill>
              <a:srgbClr val="FFFF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 sao cần </a:t>
            </a:r>
            <a:r>
              <a:rPr 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 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hộp trắng</a:t>
            </a:r>
            <a:endParaRPr lang="vi-VN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10760" y="3841856"/>
            <a:ext cx="3599543" cy="2310735"/>
          </a:xfrm>
          <a:prstGeom prst="round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just">
              <a:lnSpc>
                <a:spcPct val="120000"/>
              </a:lnSpc>
            </a:pPr>
            <a:r>
              <a:rPr lang="en-US" sz="23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logic &amp; </a:t>
            </a:r>
            <a:r>
              <a:rPr lang="en-US" sz="23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đắn</a:t>
            </a:r>
            <a:r>
              <a:rPr 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nghịch</a:t>
            </a:r>
            <a:r>
              <a:rPr 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3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sz="23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642535" y="3841856"/>
            <a:ext cx="3643073" cy="2310735"/>
          </a:xfrm>
          <a:prstGeom prst="round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just">
              <a:lnSpc>
                <a:spcPct val="120000"/>
              </a:lnSpc>
            </a:pPr>
            <a:r>
              <a:rPr lang="en-US" sz="23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3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3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lôgic</a:t>
            </a:r>
            <a:r>
              <a:rPr 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3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23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532352" y="3827342"/>
            <a:ext cx="3251199" cy="2310735"/>
          </a:xfrm>
          <a:prstGeom prst="round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>
              <a:lnSpc>
                <a:spcPct val="120000"/>
              </a:lnSpc>
            </a:pPr>
            <a:r>
              <a:rPr lang="en-US" sz="23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</a:t>
            </a:r>
            <a:r>
              <a:rPr 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1" name="Down Arrow 20"/>
          <p:cNvSpPr/>
          <p:nvPr/>
        </p:nvSpPr>
        <p:spPr>
          <a:xfrm>
            <a:off x="5600471" y="3192583"/>
            <a:ext cx="1248228" cy="5950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8" name="Rectangle 6"/>
          <p:cNvSpPr>
            <a:spLocks noGrp="1" noChangeArrowheads="1"/>
          </p:cNvSpPr>
          <p:nvPr>
            <p:ph type="title"/>
          </p:nvPr>
        </p:nvSpPr>
        <p:spPr>
          <a:xfrm>
            <a:off x="2336800" y="557213"/>
            <a:ext cx="8228013" cy="636587"/>
          </a:xfrm>
        </p:spPr>
        <p:txBody>
          <a:bodyPr/>
          <a:lstStyle/>
          <a:p>
            <a:pPr>
              <a:defRPr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itchFamily="18" charset="0"/>
              </a:rPr>
              <a:t>Phần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II: Một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92588" y="6435725"/>
            <a:ext cx="3860800" cy="3206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12/22</a:t>
            </a:r>
          </a:p>
          <a:p>
            <a:pPr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70038" y="1090613"/>
            <a:ext cx="8778875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 b="1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1. KT </a:t>
            </a:r>
            <a:r>
              <a:rPr lang="en-US" sz="3200" b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hộp trắng</a:t>
            </a:r>
            <a:endParaRPr lang="vi-VN" sz="3200" b="1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9" name="Rectangle 12"/>
          <p:cNvSpPr>
            <a:spLocks noChangeArrowheads="1"/>
          </p:cNvSpPr>
          <p:nvPr/>
        </p:nvSpPr>
        <p:spPr bwMode="auto">
          <a:xfrm>
            <a:off x="914387" y="1596572"/>
            <a:ext cx="10784120" cy="429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endParaRPr lang="en-US" sz="26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Được Tom McCabe </a:t>
            </a:r>
            <a:r>
              <a:rPr lang="en-US" sz="26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endParaRPr lang="en-US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2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Mỗi nút (hình tròn) biểu thị một hay một số lệnh tuần tự, hoặc thay cho điểm hội tụ các đường điều khiển.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Mỗi cạnh nối hai nút biểu diễn dòng điều khiển</a:t>
            </a:r>
          </a:p>
        </p:txBody>
      </p:sp>
      <p:sp>
        <p:nvSpPr>
          <p:cNvPr id="7" name="AutoShape 33"/>
          <p:cNvSpPr>
            <a:spLocks noChangeArrowheads="1"/>
          </p:cNvSpPr>
          <p:nvPr/>
        </p:nvSpPr>
        <p:spPr bwMode="auto">
          <a:xfrm>
            <a:off x="9936163" y="2746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8" name="AutoShape 34"/>
          <p:cNvSpPr>
            <a:spLocks noChangeArrowheads="1"/>
          </p:cNvSpPr>
          <p:nvPr/>
        </p:nvSpPr>
        <p:spPr bwMode="auto">
          <a:xfrm>
            <a:off x="463550" y="949325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9" name="AutoShape 35"/>
          <p:cNvSpPr>
            <a:spLocks noChangeArrowheads="1"/>
          </p:cNvSpPr>
          <p:nvPr/>
        </p:nvSpPr>
        <p:spPr bwMode="auto">
          <a:xfrm>
            <a:off x="2143125" y="68263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1" name="AutoShape 36"/>
          <p:cNvSpPr>
            <a:spLocks noChangeArrowheads="1"/>
          </p:cNvSpPr>
          <p:nvPr/>
        </p:nvSpPr>
        <p:spPr bwMode="auto">
          <a:xfrm>
            <a:off x="3616325" y="5413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2" name="AutoShape 37"/>
          <p:cNvSpPr>
            <a:spLocks noChangeArrowheads="1"/>
          </p:cNvSpPr>
          <p:nvPr/>
        </p:nvSpPr>
        <p:spPr bwMode="auto">
          <a:xfrm>
            <a:off x="5089525" y="53975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3" name="AutoShape 38"/>
          <p:cNvSpPr>
            <a:spLocks noChangeArrowheads="1"/>
          </p:cNvSpPr>
          <p:nvPr/>
        </p:nvSpPr>
        <p:spPr bwMode="auto">
          <a:xfrm>
            <a:off x="6734175" y="2746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4" name="AutoShape 40"/>
          <p:cNvSpPr>
            <a:spLocks noChangeArrowheads="1"/>
          </p:cNvSpPr>
          <p:nvPr/>
        </p:nvSpPr>
        <p:spPr bwMode="auto">
          <a:xfrm>
            <a:off x="8291513" y="68263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5" name="AutoShape 33"/>
          <p:cNvSpPr>
            <a:spLocks noChangeArrowheads="1"/>
          </p:cNvSpPr>
          <p:nvPr/>
        </p:nvSpPr>
        <p:spPr bwMode="auto">
          <a:xfrm>
            <a:off x="11206163" y="666750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8" name="Rectangle 6"/>
          <p:cNvSpPr>
            <a:spLocks noGrp="1" noChangeArrowheads="1"/>
          </p:cNvSpPr>
          <p:nvPr>
            <p:ph type="title"/>
          </p:nvPr>
        </p:nvSpPr>
        <p:spPr>
          <a:xfrm>
            <a:off x="2336800" y="557213"/>
            <a:ext cx="8228013" cy="636587"/>
          </a:xfrm>
        </p:spPr>
        <p:txBody>
          <a:bodyPr/>
          <a:lstStyle/>
          <a:p>
            <a:pPr>
              <a:defRPr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itchFamily="18" charset="0"/>
              </a:rPr>
              <a:t>Phần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II: Một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92588" y="6435725"/>
            <a:ext cx="3860800" cy="3206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13/22</a:t>
            </a:r>
          </a:p>
          <a:p>
            <a:pPr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70038" y="1090613"/>
            <a:ext cx="8778875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 b="1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b="1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 KT </a:t>
            </a:r>
            <a:r>
              <a:rPr lang="en-US" sz="3200" b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hộp đen</a:t>
            </a:r>
            <a:endParaRPr lang="vi-VN" sz="3200" b="1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9" name="Rectangle 12"/>
          <p:cNvSpPr>
            <a:spLocks noChangeArrowheads="1"/>
          </p:cNvSpPr>
          <p:nvPr/>
        </p:nvSpPr>
        <p:spPr bwMode="auto">
          <a:xfrm>
            <a:off x="914387" y="1596572"/>
            <a:ext cx="10784120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 </a:t>
            </a:r>
            <a:r>
              <a:rPr 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hộp 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đen tập trung vào các </a:t>
            </a:r>
            <a:r>
              <a:rPr lang="en-US" sz="2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 cầu chức năng</a:t>
            </a:r>
            <a:r>
              <a:rPr 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 </a:t>
            </a:r>
            <a:r>
              <a:rPr 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  <a:endParaRPr lang="en-US" sz="2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33"/>
          <p:cNvSpPr>
            <a:spLocks noChangeArrowheads="1"/>
          </p:cNvSpPr>
          <p:nvPr/>
        </p:nvSpPr>
        <p:spPr bwMode="auto">
          <a:xfrm>
            <a:off x="9936163" y="2746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8" name="AutoShape 34"/>
          <p:cNvSpPr>
            <a:spLocks noChangeArrowheads="1"/>
          </p:cNvSpPr>
          <p:nvPr/>
        </p:nvSpPr>
        <p:spPr bwMode="auto">
          <a:xfrm>
            <a:off x="463550" y="949325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9" name="AutoShape 35"/>
          <p:cNvSpPr>
            <a:spLocks noChangeArrowheads="1"/>
          </p:cNvSpPr>
          <p:nvPr/>
        </p:nvSpPr>
        <p:spPr bwMode="auto">
          <a:xfrm>
            <a:off x="2143125" y="68263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1" name="AutoShape 36"/>
          <p:cNvSpPr>
            <a:spLocks noChangeArrowheads="1"/>
          </p:cNvSpPr>
          <p:nvPr/>
        </p:nvSpPr>
        <p:spPr bwMode="auto">
          <a:xfrm>
            <a:off x="3616325" y="5413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2" name="AutoShape 37"/>
          <p:cNvSpPr>
            <a:spLocks noChangeArrowheads="1"/>
          </p:cNvSpPr>
          <p:nvPr/>
        </p:nvSpPr>
        <p:spPr bwMode="auto">
          <a:xfrm>
            <a:off x="5089525" y="53975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3" name="AutoShape 38"/>
          <p:cNvSpPr>
            <a:spLocks noChangeArrowheads="1"/>
          </p:cNvSpPr>
          <p:nvPr/>
        </p:nvSpPr>
        <p:spPr bwMode="auto">
          <a:xfrm>
            <a:off x="6734175" y="2746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4" name="AutoShape 40"/>
          <p:cNvSpPr>
            <a:spLocks noChangeArrowheads="1"/>
          </p:cNvSpPr>
          <p:nvPr/>
        </p:nvSpPr>
        <p:spPr bwMode="auto">
          <a:xfrm>
            <a:off x="8291513" y="68263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5" name="AutoShape 33"/>
          <p:cNvSpPr>
            <a:spLocks noChangeArrowheads="1"/>
          </p:cNvSpPr>
          <p:nvPr/>
        </p:nvSpPr>
        <p:spPr bwMode="auto">
          <a:xfrm>
            <a:off x="11206163" y="666750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986731" y="3234379"/>
            <a:ext cx="2249957" cy="2279560"/>
          </a:xfrm>
          <a:prstGeom prst="ellips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 trưng</a:t>
            </a:r>
            <a:endParaRPr lang="vi-VN" sz="2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713968" y="2775972"/>
            <a:ext cx="6284589" cy="607954"/>
          </a:xfrm>
          <a:prstGeom prst="round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 minh</a:t>
            </a:r>
          </a:p>
        </p:txBody>
      </p:sp>
      <p:cxnSp>
        <p:nvCxnSpPr>
          <p:cNvPr id="29" name="Straight Arrow Connector 28"/>
          <p:cNvCxnSpPr>
            <a:endCxn id="27" idx="1"/>
          </p:cNvCxnSpPr>
          <p:nvPr/>
        </p:nvCxnSpPr>
        <p:spPr>
          <a:xfrm flipV="1">
            <a:off x="3205274" y="3079949"/>
            <a:ext cx="1508694" cy="123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220981" y="3826504"/>
            <a:ext cx="1508694" cy="50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713968" y="3508830"/>
            <a:ext cx="6284589" cy="607954"/>
          </a:xfrm>
          <a:prstGeom prst="round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các phép thử qua giao diện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220981" y="4349933"/>
            <a:ext cx="1508694" cy="303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713968" y="4317192"/>
            <a:ext cx="6284589" cy="607954"/>
          </a:xfrm>
          <a:prstGeom prst="round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sz="26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</a:t>
            </a:r>
            <a:endParaRPr lang="en-US" sz="2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Straight Arrow Connector 44"/>
          <p:cNvCxnSpPr>
            <a:endCxn id="46" idx="1"/>
          </p:cNvCxnSpPr>
          <p:nvPr/>
        </p:nvCxnSpPr>
        <p:spPr>
          <a:xfrm>
            <a:off x="3205274" y="4349933"/>
            <a:ext cx="1508694" cy="1079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713968" y="5125554"/>
            <a:ext cx="6284589" cy="607954"/>
          </a:xfrm>
          <a:prstGeom prst="round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en-US" sz="2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Ít chú ý tới cấu trúc logic nội tại của nó</a:t>
            </a:r>
          </a:p>
        </p:txBody>
      </p:sp>
    </p:spTree>
    <p:extLst>
      <p:ext uri="{BB962C8B-B14F-4D97-AF65-F5344CB8AC3E}">
        <p14:creationId xmlns:p14="http://schemas.microsoft.com/office/powerpoint/2010/main" val="9822307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6" grpId="0" animBg="1"/>
      <p:bldP spid="41" grpId="0" animBg="1"/>
      <p:bldP spid="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8" name="Rectangle 6"/>
          <p:cNvSpPr>
            <a:spLocks noGrp="1" noChangeArrowheads="1"/>
          </p:cNvSpPr>
          <p:nvPr>
            <p:ph type="title"/>
          </p:nvPr>
        </p:nvSpPr>
        <p:spPr>
          <a:xfrm>
            <a:off x="2336800" y="557213"/>
            <a:ext cx="8228013" cy="636587"/>
          </a:xfrm>
        </p:spPr>
        <p:txBody>
          <a:bodyPr/>
          <a:lstStyle/>
          <a:p>
            <a:pPr>
              <a:defRPr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itchFamily="18" charset="0"/>
              </a:rPr>
              <a:t>Phần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II: Một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92588" y="6435725"/>
            <a:ext cx="3860800" cy="3206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14/22</a:t>
            </a:r>
          </a:p>
          <a:p>
            <a:pPr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70038" y="1090613"/>
            <a:ext cx="8778875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 b="1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b="1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 KT </a:t>
            </a:r>
            <a:r>
              <a:rPr lang="en-US" sz="3200" b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hộp đen</a:t>
            </a:r>
            <a:endParaRPr lang="vi-VN" sz="3200" b="1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9" name="Rectangle 12"/>
          <p:cNvSpPr>
            <a:spLocks noChangeArrowheads="1"/>
          </p:cNvSpPr>
          <p:nvPr/>
        </p:nvSpPr>
        <p:spPr bwMode="auto">
          <a:xfrm>
            <a:off x="914387" y="1596572"/>
            <a:ext cx="1078412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Mô hình </a:t>
            </a:r>
            <a:r>
              <a:rPr lang="en-US" sz="2800" b="1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KT</a:t>
            </a:r>
            <a:r>
              <a:rPr 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hộp đen</a:t>
            </a:r>
            <a:endParaRPr lang="en-US" sz="2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33"/>
          <p:cNvSpPr>
            <a:spLocks noChangeArrowheads="1"/>
          </p:cNvSpPr>
          <p:nvPr/>
        </p:nvSpPr>
        <p:spPr bwMode="auto">
          <a:xfrm>
            <a:off x="9936163" y="2746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8" name="AutoShape 34"/>
          <p:cNvSpPr>
            <a:spLocks noChangeArrowheads="1"/>
          </p:cNvSpPr>
          <p:nvPr/>
        </p:nvSpPr>
        <p:spPr bwMode="auto">
          <a:xfrm>
            <a:off x="463550" y="949325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9" name="AutoShape 35"/>
          <p:cNvSpPr>
            <a:spLocks noChangeArrowheads="1"/>
          </p:cNvSpPr>
          <p:nvPr/>
        </p:nvSpPr>
        <p:spPr bwMode="auto">
          <a:xfrm>
            <a:off x="2143125" y="68263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1" name="AutoShape 36"/>
          <p:cNvSpPr>
            <a:spLocks noChangeArrowheads="1"/>
          </p:cNvSpPr>
          <p:nvPr/>
        </p:nvSpPr>
        <p:spPr bwMode="auto">
          <a:xfrm>
            <a:off x="3616325" y="5413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2" name="AutoShape 37"/>
          <p:cNvSpPr>
            <a:spLocks noChangeArrowheads="1"/>
          </p:cNvSpPr>
          <p:nvPr/>
        </p:nvSpPr>
        <p:spPr bwMode="auto">
          <a:xfrm>
            <a:off x="5089525" y="53975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3" name="AutoShape 38"/>
          <p:cNvSpPr>
            <a:spLocks noChangeArrowheads="1"/>
          </p:cNvSpPr>
          <p:nvPr/>
        </p:nvSpPr>
        <p:spPr bwMode="auto">
          <a:xfrm>
            <a:off x="6734175" y="2746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4" name="AutoShape 40"/>
          <p:cNvSpPr>
            <a:spLocks noChangeArrowheads="1"/>
          </p:cNvSpPr>
          <p:nvPr/>
        </p:nvSpPr>
        <p:spPr bwMode="auto">
          <a:xfrm>
            <a:off x="8291513" y="68263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5" name="AutoShape 33"/>
          <p:cNvSpPr>
            <a:spLocks noChangeArrowheads="1"/>
          </p:cNvSpPr>
          <p:nvPr/>
        </p:nvSpPr>
        <p:spPr bwMode="auto">
          <a:xfrm>
            <a:off x="11206163" y="666750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graphicFrame>
        <p:nvGraphicFramePr>
          <p:cNvPr id="23" name="Object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305983"/>
              </p:ext>
            </p:extLst>
          </p:nvPr>
        </p:nvGraphicFramePr>
        <p:xfrm>
          <a:off x="1958975" y="2288269"/>
          <a:ext cx="8001000" cy="376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84" name="Image" r:id="rId4" imgW="11873016" imgH="5587302" progId="Photoshop.Image.7">
                  <p:embed/>
                </p:oleObj>
              </mc:Choice>
              <mc:Fallback>
                <p:oleObj name="Image" r:id="rId4" imgW="11873016" imgH="5587302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975" y="2288269"/>
                        <a:ext cx="8001000" cy="376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262071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8" name="Rectangle 6"/>
          <p:cNvSpPr>
            <a:spLocks noGrp="1" noChangeArrowheads="1"/>
          </p:cNvSpPr>
          <p:nvPr>
            <p:ph type="title"/>
          </p:nvPr>
        </p:nvSpPr>
        <p:spPr>
          <a:xfrm>
            <a:off x="2336800" y="557213"/>
            <a:ext cx="8228013" cy="636587"/>
          </a:xfrm>
        </p:spPr>
        <p:txBody>
          <a:bodyPr/>
          <a:lstStyle/>
          <a:p>
            <a:pPr>
              <a:defRPr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itchFamily="18" charset="0"/>
              </a:rPr>
              <a:t>Phần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II: Một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92588" y="6435725"/>
            <a:ext cx="3860800" cy="3206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15/22</a:t>
            </a:r>
          </a:p>
          <a:p>
            <a:pPr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70038" y="1090613"/>
            <a:ext cx="8778875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 b="1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b="1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 KT </a:t>
            </a:r>
            <a:r>
              <a:rPr lang="en-US" sz="3200" b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hộp đen</a:t>
            </a:r>
            <a:endParaRPr lang="vi-VN" sz="3200" b="1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9" name="Rectangle 12"/>
          <p:cNvSpPr>
            <a:spLocks noChangeArrowheads="1"/>
          </p:cNvSpPr>
          <p:nvPr/>
        </p:nvSpPr>
        <p:spPr bwMode="auto">
          <a:xfrm>
            <a:off x="914387" y="1596572"/>
            <a:ext cx="10784120" cy="333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Mục tiêu</a:t>
            </a:r>
          </a:p>
          <a:p>
            <a:pPr eaLnBrk="1" hangingPunct="1">
              <a:lnSpc>
                <a:spcPct val="110000"/>
              </a:lnSpc>
            </a:pPr>
            <a:r>
              <a:rPr 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 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hộp 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đen nhằm tìm ra 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loại sai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thiếu hoặc không đúng đắn.</a:t>
            </a:r>
          </a:p>
          <a:p>
            <a:pPr marL="914400" lvl="1" indent="-457200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 về giao diện.</a:t>
            </a:r>
          </a:p>
          <a:p>
            <a:pPr marL="914400" lvl="1" indent="-457200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 trong cấu trúc hoặc trong truy cập dữ liệu ngoài.</a:t>
            </a:r>
          </a:p>
          <a:p>
            <a:pPr marL="914400" lvl="1" indent="-457200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 thực thi chức năng.</a:t>
            </a:r>
          </a:p>
          <a:p>
            <a:pPr marL="914400" lvl="1" indent="-457200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 khởi đầu hoặc kết thúc mô đun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33"/>
          <p:cNvSpPr>
            <a:spLocks noChangeArrowheads="1"/>
          </p:cNvSpPr>
          <p:nvPr/>
        </p:nvSpPr>
        <p:spPr bwMode="auto">
          <a:xfrm>
            <a:off x="9936163" y="2746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8" name="AutoShape 34"/>
          <p:cNvSpPr>
            <a:spLocks noChangeArrowheads="1"/>
          </p:cNvSpPr>
          <p:nvPr/>
        </p:nvSpPr>
        <p:spPr bwMode="auto">
          <a:xfrm>
            <a:off x="463550" y="949325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9" name="AutoShape 35"/>
          <p:cNvSpPr>
            <a:spLocks noChangeArrowheads="1"/>
          </p:cNvSpPr>
          <p:nvPr/>
        </p:nvSpPr>
        <p:spPr bwMode="auto">
          <a:xfrm>
            <a:off x="2143125" y="68263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1" name="AutoShape 36"/>
          <p:cNvSpPr>
            <a:spLocks noChangeArrowheads="1"/>
          </p:cNvSpPr>
          <p:nvPr/>
        </p:nvSpPr>
        <p:spPr bwMode="auto">
          <a:xfrm>
            <a:off x="3616325" y="5413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2" name="AutoShape 37"/>
          <p:cNvSpPr>
            <a:spLocks noChangeArrowheads="1"/>
          </p:cNvSpPr>
          <p:nvPr/>
        </p:nvSpPr>
        <p:spPr bwMode="auto">
          <a:xfrm>
            <a:off x="5089525" y="53975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3" name="AutoShape 38"/>
          <p:cNvSpPr>
            <a:spLocks noChangeArrowheads="1"/>
          </p:cNvSpPr>
          <p:nvPr/>
        </p:nvSpPr>
        <p:spPr bwMode="auto">
          <a:xfrm>
            <a:off x="6734175" y="2746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4" name="AutoShape 40"/>
          <p:cNvSpPr>
            <a:spLocks noChangeArrowheads="1"/>
          </p:cNvSpPr>
          <p:nvPr/>
        </p:nvSpPr>
        <p:spPr bwMode="auto">
          <a:xfrm>
            <a:off x="8291513" y="68263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5" name="AutoShape 33"/>
          <p:cNvSpPr>
            <a:spLocks noChangeArrowheads="1"/>
          </p:cNvSpPr>
          <p:nvPr/>
        </p:nvSpPr>
        <p:spPr bwMode="auto">
          <a:xfrm>
            <a:off x="11206163" y="666750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8917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8" name="Rectangle 6"/>
          <p:cNvSpPr>
            <a:spLocks noGrp="1" noChangeArrowheads="1"/>
          </p:cNvSpPr>
          <p:nvPr>
            <p:ph type="title"/>
          </p:nvPr>
        </p:nvSpPr>
        <p:spPr>
          <a:xfrm>
            <a:off x="2336800" y="557213"/>
            <a:ext cx="8228013" cy="636587"/>
          </a:xfrm>
        </p:spPr>
        <p:txBody>
          <a:bodyPr/>
          <a:lstStyle/>
          <a:p>
            <a:pPr>
              <a:defRPr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itchFamily="18" charset="0"/>
              </a:rPr>
              <a:t>Phần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II: Một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92588" y="6435725"/>
            <a:ext cx="3860800" cy="3206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16/22</a:t>
            </a:r>
          </a:p>
          <a:p>
            <a:pPr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70038" y="1090613"/>
            <a:ext cx="8778875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 b="1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b="1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 KT </a:t>
            </a:r>
            <a:r>
              <a:rPr lang="en-US" sz="3200" b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hộp đen</a:t>
            </a:r>
            <a:endParaRPr lang="vi-VN" sz="3200" b="1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9" name="Rectangle 12"/>
          <p:cNvSpPr>
            <a:spLocks noChangeArrowheads="1"/>
          </p:cNvSpPr>
          <p:nvPr/>
        </p:nvSpPr>
        <p:spPr bwMode="auto">
          <a:xfrm>
            <a:off x="914387" y="1596572"/>
            <a:ext cx="10784120" cy="309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 chuẩn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 dụng kỹ thuật </a:t>
            </a:r>
            <a:r>
              <a:rPr 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 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hộp 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đen, cần tìm ra các ca </a:t>
            </a:r>
            <a:r>
              <a:rPr 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 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thoả 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 sz="2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tiêu chuẩn</a:t>
            </a:r>
            <a:r>
              <a:rPr 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 gọn (ít, đơn giản).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biết về sự tồn tại hoặc vắng mặt của một lớp sai (không phải về một sai cụ thể gắn với một </a:t>
            </a:r>
            <a:r>
              <a:rPr 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 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riêng 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33"/>
          <p:cNvSpPr>
            <a:spLocks noChangeArrowheads="1"/>
          </p:cNvSpPr>
          <p:nvPr/>
        </p:nvSpPr>
        <p:spPr bwMode="auto">
          <a:xfrm>
            <a:off x="9936163" y="2746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8" name="AutoShape 34"/>
          <p:cNvSpPr>
            <a:spLocks noChangeArrowheads="1"/>
          </p:cNvSpPr>
          <p:nvPr/>
        </p:nvSpPr>
        <p:spPr bwMode="auto">
          <a:xfrm>
            <a:off x="463550" y="949325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9" name="AutoShape 35"/>
          <p:cNvSpPr>
            <a:spLocks noChangeArrowheads="1"/>
          </p:cNvSpPr>
          <p:nvPr/>
        </p:nvSpPr>
        <p:spPr bwMode="auto">
          <a:xfrm>
            <a:off x="2143125" y="68263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1" name="AutoShape 36"/>
          <p:cNvSpPr>
            <a:spLocks noChangeArrowheads="1"/>
          </p:cNvSpPr>
          <p:nvPr/>
        </p:nvSpPr>
        <p:spPr bwMode="auto">
          <a:xfrm>
            <a:off x="3616325" y="5413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2" name="AutoShape 37"/>
          <p:cNvSpPr>
            <a:spLocks noChangeArrowheads="1"/>
          </p:cNvSpPr>
          <p:nvPr/>
        </p:nvSpPr>
        <p:spPr bwMode="auto">
          <a:xfrm>
            <a:off x="5089525" y="53975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3" name="AutoShape 38"/>
          <p:cNvSpPr>
            <a:spLocks noChangeArrowheads="1"/>
          </p:cNvSpPr>
          <p:nvPr/>
        </p:nvSpPr>
        <p:spPr bwMode="auto">
          <a:xfrm>
            <a:off x="6734175" y="2746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4" name="AutoShape 40"/>
          <p:cNvSpPr>
            <a:spLocks noChangeArrowheads="1"/>
          </p:cNvSpPr>
          <p:nvPr/>
        </p:nvSpPr>
        <p:spPr bwMode="auto">
          <a:xfrm>
            <a:off x="8291513" y="68263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5" name="AutoShape 33"/>
          <p:cNvSpPr>
            <a:spLocks noChangeArrowheads="1"/>
          </p:cNvSpPr>
          <p:nvPr/>
        </p:nvSpPr>
        <p:spPr bwMode="auto">
          <a:xfrm>
            <a:off x="11206163" y="666750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01998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8" name="Rectangle 6"/>
          <p:cNvSpPr>
            <a:spLocks noGrp="1" noChangeArrowheads="1"/>
          </p:cNvSpPr>
          <p:nvPr>
            <p:ph type="title"/>
          </p:nvPr>
        </p:nvSpPr>
        <p:spPr>
          <a:xfrm>
            <a:off x="2336800" y="557213"/>
            <a:ext cx="8228013" cy="636587"/>
          </a:xfrm>
        </p:spPr>
        <p:txBody>
          <a:bodyPr/>
          <a:lstStyle/>
          <a:p>
            <a:pPr>
              <a:defRPr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itchFamily="18" charset="0"/>
              </a:rPr>
              <a:t>Phần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II: Một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92588" y="6435725"/>
            <a:ext cx="3860800" cy="3206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17/22</a:t>
            </a:r>
          </a:p>
          <a:p>
            <a:pPr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70038" y="1090613"/>
            <a:ext cx="8778875" cy="10772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 b="1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b="1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 KT </a:t>
            </a:r>
            <a:r>
              <a:rPr lang="en-US" sz="3200" b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hộp đen</a:t>
            </a:r>
            <a:r>
              <a:rPr lang="en-US" sz="3200" b="1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vi-VN" sz="3200" b="1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9" name="Rectangle 12"/>
          <p:cNvSpPr>
            <a:spLocks noChangeArrowheads="1"/>
          </p:cNvSpPr>
          <p:nvPr/>
        </p:nvSpPr>
        <p:spPr bwMode="auto">
          <a:xfrm>
            <a:off x="914387" y="1596572"/>
            <a:ext cx="1078412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 thuật phân hạch tương đương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 </a:t>
            </a:r>
            <a:r>
              <a:rPr 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chia miền vào 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 chương trình thành 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lớp dữ liệu 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 lập ra các ca </a:t>
            </a:r>
            <a:r>
              <a:rPr 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 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 lớp đó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sở: dữ liệu trong 1 lớp tương đương tác động như nhau lên chương trình, tạo ra cùng một tráng thái: đúng hay sai của chương 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tìm ra 1 ca </a:t>
            </a:r>
            <a:r>
              <a:rPr 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 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 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bộc lộ 1 lớp 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 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rút gọn số </a:t>
            </a:r>
            <a:r>
              <a:rPr 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 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 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 </a:t>
            </a:r>
            <a:r>
              <a:rPr 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 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 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cho từng lớp tương 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33"/>
          <p:cNvSpPr>
            <a:spLocks noChangeArrowheads="1"/>
          </p:cNvSpPr>
          <p:nvPr/>
        </p:nvSpPr>
        <p:spPr bwMode="auto">
          <a:xfrm>
            <a:off x="9936163" y="2746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8" name="AutoShape 34"/>
          <p:cNvSpPr>
            <a:spLocks noChangeArrowheads="1"/>
          </p:cNvSpPr>
          <p:nvPr/>
        </p:nvSpPr>
        <p:spPr bwMode="auto">
          <a:xfrm>
            <a:off x="463550" y="949325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9" name="AutoShape 35"/>
          <p:cNvSpPr>
            <a:spLocks noChangeArrowheads="1"/>
          </p:cNvSpPr>
          <p:nvPr/>
        </p:nvSpPr>
        <p:spPr bwMode="auto">
          <a:xfrm>
            <a:off x="2143125" y="68263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1" name="AutoShape 36"/>
          <p:cNvSpPr>
            <a:spLocks noChangeArrowheads="1"/>
          </p:cNvSpPr>
          <p:nvPr/>
        </p:nvSpPr>
        <p:spPr bwMode="auto">
          <a:xfrm>
            <a:off x="3616325" y="5413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2" name="AutoShape 37"/>
          <p:cNvSpPr>
            <a:spLocks noChangeArrowheads="1"/>
          </p:cNvSpPr>
          <p:nvPr/>
        </p:nvSpPr>
        <p:spPr bwMode="auto">
          <a:xfrm>
            <a:off x="5089525" y="53975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3" name="AutoShape 38"/>
          <p:cNvSpPr>
            <a:spLocks noChangeArrowheads="1"/>
          </p:cNvSpPr>
          <p:nvPr/>
        </p:nvSpPr>
        <p:spPr bwMode="auto">
          <a:xfrm>
            <a:off x="6734175" y="2746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4" name="AutoShape 40"/>
          <p:cNvSpPr>
            <a:spLocks noChangeArrowheads="1"/>
          </p:cNvSpPr>
          <p:nvPr/>
        </p:nvSpPr>
        <p:spPr bwMode="auto">
          <a:xfrm>
            <a:off x="8291513" y="68263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5" name="AutoShape 33"/>
          <p:cNvSpPr>
            <a:spLocks noChangeArrowheads="1"/>
          </p:cNvSpPr>
          <p:nvPr/>
        </p:nvSpPr>
        <p:spPr bwMode="auto">
          <a:xfrm>
            <a:off x="11206163" y="666750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960513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8" name="Rectangle 6"/>
          <p:cNvSpPr>
            <a:spLocks noGrp="1" noChangeArrowheads="1"/>
          </p:cNvSpPr>
          <p:nvPr>
            <p:ph type="title"/>
          </p:nvPr>
        </p:nvSpPr>
        <p:spPr>
          <a:xfrm>
            <a:off x="2336800" y="557213"/>
            <a:ext cx="8228013" cy="636587"/>
          </a:xfrm>
        </p:spPr>
        <p:txBody>
          <a:bodyPr/>
          <a:lstStyle/>
          <a:p>
            <a:pPr>
              <a:defRPr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itchFamily="18" charset="0"/>
              </a:rPr>
              <a:t>Phần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II: Một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92588" y="6435725"/>
            <a:ext cx="3860800" cy="3206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18/22</a:t>
            </a:r>
          </a:p>
          <a:p>
            <a:pPr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70038" y="1090613"/>
            <a:ext cx="8778875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 b="1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b="1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 KT </a:t>
            </a:r>
            <a:r>
              <a:rPr lang="en-US" sz="3200" b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hộp đen</a:t>
            </a:r>
            <a:endParaRPr lang="vi-VN" sz="3200" b="1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9" name="Rectangle 12"/>
          <p:cNvSpPr>
            <a:spLocks noChangeArrowheads="1"/>
          </p:cNvSpPr>
          <p:nvPr/>
        </p:nvSpPr>
        <p:spPr bwMode="auto">
          <a:xfrm>
            <a:off x="914387" y="1596572"/>
            <a:ext cx="10784120" cy="189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Kỹ </a:t>
            </a:r>
            <a:r>
              <a:rPr 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 đồ thị nhân </a:t>
            </a:r>
            <a:r>
              <a:rPr 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 nhân quả là một kỹ thuật thiết kế ca </a:t>
            </a:r>
            <a:r>
              <a:rPr 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 cung cấp một biểu diễn chính xác các điều kiện logic và các hành động tương ứng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AutoShape 33"/>
          <p:cNvSpPr>
            <a:spLocks noChangeArrowheads="1"/>
          </p:cNvSpPr>
          <p:nvPr/>
        </p:nvSpPr>
        <p:spPr bwMode="auto">
          <a:xfrm>
            <a:off x="9936163" y="2746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8" name="AutoShape 34"/>
          <p:cNvSpPr>
            <a:spLocks noChangeArrowheads="1"/>
          </p:cNvSpPr>
          <p:nvPr/>
        </p:nvSpPr>
        <p:spPr bwMode="auto">
          <a:xfrm>
            <a:off x="463550" y="949325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9" name="AutoShape 35"/>
          <p:cNvSpPr>
            <a:spLocks noChangeArrowheads="1"/>
          </p:cNvSpPr>
          <p:nvPr/>
        </p:nvSpPr>
        <p:spPr bwMode="auto">
          <a:xfrm>
            <a:off x="2143125" y="68263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1" name="AutoShape 36"/>
          <p:cNvSpPr>
            <a:spLocks noChangeArrowheads="1"/>
          </p:cNvSpPr>
          <p:nvPr/>
        </p:nvSpPr>
        <p:spPr bwMode="auto">
          <a:xfrm>
            <a:off x="3616325" y="5413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2" name="AutoShape 37"/>
          <p:cNvSpPr>
            <a:spLocks noChangeArrowheads="1"/>
          </p:cNvSpPr>
          <p:nvPr/>
        </p:nvSpPr>
        <p:spPr bwMode="auto">
          <a:xfrm>
            <a:off x="5089525" y="53975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3" name="AutoShape 38"/>
          <p:cNvSpPr>
            <a:spLocks noChangeArrowheads="1"/>
          </p:cNvSpPr>
          <p:nvPr/>
        </p:nvSpPr>
        <p:spPr bwMode="auto">
          <a:xfrm>
            <a:off x="6734175" y="2746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4" name="AutoShape 40"/>
          <p:cNvSpPr>
            <a:spLocks noChangeArrowheads="1"/>
          </p:cNvSpPr>
          <p:nvPr/>
        </p:nvSpPr>
        <p:spPr bwMode="auto">
          <a:xfrm>
            <a:off x="8291513" y="68263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5" name="AutoShape 33"/>
          <p:cNvSpPr>
            <a:spLocks noChangeArrowheads="1"/>
          </p:cNvSpPr>
          <p:nvPr/>
        </p:nvSpPr>
        <p:spPr bwMode="auto">
          <a:xfrm>
            <a:off x="11206163" y="666750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4883152"/>
              </p:ext>
            </p:extLst>
          </p:nvPr>
        </p:nvGraphicFramePr>
        <p:xfrm>
          <a:off x="914387" y="3388322"/>
          <a:ext cx="10419021" cy="3047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642488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8" name="Rectangle 6"/>
          <p:cNvSpPr>
            <a:spLocks noGrp="1" noChangeArrowheads="1"/>
          </p:cNvSpPr>
          <p:nvPr>
            <p:ph type="title"/>
          </p:nvPr>
        </p:nvSpPr>
        <p:spPr>
          <a:xfrm>
            <a:off x="2336800" y="557213"/>
            <a:ext cx="8228013" cy="636587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latin typeface="Times New Roman" panose="02020603050405020304" pitchFamily="18" charset="0"/>
                <a:cs typeface="Times New Roman" pitchFamily="18" charset="0"/>
              </a:rPr>
              <a:t>Phần II: Một số phương pháp kiểm thử</a:t>
            </a: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92588" y="6435725"/>
            <a:ext cx="3860800" cy="3206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19/22</a:t>
            </a:r>
          </a:p>
          <a:p>
            <a:pPr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70038" y="1090613"/>
            <a:ext cx="8778875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 b="1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3200" b="1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 KT </a:t>
            </a:r>
            <a:r>
              <a:rPr lang="en-US" sz="3200" b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so sánh</a:t>
            </a:r>
            <a:endParaRPr lang="vi-VN" sz="3200" b="1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9" name="Rectangle 12"/>
          <p:cNvSpPr>
            <a:spLocks noChangeArrowheads="1"/>
          </p:cNvSpPr>
          <p:nvPr/>
        </p:nvSpPr>
        <p:spPr bwMode="auto">
          <a:xfrm>
            <a:off x="914387" y="1596572"/>
            <a:ext cx="1078412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 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 (comparision testing) còn được gọi là </a:t>
            </a:r>
            <a:r>
              <a:rPr 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 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 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 nhau (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to-back 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testing):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 triển khai nhiều bản phần mềm từ cùng 1 đặc tả. </a:t>
            </a:r>
            <a:r>
              <a:rPr 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 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hộp 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đen cho các sản phẩm này được thực hiện với 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 ca KT </a:t>
            </a:r>
            <a:r>
              <a:rPr lang="en-US" sz="2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 các dữ liệu vào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sánh các kết quả thu được: 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 có khác biệt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nghĩa là có sai trong một sản phẩm nào đó!</a:t>
            </a:r>
          </a:p>
        </p:txBody>
      </p:sp>
      <p:sp>
        <p:nvSpPr>
          <p:cNvPr id="7" name="AutoShape 33"/>
          <p:cNvSpPr>
            <a:spLocks noChangeArrowheads="1"/>
          </p:cNvSpPr>
          <p:nvPr/>
        </p:nvSpPr>
        <p:spPr bwMode="auto">
          <a:xfrm>
            <a:off x="9936163" y="2746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8" name="AutoShape 34"/>
          <p:cNvSpPr>
            <a:spLocks noChangeArrowheads="1"/>
          </p:cNvSpPr>
          <p:nvPr/>
        </p:nvSpPr>
        <p:spPr bwMode="auto">
          <a:xfrm>
            <a:off x="463550" y="949325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9" name="AutoShape 35"/>
          <p:cNvSpPr>
            <a:spLocks noChangeArrowheads="1"/>
          </p:cNvSpPr>
          <p:nvPr/>
        </p:nvSpPr>
        <p:spPr bwMode="auto">
          <a:xfrm>
            <a:off x="2143125" y="68263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1" name="AutoShape 36"/>
          <p:cNvSpPr>
            <a:spLocks noChangeArrowheads="1"/>
          </p:cNvSpPr>
          <p:nvPr/>
        </p:nvSpPr>
        <p:spPr bwMode="auto">
          <a:xfrm>
            <a:off x="3616325" y="5413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2" name="AutoShape 37"/>
          <p:cNvSpPr>
            <a:spLocks noChangeArrowheads="1"/>
          </p:cNvSpPr>
          <p:nvPr/>
        </p:nvSpPr>
        <p:spPr bwMode="auto">
          <a:xfrm>
            <a:off x="5089525" y="53975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3" name="AutoShape 38"/>
          <p:cNvSpPr>
            <a:spLocks noChangeArrowheads="1"/>
          </p:cNvSpPr>
          <p:nvPr/>
        </p:nvSpPr>
        <p:spPr bwMode="auto">
          <a:xfrm>
            <a:off x="6734175" y="2746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4" name="AutoShape 40"/>
          <p:cNvSpPr>
            <a:spLocks noChangeArrowheads="1"/>
          </p:cNvSpPr>
          <p:nvPr/>
        </p:nvSpPr>
        <p:spPr bwMode="auto">
          <a:xfrm>
            <a:off x="8291513" y="68263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5" name="AutoShape 33"/>
          <p:cNvSpPr>
            <a:spLocks noChangeArrowheads="1"/>
          </p:cNvSpPr>
          <p:nvPr/>
        </p:nvSpPr>
        <p:spPr bwMode="auto">
          <a:xfrm>
            <a:off x="11206163" y="666750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37372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 txBox="1">
            <a:spLocks/>
          </p:cNvSpPr>
          <p:nvPr/>
        </p:nvSpPr>
        <p:spPr bwMode="white">
          <a:xfrm>
            <a:off x="1338263" y="1147763"/>
            <a:ext cx="992028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sz="4800" b="1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Thành</a:t>
            </a:r>
            <a:r>
              <a:rPr lang="en-US" sz="48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viên</a:t>
            </a:r>
            <a:r>
              <a:rPr lang="en-US" sz="48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của</a:t>
            </a:r>
            <a:r>
              <a:rPr lang="en-US" sz="48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nhóm</a:t>
            </a:r>
            <a:endParaRPr lang="en-US" sz="4800" b="1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2117" y="2409372"/>
            <a:ext cx="7104969" cy="37882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anchor="ctr"/>
          <a:lstStyle/>
          <a:p>
            <a:pPr algn="just" eaLnBrk="1" hangingPunct="1">
              <a:spcBef>
                <a:spcPts val="1800"/>
              </a:spcBef>
              <a:spcAft>
                <a:spcPts val="1200"/>
              </a:spcAft>
              <a:defRPr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  Nhóm 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4:</a:t>
            </a:r>
            <a:endParaRPr lang="en-US" sz="2400" b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Aft>
                <a:spcPts val="600"/>
              </a:spcAft>
              <a:defRPr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Vũ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Mạnh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Luân</a:t>
            </a:r>
            <a:endParaRPr lang="en-US" sz="2400" b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Aft>
                <a:spcPts val="600"/>
              </a:spcAft>
              <a:defRPr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Tân Xuân Đức</a:t>
            </a:r>
            <a:endParaRPr lang="en-US" sz="2400" b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Aft>
                <a:spcPts val="600"/>
              </a:spcAft>
              <a:defRPr/>
            </a:pP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3. Nguyễn Hoàng Dương</a:t>
            </a:r>
            <a:endParaRPr lang="en-US" sz="2400" b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Aft>
                <a:spcPts val="600"/>
              </a:spcAft>
              <a:defRPr/>
            </a:pP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4.  Phạm Tuấn Trường</a:t>
            </a:r>
          </a:p>
          <a:p>
            <a:pPr algn="just" eaLnBrk="1" hangingPunct="1">
              <a:spcAft>
                <a:spcPts val="600"/>
              </a:spcAft>
              <a:defRPr/>
            </a:pP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5. Trần Quang Vinh</a:t>
            </a:r>
          </a:p>
          <a:p>
            <a:pPr algn="just" eaLnBrk="1" hangingPunct="1">
              <a:spcAft>
                <a:spcPts val="600"/>
              </a:spcAft>
              <a:defRPr/>
            </a:pP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Vũ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Hồng Tuân</a:t>
            </a:r>
          </a:p>
          <a:p>
            <a:pPr algn="just" eaLnBrk="1" hangingPunct="1">
              <a:spcAft>
                <a:spcPts val="600"/>
              </a:spcAft>
              <a:defRPr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 eaLnBrk="1" hangingPunct="1">
              <a:spcAft>
                <a:spcPts val="600"/>
              </a:spcAft>
              <a:defRPr/>
            </a:pPr>
            <a:endParaRPr lang="en-US" sz="2400" b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63538" algn="just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7. Ngô Minh Chiến</a:t>
            </a:r>
            <a:endParaRPr lang="en-US" sz="2400" b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63538" algn="just" eaLnBrk="1" hangingPunct="1">
              <a:spcAft>
                <a:spcPts val="600"/>
              </a:spcAft>
              <a:defRPr/>
            </a:pP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8. Vũ Thanh Tài</a:t>
            </a:r>
            <a:endParaRPr lang="en-US" sz="2400" b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63538" algn="just" eaLnBrk="1" hangingPunct="1">
              <a:spcAft>
                <a:spcPts val="600"/>
              </a:spcAft>
              <a:defRPr/>
            </a:pP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9. Vũ Mạnh Kiên</a:t>
            </a:r>
          </a:p>
          <a:p>
            <a:pPr marL="820738" indent="-457200" algn="just" eaLnBrk="1" hangingPunct="1">
              <a:spcAft>
                <a:spcPts val="600"/>
              </a:spcAft>
              <a:buAutoNum type="arabicPeriod" startAt="10"/>
              <a:defRPr/>
            </a:pP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Đỗ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Mạnh 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Long</a:t>
            </a:r>
          </a:p>
          <a:p>
            <a:pPr marL="820738" indent="-457200" algn="just" eaLnBrk="1" hangingPunct="1">
              <a:spcAft>
                <a:spcPts val="600"/>
              </a:spcAft>
              <a:buAutoNum type="arabicPeriod" startAt="10"/>
              <a:defRPr/>
            </a:pPr>
            <a:r>
              <a:rPr lang="en-US" sz="2400" b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Lê 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Tất 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</a:p>
          <a:p>
            <a:pPr marL="820738" indent="-457200" algn="just" eaLnBrk="1" hangingPunct="1">
              <a:spcAft>
                <a:spcPts val="600"/>
              </a:spcAft>
              <a:buAutoNum type="arabicPeriod" startAt="10"/>
              <a:defRPr/>
            </a:pP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Lê Anh Tuấn</a:t>
            </a:r>
            <a:endParaRPr lang="en-US" sz="2400" b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4165600" y="6429375"/>
            <a:ext cx="3860800" cy="320675"/>
          </a:xfrm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2/22</a:t>
            </a:r>
          </a:p>
        </p:txBody>
      </p:sp>
      <p:pic>
        <p:nvPicPr>
          <p:cNvPr id="7" name="Picture 6" descr="1003415_620932547931532_436010866_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752600" cy="1752600"/>
          </a:xfrm>
          <a:prstGeom prst="rect">
            <a:avLst/>
          </a:prstGeom>
        </p:spPr>
      </p:pic>
      <p:sp>
        <p:nvSpPr>
          <p:cNvPr id="6" name="AutoShape 33"/>
          <p:cNvSpPr>
            <a:spLocks noChangeArrowheads="1"/>
          </p:cNvSpPr>
          <p:nvPr/>
        </p:nvSpPr>
        <p:spPr bwMode="auto">
          <a:xfrm>
            <a:off x="9936163" y="2746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8" name="AutoShape 34"/>
          <p:cNvSpPr>
            <a:spLocks noChangeArrowheads="1"/>
          </p:cNvSpPr>
          <p:nvPr/>
        </p:nvSpPr>
        <p:spPr bwMode="auto">
          <a:xfrm>
            <a:off x="463550" y="949325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1" name="AutoShape 35"/>
          <p:cNvSpPr>
            <a:spLocks noChangeArrowheads="1"/>
          </p:cNvSpPr>
          <p:nvPr/>
        </p:nvSpPr>
        <p:spPr bwMode="auto">
          <a:xfrm>
            <a:off x="2143125" y="68263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2" name="AutoShape 36"/>
          <p:cNvSpPr>
            <a:spLocks noChangeArrowheads="1"/>
          </p:cNvSpPr>
          <p:nvPr/>
        </p:nvSpPr>
        <p:spPr bwMode="auto">
          <a:xfrm>
            <a:off x="3616325" y="5413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4" name="AutoShape 37"/>
          <p:cNvSpPr>
            <a:spLocks noChangeArrowheads="1"/>
          </p:cNvSpPr>
          <p:nvPr/>
        </p:nvSpPr>
        <p:spPr bwMode="auto">
          <a:xfrm>
            <a:off x="5089525" y="53975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5" name="AutoShape 38"/>
          <p:cNvSpPr>
            <a:spLocks noChangeArrowheads="1"/>
          </p:cNvSpPr>
          <p:nvPr/>
        </p:nvSpPr>
        <p:spPr bwMode="auto">
          <a:xfrm>
            <a:off x="6734175" y="2746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6" name="AutoShape 40"/>
          <p:cNvSpPr>
            <a:spLocks noChangeArrowheads="1"/>
          </p:cNvSpPr>
          <p:nvPr/>
        </p:nvSpPr>
        <p:spPr bwMode="auto">
          <a:xfrm>
            <a:off x="8291513" y="68263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7" name="AutoShape 33"/>
          <p:cNvSpPr>
            <a:spLocks noChangeArrowheads="1"/>
          </p:cNvSpPr>
          <p:nvPr/>
        </p:nvSpPr>
        <p:spPr bwMode="auto">
          <a:xfrm>
            <a:off x="11206163" y="666750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8" name="Rectangle 6"/>
          <p:cNvSpPr>
            <a:spLocks noGrp="1" noChangeArrowheads="1"/>
          </p:cNvSpPr>
          <p:nvPr>
            <p:ph type="title"/>
          </p:nvPr>
        </p:nvSpPr>
        <p:spPr>
          <a:xfrm>
            <a:off x="2336800" y="557213"/>
            <a:ext cx="8228013" cy="636587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latin typeface="Times New Roman" panose="02020603050405020304" pitchFamily="18" charset="0"/>
                <a:cs typeface="Times New Roman" pitchFamily="18" charset="0"/>
              </a:rPr>
              <a:t>Phần II: Một số phương pháp kiểm thử</a:t>
            </a: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92588" y="6435725"/>
            <a:ext cx="3860800" cy="3206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20/22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70038" y="1090613"/>
            <a:ext cx="8778875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3200" b="1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KT</a:t>
            </a:r>
            <a:r>
              <a:rPr 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thời gian thực</a:t>
            </a:r>
            <a:endParaRPr lang="vi-VN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9" name="Rectangle 12"/>
          <p:cNvSpPr>
            <a:spLocks noChangeArrowheads="1"/>
          </p:cNvSpPr>
          <p:nvPr/>
        </p:nvSpPr>
        <p:spPr bwMode="auto">
          <a:xfrm>
            <a:off x="914387" y="1596572"/>
            <a:ext cx="1078412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ệ 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 gian thực là hệ thống 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 ứng đúng, chính xác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các sự kiện của môi trường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chung:</a:t>
            </a:r>
          </a:p>
        </p:txBody>
      </p:sp>
      <p:sp>
        <p:nvSpPr>
          <p:cNvPr id="7" name="AutoShape 33"/>
          <p:cNvSpPr>
            <a:spLocks noChangeArrowheads="1"/>
          </p:cNvSpPr>
          <p:nvPr/>
        </p:nvSpPr>
        <p:spPr bwMode="auto">
          <a:xfrm>
            <a:off x="9936163" y="2746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8" name="AutoShape 34"/>
          <p:cNvSpPr>
            <a:spLocks noChangeArrowheads="1"/>
          </p:cNvSpPr>
          <p:nvPr/>
        </p:nvSpPr>
        <p:spPr bwMode="auto">
          <a:xfrm>
            <a:off x="463550" y="949325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9" name="AutoShape 35"/>
          <p:cNvSpPr>
            <a:spLocks noChangeArrowheads="1"/>
          </p:cNvSpPr>
          <p:nvPr/>
        </p:nvSpPr>
        <p:spPr bwMode="auto">
          <a:xfrm>
            <a:off x="2143125" y="68263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1" name="AutoShape 36"/>
          <p:cNvSpPr>
            <a:spLocks noChangeArrowheads="1"/>
          </p:cNvSpPr>
          <p:nvPr/>
        </p:nvSpPr>
        <p:spPr bwMode="auto">
          <a:xfrm>
            <a:off x="3616325" y="5413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2" name="AutoShape 37"/>
          <p:cNvSpPr>
            <a:spLocks noChangeArrowheads="1"/>
          </p:cNvSpPr>
          <p:nvPr/>
        </p:nvSpPr>
        <p:spPr bwMode="auto">
          <a:xfrm>
            <a:off x="5089525" y="53975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3" name="AutoShape 38"/>
          <p:cNvSpPr>
            <a:spLocks noChangeArrowheads="1"/>
          </p:cNvSpPr>
          <p:nvPr/>
        </p:nvSpPr>
        <p:spPr bwMode="auto">
          <a:xfrm>
            <a:off x="6734175" y="2746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4" name="AutoShape 40"/>
          <p:cNvSpPr>
            <a:spLocks noChangeArrowheads="1"/>
          </p:cNvSpPr>
          <p:nvPr/>
        </p:nvSpPr>
        <p:spPr bwMode="auto">
          <a:xfrm>
            <a:off x="8291513" y="68263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5" name="AutoShape 33"/>
          <p:cNvSpPr>
            <a:spLocks noChangeArrowheads="1"/>
          </p:cNvSpPr>
          <p:nvPr/>
        </p:nvSpPr>
        <p:spPr bwMode="auto">
          <a:xfrm>
            <a:off x="11206163" y="666750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graphicFrame>
        <p:nvGraphicFramePr>
          <p:cNvPr id="1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26539966"/>
              </p:ext>
            </p:extLst>
          </p:nvPr>
        </p:nvGraphicFramePr>
        <p:xfrm>
          <a:off x="2655888" y="3016113"/>
          <a:ext cx="69342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02" name="Image" r:id="rId4" imgW="9511111" imgH="4228571" progId="Photoshop.Image.7">
                  <p:embed/>
                </p:oleObj>
              </mc:Choice>
              <mc:Fallback>
                <p:oleObj name="Image" r:id="rId4" imgW="9511111" imgH="4228571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88" y="3016113"/>
                        <a:ext cx="693420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132321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168400" y="1081088"/>
            <a:ext cx="9855200" cy="7239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err="1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600" dirty="0" err="1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3600" dirty="0" smtClean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23925" y="2278063"/>
            <a:ext cx="10344150" cy="3924300"/>
          </a:xfrm>
        </p:spPr>
        <p:txBody>
          <a:bodyPr/>
          <a:lstStyle/>
          <a:p>
            <a:pPr marL="514800" indent="-514800" eaLnBrk="1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nắm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806450" indent="-457200" eaLnBrk="1" hangingPunct="1"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b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Hiểu rõ được </a:t>
            </a:r>
            <a:r>
              <a:rPr lang="en-US" b="1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KT </a:t>
            </a:r>
            <a:r>
              <a:rPr lang="en-US" b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hộp trắng, hộp đen</a:t>
            </a:r>
          </a:p>
          <a:p>
            <a:pPr marL="806450" indent="-457200" eaLnBrk="1" hangingPunct="1"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b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Nắm được cách thức tiến hành </a:t>
            </a:r>
            <a:r>
              <a:rPr lang="en-US" b="1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KT </a:t>
            </a:r>
            <a:r>
              <a:rPr lang="en-US" b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hộp trắng, hộp đen</a:t>
            </a:r>
            <a:endParaRPr lang="en-US" dirty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AutoShape 33"/>
          <p:cNvSpPr>
            <a:spLocks noChangeArrowheads="1"/>
          </p:cNvSpPr>
          <p:nvPr/>
        </p:nvSpPr>
        <p:spPr bwMode="auto">
          <a:xfrm>
            <a:off x="9936163" y="2746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AutoShape 34"/>
          <p:cNvSpPr>
            <a:spLocks noChangeArrowheads="1"/>
          </p:cNvSpPr>
          <p:nvPr/>
        </p:nvSpPr>
        <p:spPr bwMode="auto">
          <a:xfrm>
            <a:off x="463550" y="949325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AutoShape 35"/>
          <p:cNvSpPr>
            <a:spLocks noChangeArrowheads="1"/>
          </p:cNvSpPr>
          <p:nvPr/>
        </p:nvSpPr>
        <p:spPr bwMode="auto">
          <a:xfrm>
            <a:off x="2143125" y="68263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AutoShape 36"/>
          <p:cNvSpPr>
            <a:spLocks noChangeArrowheads="1"/>
          </p:cNvSpPr>
          <p:nvPr/>
        </p:nvSpPr>
        <p:spPr bwMode="auto">
          <a:xfrm>
            <a:off x="3616325" y="5413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AutoShape 37"/>
          <p:cNvSpPr>
            <a:spLocks noChangeArrowheads="1"/>
          </p:cNvSpPr>
          <p:nvPr/>
        </p:nvSpPr>
        <p:spPr bwMode="auto">
          <a:xfrm>
            <a:off x="5089525" y="53975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AutoShape 38"/>
          <p:cNvSpPr>
            <a:spLocks noChangeArrowheads="1"/>
          </p:cNvSpPr>
          <p:nvPr/>
        </p:nvSpPr>
        <p:spPr bwMode="auto">
          <a:xfrm>
            <a:off x="6734175" y="2746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AutoShape 39"/>
          <p:cNvSpPr>
            <a:spLocks noChangeArrowheads="1"/>
          </p:cNvSpPr>
          <p:nvPr/>
        </p:nvSpPr>
        <p:spPr bwMode="auto">
          <a:xfrm>
            <a:off x="11430000" y="212248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AutoShape 40"/>
          <p:cNvSpPr>
            <a:spLocks noChangeArrowheads="1"/>
          </p:cNvSpPr>
          <p:nvPr/>
        </p:nvSpPr>
        <p:spPr bwMode="auto">
          <a:xfrm>
            <a:off x="8291513" y="68263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AutoShape 42"/>
          <p:cNvSpPr>
            <a:spLocks noChangeArrowheads="1"/>
          </p:cNvSpPr>
          <p:nvPr/>
        </p:nvSpPr>
        <p:spPr bwMode="auto">
          <a:xfrm>
            <a:off x="11418888" y="60150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AutoShape 33"/>
          <p:cNvSpPr>
            <a:spLocks noChangeArrowheads="1"/>
          </p:cNvSpPr>
          <p:nvPr/>
        </p:nvSpPr>
        <p:spPr bwMode="auto">
          <a:xfrm>
            <a:off x="11206163" y="666750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21/22</a:t>
            </a:r>
            <a:endParaRPr lang="en-US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2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2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2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" dur="2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2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33"/>
          <p:cNvSpPr>
            <a:spLocks noChangeArrowheads="1"/>
          </p:cNvSpPr>
          <p:nvPr/>
        </p:nvSpPr>
        <p:spPr bwMode="auto">
          <a:xfrm>
            <a:off x="9936163" y="2746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9" name="AutoShape 34"/>
          <p:cNvSpPr>
            <a:spLocks noChangeArrowheads="1"/>
          </p:cNvSpPr>
          <p:nvPr/>
        </p:nvSpPr>
        <p:spPr bwMode="auto">
          <a:xfrm>
            <a:off x="463550" y="949325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0" name="AutoShape 35"/>
          <p:cNvSpPr>
            <a:spLocks noChangeArrowheads="1"/>
          </p:cNvSpPr>
          <p:nvPr/>
        </p:nvSpPr>
        <p:spPr bwMode="auto">
          <a:xfrm>
            <a:off x="2143125" y="68263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1" name="AutoShape 36"/>
          <p:cNvSpPr>
            <a:spLocks noChangeArrowheads="1"/>
          </p:cNvSpPr>
          <p:nvPr/>
        </p:nvSpPr>
        <p:spPr bwMode="auto">
          <a:xfrm>
            <a:off x="3546475" y="233363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2" name="AutoShape 37"/>
          <p:cNvSpPr>
            <a:spLocks noChangeArrowheads="1"/>
          </p:cNvSpPr>
          <p:nvPr/>
        </p:nvSpPr>
        <p:spPr bwMode="auto">
          <a:xfrm>
            <a:off x="5089525" y="53975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3" name="AutoShape 38"/>
          <p:cNvSpPr>
            <a:spLocks noChangeArrowheads="1"/>
          </p:cNvSpPr>
          <p:nvPr/>
        </p:nvSpPr>
        <p:spPr bwMode="auto">
          <a:xfrm>
            <a:off x="6734175" y="2746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4" name="AutoShape 39"/>
          <p:cNvSpPr>
            <a:spLocks noChangeArrowheads="1"/>
          </p:cNvSpPr>
          <p:nvPr/>
        </p:nvSpPr>
        <p:spPr bwMode="auto">
          <a:xfrm>
            <a:off x="11430000" y="212248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5" name="AutoShape 40"/>
          <p:cNvSpPr>
            <a:spLocks noChangeArrowheads="1"/>
          </p:cNvSpPr>
          <p:nvPr/>
        </p:nvSpPr>
        <p:spPr bwMode="auto">
          <a:xfrm>
            <a:off x="8291513" y="68263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6" name="AutoShape 42"/>
          <p:cNvSpPr>
            <a:spLocks noChangeArrowheads="1"/>
          </p:cNvSpPr>
          <p:nvPr/>
        </p:nvSpPr>
        <p:spPr bwMode="auto">
          <a:xfrm>
            <a:off x="11418888" y="60150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7" name="AutoShape 33"/>
          <p:cNvSpPr>
            <a:spLocks noChangeArrowheads="1"/>
          </p:cNvSpPr>
          <p:nvPr/>
        </p:nvSpPr>
        <p:spPr bwMode="auto">
          <a:xfrm>
            <a:off x="11206163" y="666750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22/22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AutoShape 39"/>
          <p:cNvSpPr>
            <a:spLocks noChangeArrowheads="1"/>
          </p:cNvSpPr>
          <p:nvPr/>
        </p:nvSpPr>
        <p:spPr bwMode="auto">
          <a:xfrm>
            <a:off x="104775" y="2754313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20" name="AutoShape 35"/>
          <p:cNvSpPr>
            <a:spLocks noChangeArrowheads="1"/>
          </p:cNvSpPr>
          <p:nvPr/>
        </p:nvSpPr>
        <p:spPr bwMode="auto">
          <a:xfrm>
            <a:off x="3632200" y="1809750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22" name="AutoShape 33"/>
          <p:cNvSpPr>
            <a:spLocks noChangeArrowheads="1"/>
          </p:cNvSpPr>
          <p:nvPr/>
        </p:nvSpPr>
        <p:spPr bwMode="auto">
          <a:xfrm>
            <a:off x="7291388" y="1809750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57360" name="Title 1"/>
          <p:cNvSpPr>
            <a:spLocks noGrp="1"/>
          </p:cNvSpPr>
          <p:nvPr>
            <p:ph type="title"/>
          </p:nvPr>
        </p:nvSpPr>
        <p:spPr>
          <a:xfrm>
            <a:off x="871538" y="2389188"/>
            <a:ext cx="10841037" cy="2674937"/>
          </a:xfrm>
        </p:spPr>
        <p:txBody>
          <a:bodyPr/>
          <a:lstStyle/>
          <a:p>
            <a:r>
              <a:rPr lang="en-US" sz="540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itchFamily="18" charset="0"/>
              </a:rPr>
              <a:t>Cảm ơn </a:t>
            </a:r>
            <a:br>
              <a:rPr lang="en-US" sz="540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itchFamily="18" charset="0"/>
              </a:rPr>
            </a:br>
            <a:r>
              <a:rPr lang="en-US" sz="540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itchFamily="18" charset="0"/>
              </a:rPr>
              <a:t>Thầy và các bạn đã lắng nghe!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2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2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2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" dur="2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2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4" dur="2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9" dur="2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  <p:bldP spid="20" grpId="0" animBg="1"/>
      <p:bldP spid="20" grpId="1" animBg="1"/>
      <p:bldP spid="22" grpId="0" animBg="1"/>
      <p:bldP spid="2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3"/>
          <p:cNvSpPr>
            <a:spLocks noChangeArrowheads="1"/>
          </p:cNvSpPr>
          <p:nvPr/>
        </p:nvSpPr>
        <p:spPr bwMode="auto">
          <a:xfrm>
            <a:off x="9936163" y="2746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6" name="AutoShape 34"/>
          <p:cNvSpPr>
            <a:spLocks noChangeArrowheads="1"/>
          </p:cNvSpPr>
          <p:nvPr/>
        </p:nvSpPr>
        <p:spPr bwMode="auto">
          <a:xfrm>
            <a:off x="463550" y="949325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7" name="AutoShape 35"/>
          <p:cNvSpPr>
            <a:spLocks noChangeArrowheads="1"/>
          </p:cNvSpPr>
          <p:nvPr/>
        </p:nvSpPr>
        <p:spPr bwMode="auto">
          <a:xfrm>
            <a:off x="2143125" y="68263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8" name="AutoShape 36"/>
          <p:cNvSpPr>
            <a:spLocks noChangeArrowheads="1"/>
          </p:cNvSpPr>
          <p:nvPr/>
        </p:nvSpPr>
        <p:spPr bwMode="auto">
          <a:xfrm>
            <a:off x="3616325" y="5413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9" name="AutoShape 37"/>
          <p:cNvSpPr>
            <a:spLocks noChangeArrowheads="1"/>
          </p:cNvSpPr>
          <p:nvPr/>
        </p:nvSpPr>
        <p:spPr bwMode="auto">
          <a:xfrm>
            <a:off x="5089525" y="53975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0" name="AutoShape 38"/>
          <p:cNvSpPr>
            <a:spLocks noChangeArrowheads="1"/>
          </p:cNvSpPr>
          <p:nvPr/>
        </p:nvSpPr>
        <p:spPr bwMode="auto">
          <a:xfrm>
            <a:off x="6734175" y="2746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1" name="AutoShape 39"/>
          <p:cNvSpPr>
            <a:spLocks noChangeArrowheads="1"/>
          </p:cNvSpPr>
          <p:nvPr/>
        </p:nvSpPr>
        <p:spPr bwMode="auto">
          <a:xfrm>
            <a:off x="11430000" y="212248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2" name="AutoShape 40"/>
          <p:cNvSpPr>
            <a:spLocks noChangeArrowheads="1"/>
          </p:cNvSpPr>
          <p:nvPr/>
        </p:nvSpPr>
        <p:spPr bwMode="auto">
          <a:xfrm>
            <a:off x="8291513" y="68263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3" name="AutoShape 42"/>
          <p:cNvSpPr>
            <a:spLocks noChangeArrowheads="1"/>
          </p:cNvSpPr>
          <p:nvPr/>
        </p:nvSpPr>
        <p:spPr bwMode="auto">
          <a:xfrm>
            <a:off x="11418888" y="60150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4" name="AutoShape 33"/>
          <p:cNvSpPr>
            <a:spLocks noChangeArrowheads="1"/>
          </p:cNvSpPr>
          <p:nvPr/>
        </p:nvSpPr>
        <p:spPr bwMode="auto">
          <a:xfrm>
            <a:off x="11206163" y="666750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110" name="Footer Placeholder 16"/>
          <p:cNvSpPr>
            <a:spLocks noGrp="1"/>
          </p:cNvSpPr>
          <p:nvPr>
            <p:ph type="ftr" sz="quarter" idx="1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3/22</a:t>
            </a:r>
          </a:p>
        </p:txBody>
      </p:sp>
      <p:sp>
        <p:nvSpPr>
          <p:cNvPr id="5133" name="AutoShape 3"/>
          <p:cNvSpPr>
            <a:spLocks noChangeArrowheads="1"/>
          </p:cNvSpPr>
          <p:nvPr/>
        </p:nvSpPr>
        <p:spPr bwMode="auto">
          <a:xfrm>
            <a:off x="8081963" y="4351338"/>
            <a:ext cx="3033712" cy="15843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34" name="AutoShape 5"/>
          <p:cNvSpPr>
            <a:spLocks noChangeArrowheads="1"/>
          </p:cNvSpPr>
          <p:nvPr/>
        </p:nvSpPr>
        <p:spPr bwMode="auto">
          <a:xfrm>
            <a:off x="1125538" y="4364038"/>
            <a:ext cx="2913062" cy="15716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103084" y="4659084"/>
            <a:ext cx="29495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Kiểm </a:t>
            </a:r>
            <a:r>
              <a:rPr lang="en-US" sz="2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sz="2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Freeform 7"/>
          <p:cNvSpPr>
            <a:spLocks/>
          </p:cNvSpPr>
          <p:nvPr/>
        </p:nvSpPr>
        <p:spPr bwMode="gray">
          <a:xfrm>
            <a:off x="4114800" y="4338638"/>
            <a:ext cx="1203325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37" name="AutoShape 8"/>
          <p:cNvSpPr>
            <a:spLocks noChangeAspect="1" noChangeArrowheads="1" noTextEdit="1"/>
          </p:cNvSpPr>
          <p:nvPr/>
        </p:nvSpPr>
        <p:spPr bwMode="gray">
          <a:xfrm flipH="1">
            <a:off x="6491288" y="4327525"/>
            <a:ext cx="1212850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38" name="Group 10"/>
          <p:cNvGrpSpPr>
            <a:grpSpLocks/>
          </p:cNvGrpSpPr>
          <p:nvPr/>
        </p:nvGrpSpPr>
        <p:grpSpPr bwMode="auto">
          <a:xfrm>
            <a:off x="4092575" y="2717800"/>
            <a:ext cx="3998913" cy="1601788"/>
            <a:chOff x="1997" y="1314"/>
            <a:chExt cx="1889" cy="1009"/>
          </a:xfrm>
        </p:grpSpPr>
        <p:grpSp>
          <p:nvGrpSpPr>
            <p:cNvPr id="5143" name="Group 11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27" name="Oval 12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Oval 13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" name="Oval 14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Oval 15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Oval 16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Oval 17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>
              <a:solidFill>
                <a:srgbClr val="FFFFFF"/>
              </a:solidFill>
            </a:ln>
            <a:effectLst/>
            <a:ex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139" name="Text Box 18"/>
          <p:cNvSpPr txBox="1">
            <a:spLocks noChangeArrowheads="1"/>
          </p:cNvSpPr>
          <p:nvPr/>
        </p:nvSpPr>
        <p:spPr bwMode="auto">
          <a:xfrm>
            <a:off x="4824413" y="2941638"/>
            <a:ext cx="25304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NỘI DUNG</a:t>
            </a:r>
            <a:endParaRPr lang="en-US" sz="3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Box 19"/>
          <p:cNvSpPr txBox="1">
            <a:spLocks noChangeArrowheads="1"/>
          </p:cNvSpPr>
          <p:nvPr/>
        </p:nvSpPr>
        <p:spPr bwMode="auto">
          <a:xfrm>
            <a:off x="8266113" y="4637088"/>
            <a:ext cx="2717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Một </a:t>
            </a:r>
            <a:r>
              <a:rPr lang="en-US" sz="2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thử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Freeform 7"/>
          <p:cNvSpPr>
            <a:spLocks/>
          </p:cNvSpPr>
          <p:nvPr/>
        </p:nvSpPr>
        <p:spPr bwMode="gray">
          <a:xfrm flipH="1">
            <a:off x="6894513" y="4352925"/>
            <a:ext cx="1076325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643432" y="1115430"/>
            <a:ext cx="8940800" cy="13162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Chương 3: KIỂM THỬ - QUẢN LÍ CẤU HÌNH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(từ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</a:t>
            </a: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slide </a:t>
            </a: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103)</a:t>
            </a:r>
            <a:endParaRPr lang="en-US" sz="32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8" name="Rectangle 6"/>
          <p:cNvSpPr>
            <a:spLocks noGrp="1" noChangeArrowheads="1"/>
          </p:cNvSpPr>
          <p:nvPr>
            <p:ph type="title"/>
          </p:nvPr>
        </p:nvSpPr>
        <p:spPr>
          <a:xfrm>
            <a:off x="2336800" y="557213"/>
            <a:ext cx="8228013" cy="636587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Phần I: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iểm thử phần mềm</a:t>
            </a: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92588" y="6435725"/>
            <a:ext cx="3860800" cy="3206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4/22</a:t>
            </a:r>
          </a:p>
          <a:p>
            <a:pPr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70038" y="1090613"/>
            <a:ext cx="8778875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 b="1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1. Khái </a:t>
            </a:r>
            <a:r>
              <a:rPr lang="en-US" sz="3200" b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  <a:endParaRPr lang="vi-VN" sz="3200" b="1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9" name="Rectangle 12"/>
          <p:cNvSpPr>
            <a:spLocks noChangeArrowheads="1"/>
          </p:cNvSpPr>
          <p:nvPr/>
        </p:nvSpPr>
        <p:spPr bwMode="auto">
          <a:xfrm>
            <a:off x="551537" y="1756226"/>
            <a:ext cx="10784120" cy="242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KTPM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là </a:t>
            </a:r>
            <a:r>
              <a:rPr lang="en-US" sz="2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yếu tố quyết định 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 </a:t>
            </a:r>
            <a:r>
              <a:rPr 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SQA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và là </a:t>
            </a:r>
            <a:r>
              <a:rPr lang="en-US" sz="2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khâu điển hình của rà soát</a:t>
            </a:r>
            <a:r>
              <a:rPr 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 tả thiết kế &amp; lập mã.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KTPM 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 GlenMyers: Là quá trình vận hành chương trình để tìm ra lỗi.</a:t>
            </a:r>
          </a:p>
        </p:txBody>
      </p:sp>
      <p:sp>
        <p:nvSpPr>
          <p:cNvPr id="7" name="AutoShape 33"/>
          <p:cNvSpPr>
            <a:spLocks noChangeArrowheads="1"/>
          </p:cNvSpPr>
          <p:nvPr/>
        </p:nvSpPr>
        <p:spPr bwMode="auto">
          <a:xfrm>
            <a:off x="9936163" y="2746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8" name="AutoShape 34"/>
          <p:cNvSpPr>
            <a:spLocks noChangeArrowheads="1"/>
          </p:cNvSpPr>
          <p:nvPr/>
        </p:nvSpPr>
        <p:spPr bwMode="auto">
          <a:xfrm>
            <a:off x="463550" y="949325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9" name="AutoShape 35"/>
          <p:cNvSpPr>
            <a:spLocks noChangeArrowheads="1"/>
          </p:cNvSpPr>
          <p:nvPr/>
        </p:nvSpPr>
        <p:spPr bwMode="auto">
          <a:xfrm>
            <a:off x="2143125" y="68263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1" name="AutoShape 36"/>
          <p:cNvSpPr>
            <a:spLocks noChangeArrowheads="1"/>
          </p:cNvSpPr>
          <p:nvPr/>
        </p:nvSpPr>
        <p:spPr bwMode="auto">
          <a:xfrm>
            <a:off x="3616325" y="5413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2" name="AutoShape 37"/>
          <p:cNvSpPr>
            <a:spLocks noChangeArrowheads="1"/>
          </p:cNvSpPr>
          <p:nvPr/>
        </p:nvSpPr>
        <p:spPr bwMode="auto">
          <a:xfrm>
            <a:off x="5089525" y="53975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3" name="AutoShape 38"/>
          <p:cNvSpPr>
            <a:spLocks noChangeArrowheads="1"/>
          </p:cNvSpPr>
          <p:nvPr/>
        </p:nvSpPr>
        <p:spPr bwMode="auto">
          <a:xfrm>
            <a:off x="6734175" y="2746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4" name="AutoShape 40"/>
          <p:cNvSpPr>
            <a:spLocks noChangeArrowheads="1"/>
          </p:cNvSpPr>
          <p:nvPr/>
        </p:nvSpPr>
        <p:spPr bwMode="auto">
          <a:xfrm>
            <a:off x="8291513" y="68263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5" name="AutoShape 33"/>
          <p:cNvSpPr>
            <a:spLocks noChangeArrowheads="1"/>
          </p:cNvSpPr>
          <p:nvPr/>
        </p:nvSpPr>
        <p:spPr bwMode="auto">
          <a:xfrm>
            <a:off x="11206163" y="666750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3"/>
          <p:cNvSpPr>
            <a:spLocks noChangeArrowheads="1"/>
          </p:cNvSpPr>
          <p:nvPr/>
        </p:nvSpPr>
        <p:spPr bwMode="auto">
          <a:xfrm>
            <a:off x="9936163" y="2746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5" name="AutoShape 34"/>
          <p:cNvSpPr>
            <a:spLocks noChangeArrowheads="1"/>
          </p:cNvSpPr>
          <p:nvPr/>
        </p:nvSpPr>
        <p:spPr bwMode="auto">
          <a:xfrm>
            <a:off x="463550" y="949325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6" name="AutoShape 35"/>
          <p:cNvSpPr>
            <a:spLocks noChangeArrowheads="1"/>
          </p:cNvSpPr>
          <p:nvPr/>
        </p:nvSpPr>
        <p:spPr bwMode="auto">
          <a:xfrm>
            <a:off x="2143125" y="68263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7" name="AutoShape 36"/>
          <p:cNvSpPr>
            <a:spLocks noChangeArrowheads="1"/>
          </p:cNvSpPr>
          <p:nvPr/>
        </p:nvSpPr>
        <p:spPr bwMode="auto">
          <a:xfrm>
            <a:off x="3616325" y="5413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8" name="AutoShape 37"/>
          <p:cNvSpPr>
            <a:spLocks noChangeArrowheads="1"/>
          </p:cNvSpPr>
          <p:nvPr/>
        </p:nvSpPr>
        <p:spPr bwMode="auto">
          <a:xfrm>
            <a:off x="5089525" y="53975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9" name="AutoShape 38"/>
          <p:cNvSpPr>
            <a:spLocks noChangeArrowheads="1"/>
          </p:cNvSpPr>
          <p:nvPr/>
        </p:nvSpPr>
        <p:spPr bwMode="auto">
          <a:xfrm>
            <a:off x="6734175" y="2746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0" name="AutoShape 39"/>
          <p:cNvSpPr>
            <a:spLocks noChangeArrowheads="1"/>
          </p:cNvSpPr>
          <p:nvPr/>
        </p:nvSpPr>
        <p:spPr bwMode="auto">
          <a:xfrm>
            <a:off x="11430000" y="212248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1" name="AutoShape 40"/>
          <p:cNvSpPr>
            <a:spLocks noChangeArrowheads="1"/>
          </p:cNvSpPr>
          <p:nvPr/>
        </p:nvSpPr>
        <p:spPr bwMode="auto">
          <a:xfrm>
            <a:off x="8291513" y="68263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2" name="AutoShape 42"/>
          <p:cNvSpPr>
            <a:spLocks noChangeArrowheads="1"/>
          </p:cNvSpPr>
          <p:nvPr/>
        </p:nvSpPr>
        <p:spPr bwMode="auto">
          <a:xfrm>
            <a:off x="11418888" y="60150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3" name="AutoShape 33"/>
          <p:cNvSpPr>
            <a:spLocks noChangeArrowheads="1"/>
          </p:cNvSpPr>
          <p:nvPr/>
        </p:nvSpPr>
        <p:spPr bwMode="auto">
          <a:xfrm>
            <a:off x="11206163" y="666750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 bwMode="white">
          <a:xfrm>
            <a:off x="1858963" y="798513"/>
            <a:ext cx="9855200" cy="563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Verdana" panose="020B060403050404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Verdana" panose="020B060403050404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Verdana" panose="020B060403050404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Verdana" panose="020B060403050404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Verdana" panose="020B0604030504040204" pitchFamily="34" charset="0"/>
              </a:defRPr>
            </a:lvl9pPr>
          </a:lstStyle>
          <a:p>
            <a:pPr algn="l">
              <a:defRPr/>
            </a:pPr>
            <a:endParaRPr lang="en-US" dirty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7200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4178300" y="6429375"/>
            <a:ext cx="3860800" cy="320675"/>
          </a:xfrm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5/22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00535" y="1026722"/>
            <a:ext cx="8778875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 b="1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2. Lí do</a:t>
            </a:r>
            <a:r>
              <a:rPr lang="en-US" sz="36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vi-VN" sz="32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84" name="Rectangle 36"/>
          <p:cNvSpPr>
            <a:spLocks noChangeArrowheads="1"/>
          </p:cNvSpPr>
          <p:nvPr/>
        </p:nvSpPr>
        <p:spPr bwMode="auto">
          <a:xfrm>
            <a:off x="1030058" y="1701804"/>
            <a:ext cx="10320112" cy="1220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vi-V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 nhìn thấy </a:t>
            </a:r>
            <a:r>
              <a:rPr 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như là </a:t>
            </a:r>
            <a:r>
              <a:rPr lang="en-US" sz="2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 phần tử 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 hệ thống hoạt động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 chế chi phí</a:t>
            </a:r>
            <a:r>
              <a:rPr lang="en-US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 trả cho các thất bại do lỗi gây ra sau này</a:t>
            </a:r>
          </a:p>
        </p:txBody>
      </p:sp>
      <p:sp>
        <p:nvSpPr>
          <p:cNvPr id="2" name="Striped Right Arrow 1"/>
          <p:cNvSpPr/>
          <p:nvPr/>
        </p:nvSpPr>
        <p:spPr>
          <a:xfrm>
            <a:off x="880555" y="4606557"/>
            <a:ext cx="978408" cy="484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ounded Rectangle 2"/>
          <p:cNvSpPr/>
          <p:nvPr/>
        </p:nvSpPr>
        <p:spPr>
          <a:xfrm>
            <a:off x="1952625" y="4190874"/>
            <a:ext cx="9253538" cy="1315998"/>
          </a:xfrm>
          <a:prstGeom prst="round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 kế hoạch tốt nâng cao chất lượng cho suốt quá trình phát triển</a:t>
            </a:r>
            <a:endParaRPr lang="vi-VN" sz="28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Rectangle 6"/>
          <p:cNvSpPr>
            <a:spLocks noGrp="1" noChangeArrowheads="1"/>
          </p:cNvSpPr>
          <p:nvPr>
            <p:ph type="title"/>
          </p:nvPr>
        </p:nvSpPr>
        <p:spPr>
          <a:xfrm>
            <a:off x="2336800" y="557213"/>
            <a:ext cx="8228013" cy="636587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Phần I: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iểm thử phần mềm</a:t>
            </a: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33"/>
          <p:cNvSpPr>
            <a:spLocks noChangeArrowheads="1"/>
          </p:cNvSpPr>
          <p:nvPr/>
        </p:nvSpPr>
        <p:spPr bwMode="auto">
          <a:xfrm>
            <a:off x="9936163" y="2746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9" name="AutoShape 34"/>
          <p:cNvSpPr>
            <a:spLocks noChangeArrowheads="1"/>
          </p:cNvSpPr>
          <p:nvPr/>
        </p:nvSpPr>
        <p:spPr bwMode="auto">
          <a:xfrm>
            <a:off x="463550" y="949325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0" name="AutoShape 35"/>
          <p:cNvSpPr>
            <a:spLocks noChangeArrowheads="1"/>
          </p:cNvSpPr>
          <p:nvPr/>
        </p:nvSpPr>
        <p:spPr bwMode="auto">
          <a:xfrm>
            <a:off x="2143125" y="68263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1" name="AutoShape 36"/>
          <p:cNvSpPr>
            <a:spLocks noChangeArrowheads="1"/>
          </p:cNvSpPr>
          <p:nvPr/>
        </p:nvSpPr>
        <p:spPr bwMode="auto">
          <a:xfrm>
            <a:off x="3616325" y="5413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2" name="AutoShape 37"/>
          <p:cNvSpPr>
            <a:spLocks noChangeArrowheads="1"/>
          </p:cNvSpPr>
          <p:nvPr/>
        </p:nvSpPr>
        <p:spPr bwMode="auto">
          <a:xfrm>
            <a:off x="5089525" y="53975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3" name="AutoShape 38"/>
          <p:cNvSpPr>
            <a:spLocks noChangeArrowheads="1"/>
          </p:cNvSpPr>
          <p:nvPr/>
        </p:nvSpPr>
        <p:spPr bwMode="auto">
          <a:xfrm>
            <a:off x="6734175" y="2746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4" name="AutoShape 39"/>
          <p:cNvSpPr>
            <a:spLocks noChangeArrowheads="1"/>
          </p:cNvSpPr>
          <p:nvPr/>
        </p:nvSpPr>
        <p:spPr bwMode="auto">
          <a:xfrm>
            <a:off x="11430000" y="212248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5" name="AutoShape 40"/>
          <p:cNvSpPr>
            <a:spLocks noChangeArrowheads="1"/>
          </p:cNvSpPr>
          <p:nvPr/>
        </p:nvSpPr>
        <p:spPr bwMode="auto">
          <a:xfrm>
            <a:off x="8291513" y="68263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6" name="AutoShape 42"/>
          <p:cNvSpPr>
            <a:spLocks noChangeArrowheads="1"/>
          </p:cNvSpPr>
          <p:nvPr/>
        </p:nvSpPr>
        <p:spPr bwMode="auto">
          <a:xfrm>
            <a:off x="11418888" y="60150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7" name="AutoShape 33"/>
          <p:cNvSpPr>
            <a:spLocks noChangeArrowheads="1"/>
          </p:cNvSpPr>
          <p:nvPr/>
        </p:nvSpPr>
        <p:spPr bwMode="auto">
          <a:xfrm>
            <a:off x="11206163" y="666750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8240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4192588" y="6435725"/>
            <a:ext cx="3860800" cy="320675"/>
          </a:xfrm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6/22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70038" y="1090613"/>
            <a:ext cx="8778875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3. Mục tiêu</a:t>
            </a:r>
            <a:endParaRPr lang="vi-VN" sz="32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Pentagon 24"/>
          <p:cNvSpPr/>
          <p:nvPr/>
        </p:nvSpPr>
        <p:spPr>
          <a:xfrm>
            <a:off x="1494971" y="1683659"/>
            <a:ext cx="9303654" cy="2017485"/>
          </a:xfrm>
          <a:prstGeom prst="homePlate">
            <a:avLst/>
          </a:prstGeom>
          <a:ln>
            <a:solidFill>
              <a:srgbClr val="FFFF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r>
              <a:rPr 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ố gắng tạo ra các ca </a:t>
            </a:r>
            <a:r>
              <a:rPr lang="en-US" sz="2600" b="1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</a:t>
            </a: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để chỉ ra lỗi của </a:t>
            </a:r>
            <a:r>
              <a:rPr lang="en-US" sz="2600" b="1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.( </a:t>
            </a:r>
            <a:r>
              <a:rPr lang="en-US" sz="2600" dirty="0" err="1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6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</a:t>
            </a: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600" b="1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</p:txBody>
      </p:sp>
      <p:sp>
        <p:nvSpPr>
          <p:cNvPr id="29" name="Pentagon 28"/>
          <p:cNvSpPr/>
          <p:nvPr/>
        </p:nvSpPr>
        <p:spPr>
          <a:xfrm>
            <a:off x="1494972" y="4027717"/>
            <a:ext cx="9332682" cy="2017485"/>
          </a:xfrm>
          <a:prstGeom prst="homePlate">
            <a:avLst/>
          </a:prstGeom>
          <a:ln>
            <a:solidFill>
              <a:srgbClr val="FFFF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chi </a:t>
            </a:r>
            <a:r>
              <a:rPr lang="en-US" sz="2600" dirty="0" err="1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title"/>
          </p:nvPr>
        </p:nvSpPr>
        <p:spPr>
          <a:xfrm>
            <a:off x="2336800" y="557213"/>
            <a:ext cx="8228013" cy="636587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Phần I: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iểm thử phần mềm</a:t>
            </a: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33"/>
          <p:cNvSpPr>
            <a:spLocks noChangeArrowheads="1"/>
          </p:cNvSpPr>
          <p:nvPr/>
        </p:nvSpPr>
        <p:spPr bwMode="auto">
          <a:xfrm>
            <a:off x="9936163" y="2746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9" name="AutoShape 34"/>
          <p:cNvSpPr>
            <a:spLocks noChangeArrowheads="1"/>
          </p:cNvSpPr>
          <p:nvPr/>
        </p:nvSpPr>
        <p:spPr bwMode="auto">
          <a:xfrm>
            <a:off x="463550" y="949325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0" name="AutoShape 35"/>
          <p:cNvSpPr>
            <a:spLocks noChangeArrowheads="1"/>
          </p:cNvSpPr>
          <p:nvPr/>
        </p:nvSpPr>
        <p:spPr bwMode="auto">
          <a:xfrm>
            <a:off x="2143125" y="68263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1" name="AutoShape 36"/>
          <p:cNvSpPr>
            <a:spLocks noChangeArrowheads="1"/>
          </p:cNvSpPr>
          <p:nvPr/>
        </p:nvSpPr>
        <p:spPr bwMode="auto">
          <a:xfrm>
            <a:off x="3616325" y="5413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2" name="AutoShape 37"/>
          <p:cNvSpPr>
            <a:spLocks noChangeArrowheads="1"/>
          </p:cNvSpPr>
          <p:nvPr/>
        </p:nvSpPr>
        <p:spPr bwMode="auto">
          <a:xfrm>
            <a:off x="5089525" y="53975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3" name="AutoShape 38"/>
          <p:cNvSpPr>
            <a:spLocks noChangeArrowheads="1"/>
          </p:cNvSpPr>
          <p:nvPr/>
        </p:nvSpPr>
        <p:spPr bwMode="auto">
          <a:xfrm>
            <a:off x="6734175" y="2746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4" name="AutoShape 39"/>
          <p:cNvSpPr>
            <a:spLocks noChangeArrowheads="1"/>
          </p:cNvSpPr>
          <p:nvPr/>
        </p:nvSpPr>
        <p:spPr bwMode="auto">
          <a:xfrm>
            <a:off x="11430000" y="212248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5" name="AutoShape 40"/>
          <p:cNvSpPr>
            <a:spLocks noChangeArrowheads="1"/>
          </p:cNvSpPr>
          <p:nvPr/>
        </p:nvSpPr>
        <p:spPr bwMode="auto">
          <a:xfrm>
            <a:off x="8291513" y="68263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6" name="AutoShape 42"/>
          <p:cNvSpPr>
            <a:spLocks noChangeArrowheads="1"/>
          </p:cNvSpPr>
          <p:nvPr/>
        </p:nvSpPr>
        <p:spPr bwMode="auto">
          <a:xfrm>
            <a:off x="11418888" y="60150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7" name="AutoShape 33"/>
          <p:cNvSpPr>
            <a:spLocks noChangeArrowheads="1"/>
          </p:cNvSpPr>
          <p:nvPr/>
        </p:nvSpPr>
        <p:spPr bwMode="auto">
          <a:xfrm>
            <a:off x="11206163" y="666750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8240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4192588" y="6435725"/>
            <a:ext cx="3860800" cy="320675"/>
          </a:xfrm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7/22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70038" y="1090613"/>
            <a:ext cx="8778875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4. Tiến trình KT</a:t>
            </a:r>
            <a:endParaRPr lang="vi-VN" sz="32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6"/>
          <p:cNvSpPr>
            <a:spLocks noGrp="1" noChangeArrowheads="1"/>
          </p:cNvSpPr>
          <p:nvPr>
            <p:ph type="title"/>
          </p:nvPr>
        </p:nvSpPr>
        <p:spPr>
          <a:xfrm>
            <a:off x="2336800" y="557213"/>
            <a:ext cx="8228013" cy="636587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latin typeface="Times New Roman" panose="02020603050405020304" pitchFamily="18" charset="0"/>
                <a:cs typeface="Times New Roman" pitchFamily="18" charset="0"/>
              </a:rPr>
              <a:t>Phần I: Kiểm thử phần mềm</a:t>
            </a: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88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758860"/>
              </p:ext>
            </p:extLst>
          </p:nvPr>
        </p:nvGraphicFramePr>
        <p:xfrm>
          <a:off x="1059543" y="1817914"/>
          <a:ext cx="10319657" cy="3857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66" name="Image" r:id="rId4" imgW="11631746" imgH="3365079" progId="">
                  <p:embed/>
                </p:oleObj>
              </mc:Choice>
              <mc:Fallback>
                <p:oleObj name="Image" r:id="rId4" imgW="11631746" imgH="3365079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543" y="1817914"/>
                        <a:ext cx="10319657" cy="38571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3"/>
          <p:cNvSpPr>
            <a:spLocks noChangeArrowheads="1"/>
          </p:cNvSpPr>
          <p:nvPr/>
        </p:nvSpPr>
        <p:spPr bwMode="auto">
          <a:xfrm>
            <a:off x="9936163" y="2746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5" name="AutoShape 34"/>
          <p:cNvSpPr>
            <a:spLocks noChangeArrowheads="1"/>
          </p:cNvSpPr>
          <p:nvPr/>
        </p:nvSpPr>
        <p:spPr bwMode="auto">
          <a:xfrm>
            <a:off x="463550" y="949325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6" name="AutoShape 35"/>
          <p:cNvSpPr>
            <a:spLocks noChangeArrowheads="1"/>
          </p:cNvSpPr>
          <p:nvPr/>
        </p:nvSpPr>
        <p:spPr bwMode="auto">
          <a:xfrm>
            <a:off x="2143125" y="68263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7" name="AutoShape 36"/>
          <p:cNvSpPr>
            <a:spLocks noChangeArrowheads="1"/>
          </p:cNvSpPr>
          <p:nvPr/>
        </p:nvSpPr>
        <p:spPr bwMode="auto">
          <a:xfrm>
            <a:off x="3616325" y="5413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8" name="AutoShape 37"/>
          <p:cNvSpPr>
            <a:spLocks noChangeArrowheads="1"/>
          </p:cNvSpPr>
          <p:nvPr/>
        </p:nvSpPr>
        <p:spPr bwMode="auto">
          <a:xfrm>
            <a:off x="5089525" y="53975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9" name="AutoShape 38"/>
          <p:cNvSpPr>
            <a:spLocks noChangeArrowheads="1"/>
          </p:cNvSpPr>
          <p:nvPr/>
        </p:nvSpPr>
        <p:spPr bwMode="auto">
          <a:xfrm>
            <a:off x="6734175" y="2746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0" name="AutoShape 39"/>
          <p:cNvSpPr>
            <a:spLocks noChangeArrowheads="1"/>
          </p:cNvSpPr>
          <p:nvPr/>
        </p:nvSpPr>
        <p:spPr bwMode="auto">
          <a:xfrm>
            <a:off x="11430000" y="212248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1" name="AutoShape 40"/>
          <p:cNvSpPr>
            <a:spLocks noChangeArrowheads="1"/>
          </p:cNvSpPr>
          <p:nvPr/>
        </p:nvSpPr>
        <p:spPr bwMode="auto">
          <a:xfrm>
            <a:off x="8291513" y="68263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2" name="AutoShape 42"/>
          <p:cNvSpPr>
            <a:spLocks noChangeArrowheads="1"/>
          </p:cNvSpPr>
          <p:nvPr/>
        </p:nvSpPr>
        <p:spPr bwMode="auto">
          <a:xfrm>
            <a:off x="11418888" y="60150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3" name="AutoShape 33"/>
          <p:cNvSpPr>
            <a:spLocks noChangeArrowheads="1"/>
          </p:cNvSpPr>
          <p:nvPr/>
        </p:nvSpPr>
        <p:spPr bwMode="auto">
          <a:xfrm>
            <a:off x="11206163" y="666750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7200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4178300" y="6429375"/>
            <a:ext cx="3860800" cy="320675"/>
          </a:xfrm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8/22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70038" y="1090613"/>
            <a:ext cx="8778875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vi-VN" sz="28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70038" y="1090613"/>
            <a:ext cx="8778875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5. Các loại hình và phương pháp KT</a:t>
            </a:r>
            <a:endParaRPr lang="vi-VN" sz="32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612223" y="2258105"/>
            <a:ext cx="2815770" cy="1363412"/>
          </a:xfrm>
          <a:prstGeom prst="ellipse">
            <a:avLst/>
          </a:prstGeom>
          <a:ln>
            <a:solidFill>
              <a:srgbClr val="FFFF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 hình </a:t>
            </a:r>
            <a:r>
              <a:rPr lang="en-US" sz="2600" b="1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</a:t>
            </a:r>
            <a:endParaRPr lang="vi-VN" sz="2600" b="1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Down Arrow 18"/>
          <p:cNvSpPr/>
          <p:nvPr/>
        </p:nvSpPr>
        <p:spPr>
          <a:xfrm rot="16200000">
            <a:off x="4863421" y="2498497"/>
            <a:ext cx="493486" cy="899886"/>
          </a:xfrm>
          <a:prstGeom prst="downArrow">
            <a:avLst>
              <a:gd name="adj1" fmla="val 50000"/>
              <a:gd name="adj2" fmla="val 38235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661707" y="2106613"/>
            <a:ext cx="4978396" cy="1935616"/>
          </a:xfrm>
          <a:prstGeom prst="round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600" b="1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</a:t>
            </a: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đơn vị </a:t>
            </a:r>
            <a:r>
              <a:rPr lang="en-US" sz="2600" i="1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(unit testing)</a:t>
            </a:r>
          </a:p>
          <a:p>
            <a:pPr algn="just"/>
            <a:r>
              <a:rPr lang="en-US" sz="26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 </a:t>
            </a: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 hợp </a:t>
            </a:r>
            <a:r>
              <a:rPr lang="en-US" sz="2600" i="1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(integration testing)</a:t>
            </a:r>
          </a:p>
          <a:p>
            <a:pPr algn="just"/>
            <a:r>
              <a:rPr lang="en-US" sz="26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 </a:t>
            </a: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</a:t>
            </a:r>
            <a:r>
              <a:rPr lang="en-US" sz="2600" i="1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(system testing)</a:t>
            </a:r>
          </a:p>
          <a:p>
            <a:pPr algn="just"/>
            <a:r>
              <a:rPr lang="en-US" sz="26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 </a:t>
            </a: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chấp nhận </a:t>
            </a:r>
            <a:r>
              <a:rPr lang="en-US" sz="2600" i="1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(aceptance testing)</a:t>
            </a:r>
          </a:p>
        </p:txBody>
      </p:sp>
      <p:sp>
        <p:nvSpPr>
          <p:cNvPr id="22" name="Oval 21"/>
          <p:cNvSpPr/>
          <p:nvPr/>
        </p:nvSpPr>
        <p:spPr>
          <a:xfrm>
            <a:off x="1619477" y="4427991"/>
            <a:ext cx="2815770" cy="1363412"/>
          </a:xfrm>
          <a:prstGeom prst="ellipse">
            <a:avLst/>
          </a:prstGeom>
          <a:ln>
            <a:solidFill>
              <a:srgbClr val="FFFF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err="1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</a:t>
            </a:r>
            <a:endParaRPr lang="vi-VN" sz="2600" b="1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Down Arrow 22"/>
          <p:cNvSpPr/>
          <p:nvPr/>
        </p:nvSpPr>
        <p:spPr>
          <a:xfrm rot="16200000">
            <a:off x="4870675" y="4668383"/>
            <a:ext cx="493486" cy="899886"/>
          </a:xfrm>
          <a:prstGeom prst="downArrow">
            <a:avLst>
              <a:gd name="adj1" fmla="val 50000"/>
              <a:gd name="adj2" fmla="val 38235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668961" y="4427991"/>
            <a:ext cx="4971142" cy="1363412"/>
          </a:xfrm>
          <a:prstGeom prst="round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n-US" sz="26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 </a:t>
            </a: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hộp trắng (white box)</a:t>
            </a:r>
          </a:p>
          <a:p>
            <a:pPr marL="0" lvl="1"/>
            <a:r>
              <a:rPr lang="en-US" sz="26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 </a:t>
            </a: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hộp đen (black box)</a:t>
            </a:r>
            <a:endParaRPr lang="en-US" sz="2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6"/>
          <p:cNvSpPr>
            <a:spLocks noGrp="1" noChangeArrowheads="1"/>
          </p:cNvSpPr>
          <p:nvPr>
            <p:ph type="title"/>
          </p:nvPr>
        </p:nvSpPr>
        <p:spPr>
          <a:xfrm>
            <a:off x="2336800" y="557213"/>
            <a:ext cx="8228013" cy="636587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Phần I: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iểm thử phần mềm</a:t>
            </a: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1" animBg="1"/>
      <p:bldP spid="21" grpId="2" animBg="1"/>
      <p:bldP spid="22" grpId="0" animBg="1"/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3"/>
          <p:cNvSpPr>
            <a:spLocks noChangeArrowheads="1"/>
          </p:cNvSpPr>
          <p:nvPr/>
        </p:nvSpPr>
        <p:spPr bwMode="auto">
          <a:xfrm>
            <a:off x="9936163" y="2746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5" name="AutoShape 34"/>
          <p:cNvSpPr>
            <a:spLocks noChangeArrowheads="1"/>
          </p:cNvSpPr>
          <p:nvPr/>
        </p:nvSpPr>
        <p:spPr bwMode="auto">
          <a:xfrm>
            <a:off x="463550" y="949325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6" name="AutoShape 35"/>
          <p:cNvSpPr>
            <a:spLocks noChangeArrowheads="1"/>
          </p:cNvSpPr>
          <p:nvPr/>
        </p:nvSpPr>
        <p:spPr bwMode="auto">
          <a:xfrm>
            <a:off x="2143125" y="68263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7" name="AutoShape 36"/>
          <p:cNvSpPr>
            <a:spLocks noChangeArrowheads="1"/>
          </p:cNvSpPr>
          <p:nvPr/>
        </p:nvSpPr>
        <p:spPr bwMode="auto">
          <a:xfrm>
            <a:off x="3616325" y="5413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8" name="AutoShape 37"/>
          <p:cNvSpPr>
            <a:spLocks noChangeArrowheads="1"/>
          </p:cNvSpPr>
          <p:nvPr/>
        </p:nvSpPr>
        <p:spPr bwMode="auto">
          <a:xfrm>
            <a:off x="5089525" y="53975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9" name="AutoShape 38"/>
          <p:cNvSpPr>
            <a:spLocks noChangeArrowheads="1"/>
          </p:cNvSpPr>
          <p:nvPr/>
        </p:nvSpPr>
        <p:spPr bwMode="auto">
          <a:xfrm>
            <a:off x="6734175" y="2746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0" name="AutoShape 39"/>
          <p:cNvSpPr>
            <a:spLocks noChangeArrowheads="1"/>
          </p:cNvSpPr>
          <p:nvPr/>
        </p:nvSpPr>
        <p:spPr bwMode="auto">
          <a:xfrm>
            <a:off x="11430000" y="212248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1" name="AutoShape 40"/>
          <p:cNvSpPr>
            <a:spLocks noChangeArrowheads="1"/>
          </p:cNvSpPr>
          <p:nvPr/>
        </p:nvSpPr>
        <p:spPr bwMode="auto">
          <a:xfrm>
            <a:off x="8291513" y="68263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2" name="AutoShape 42"/>
          <p:cNvSpPr>
            <a:spLocks noChangeArrowheads="1"/>
          </p:cNvSpPr>
          <p:nvPr/>
        </p:nvSpPr>
        <p:spPr bwMode="auto">
          <a:xfrm>
            <a:off x="11418888" y="6015038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3" name="AutoShape 33"/>
          <p:cNvSpPr>
            <a:spLocks noChangeArrowheads="1"/>
          </p:cNvSpPr>
          <p:nvPr/>
        </p:nvSpPr>
        <p:spPr bwMode="auto">
          <a:xfrm>
            <a:off x="11206163" y="666750"/>
            <a:ext cx="533400" cy="533400"/>
          </a:xfrm>
          <a:prstGeom prst="sun">
            <a:avLst>
              <a:gd name="adj" fmla="val 42856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 bwMode="white">
          <a:xfrm>
            <a:off x="1858963" y="798513"/>
            <a:ext cx="9855200" cy="563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Verdana" panose="020B060403050404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Verdana" panose="020B060403050404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Verdana" panose="020B060403050404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Verdana" panose="020B060403050404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Verdana" panose="020B0604030504040204" pitchFamily="34" charset="0"/>
              </a:defRPr>
            </a:lvl9pPr>
          </a:lstStyle>
          <a:p>
            <a:pPr algn="l">
              <a:defRPr/>
            </a:pPr>
            <a:endParaRPr lang="en-US" dirty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7200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4178300" y="6429375"/>
            <a:ext cx="3860800" cy="320675"/>
          </a:xfrm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9/22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70038" y="1090613"/>
            <a:ext cx="8778875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6. Chiến lược và ca KT</a:t>
            </a:r>
            <a:endParaRPr lang="vi-VN" sz="32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84" name="Rectangle 36"/>
          <p:cNvSpPr>
            <a:spLocks noChangeArrowheads="1"/>
          </p:cNvSpPr>
          <p:nvPr/>
        </p:nvSpPr>
        <p:spPr bwMode="auto">
          <a:xfrm>
            <a:off x="837127" y="1614720"/>
            <a:ext cx="10902436" cy="429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vi-VN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 mỗi loại </a:t>
            </a:r>
            <a:r>
              <a:rPr lang="en-US" sz="2600" b="1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</a:t>
            </a: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thường sử dụng các </a:t>
            </a:r>
            <a:r>
              <a:rPr lang="en-US" sz="2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</a:t>
            </a: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 </a:t>
            </a:r>
            <a:r>
              <a:rPr lang="en-US" sz="2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chiến lược</a:t>
            </a:r>
            <a:r>
              <a:rPr lang="en-US" sz="2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 hợp.</a:t>
            </a:r>
          </a:p>
          <a:p>
            <a:pPr marL="0"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Một </a:t>
            </a:r>
            <a:r>
              <a:rPr lang="en-US" sz="2600" dirty="0" err="1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b="1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</a:t>
            </a: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lến</a:t>
            </a: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big bang ,…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Mục tiêu thiết kế ca </a:t>
            </a:r>
            <a:r>
              <a:rPr lang="en-US" sz="2600" b="1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</a:t>
            </a: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nhằm: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60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600" dirty="0" err="1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ìm</a:t>
            </a: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2600" dirty="0" smtClean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60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600" dirty="0" err="1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ới</a:t>
            </a: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nỗ</a:t>
            </a: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600" dirty="0" err="1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Các phương pháp tốt phải cho một cơ chế: </a:t>
            </a:r>
            <a:r>
              <a:rPr lang="en-US" sz="2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 đảm </a:t>
            </a: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 đầy đủ (không sót phần nào) và cung cấp khả năng thật sự </a:t>
            </a:r>
            <a:r>
              <a:rPr lang="en-US" sz="2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 hiện </a:t>
            </a: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 các sai trong </a:t>
            </a:r>
            <a:r>
              <a:rPr lang="en-US" sz="2600" b="1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title"/>
          </p:nvPr>
        </p:nvSpPr>
        <p:spPr>
          <a:xfrm>
            <a:off x="2336800" y="557213"/>
            <a:ext cx="8228013" cy="636587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Phần I: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iểm thử phần mềm</a:t>
            </a: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335338"/>
      </a:dk1>
      <a:lt1>
        <a:srgbClr val="D7E4BE"/>
      </a:lt1>
      <a:dk2>
        <a:srgbClr val="000066"/>
      </a:dk2>
      <a:lt2>
        <a:srgbClr val="B2B2B2"/>
      </a:lt2>
      <a:accent1>
        <a:srgbClr val="2F86B1"/>
      </a:accent1>
      <a:accent2>
        <a:srgbClr val="D2761A"/>
      </a:accent2>
      <a:accent3>
        <a:srgbClr val="E8EFDB"/>
      </a:accent3>
      <a:accent4>
        <a:srgbClr val="2A462E"/>
      </a:accent4>
      <a:accent5>
        <a:srgbClr val="ADC3D5"/>
      </a:accent5>
      <a:accent6>
        <a:srgbClr val="BE6A16"/>
      </a:accent6>
      <a:hlink>
        <a:srgbClr val="368463"/>
      </a:hlink>
      <a:folHlink>
        <a:srgbClr val="481ECE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ample 1">
        <a:dk1>
          <a:srgbClr val="1A3E86"/>
        </a:dk1>
        <a:lt1>
          <a:srgbClr val="C1CFDD"/>
        </a:lt1>
        <a:dk2>
          <a:srgbClr val="000000"/>
        </a:dk2>
        <a:lt2>
          <a:srgbClr val="B2B2B2"/>
        </a:lt2>
        <a:accent1>
          <a:srgbClr val="4AAAC0"/>
        </a:accent1>
        <a:accent2>
          <a:srgbClr val="6600FF"/>
        </a:accent2>
        <a:accent3>
          <a:srgbClr val="DDE4EB"/>
        </a:accent3>
        <a:accent4>
          <a:srgbClr val="143472"/>
        </a:accent4>
        <a:accent5>
          <a:srgbClr val="B1D2DC"/>
        </a:accent5>
        <a:accent6>
          <a:srgbClr val="5C00E7"/>
        </a:accent6>
        <a:hlink>
          <a:srgbClr val="0066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B166E"/>
        </a:dk1>
        <a:lt1>
          <a:srgbClr val="AADBFC"/>
        </a:lt1>
        <a:dk2>
          <a:srgbClr val="003366"/>
        </a:dk2>
        <a:lt2>
          <a:srgbClr val="B2B2B2"/>
        </a:lt2>
        <a:accent1>
          <a:srgbClr val="19B17B"/>
        </a:accent1>
        <a:accent2>
          <a:srgbClr val="E57B1B"/>
        </a:accent2>
        <a:accent3>
          <a:srgbClr val="D2EAFD"/>
        </a:accent3>
        <a:accent4>
          <a:srgbClr val="23115D"/>
        </a:accent4>
        <a:accent5>
          <a:srgbClr val="ABD5BF"/>
        </a:accent5>
        <a:accent6>
          <a:srgbClr val="CF6F17"/>
        </a:accent6>
        <a:hlink>
          <a:srgbClr val="0066CC"/>
        </a:hlink>
        <a:folHlink>
          <a:srgbClr val="8C71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335338"/>
        </a:dk1>
        <a:lt1>
          <a:srgbClr val="D7E4BE"/>
        </a:lt1>
        <a:dk2>
          <a:srgbClr val="000066"/>
        </a:dk2>
        <a:lt2>
          <a:srgbClr val="B2B2B2"/>
        </a:lt2>
        <a:accent1>
          <a:srgbClr val="2F86B1"/>
        </a:accent1>
        <a:accent2>
          <a:srgbClr val="D2761A"/>
        </a:accent2>
        <a:accent3>
          <a:srgbClr val="E8EFDB"/>
        </a:accent3>
        <a:accent4>
          <a:srgbClr val="2A462E"/>
        </a:accent4>
        <a:accent5>
          <a:srgbClr val="ADC3D5"/>
        </a:accent5>
        <a:accent6>
          <a:srgbClr val="BE6A16"/>
        </a:accent6>
        <a:hlink>
          <a:srgbClr val="368463"/>
        </a:hlink>
        <a:folHlink>
          <a:srgbClr val="481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4666</TotalTime>
  <Words>1353</Words>
  <Application>Microsoft Office PowerPoint</Application>
  <PresentationFormat>Widescreen</PresentationFormat>
  <Paragraphs>183</Paragraphs>
  <Slides>22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Times New Roman</vt:lpstr>
      <vt:lpstr>Verdana</vt:lpstr>
      <vt:lpstr>Wingdings</vt:lpstr>
      <vt:lpstr>sample</vt:lpstr>
      <vt:lpstr>Image</vt:lpstr>
      <vt:lpstr>PowerPoint Presentation</vt:lpstr>
      <vt:lpstr>PowerPoint Presentation</vt:lpstr>
      <vt:lpstr>PowerPoint Presentation</vt:lpstr>
      <vt:lpstr>Phần I: Kiểm thử phần mềm  </vt:lpstr>
      <vt:lpstr>Phần I: Kiểm thử phần mềm  </vt:lpstr>
      <vt:lpstr>Phần I: Kiểm thử phần mềm  </vt:lpstr>
      <vt:lpstr>Phần I: Kiểm thử phần mềm  </vt:lpstr>
      <vt:lpstr>Phần I: Kiểm thử phần mềm  </vt:lpstr>
      <vt:lpstr>Phần I: Kiểm thử phần mềm  </vt:lpstr>
      <vt:lpstr>Phần II: Một số phương pháp kiểm thử  </vt:lpstr>
      <vt:lpstr>Phần II: Một số phương pháp kiểm thử  </vt:lpstr>
      <vt:lpstr>Phần II: Một số phương pháp kiểm thử  </vt:lpstr>
      <vt:lpstr>Phần II: Một số phương pháp kiểm thử  </vt:lpstr>
      <vt:lpstr>Phần II: Một số phương pháp kiểm thử  </vt:lpstr>
      <vt:lpstr>Phần II: Một số phương pháp kiểm thử  </vt:lpstr>
      <vt:lpstr>Phần II: Một số phương pháp kiểm thử  </vt:lpstr>
      <vt:lpstr>Phần II: Một số phương pháp kiểm thử  </vt:lpstr>
      <vt:lpstr>Phần II: Một số phương pháp kiểm thử  </vt:lpstr>
      <vt:lpstr>Phần II: Một số phương pháp kiểm thử  </vt:lpstr>
      <vt:lpstr>Phần II: Một số phương pháp kiểm thử  </vt:lpstr>
      <vt:lpstr>Tổng kết nội dung bài học</vt:lpstr>
      <vt:lpstr>Cảm ơn  Thầy và các bạn đã lắng nghe!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5: KIỂM THỬ PHẦN MỀM</dc:title>
  <dc:creator>NGẠO LẬP CÔ PHONG 18</dc:creator>
  <cp:lastModifiedBy>Ngô Minh Chiến</cp:lastModifiedBy>
  <cp:revision>583</cp:revision>
  <dcterms:created xsi:type="dcterms:W3CDTF">2013-10-05T14:59:27Z</dcterms:created>
  <dcterms:modified xsi:type="dcterms:W3CDTF">2017-09-14T12:07:47Z</dcterms:modified>
</cp:coreProperties>
</file>