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8" r:id="rId3"/>
    <p:sldId id="259" r:id="rId4"/>
    <p:sldId id="281" r:id="rId5"/>
    <p:sldId id="260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746" autoAdjust="0"/>
  </p:normalViewPr>
  <p:slideViewPr>
    <p:cSldViewPr>
      <p:cViewPr varScale="1">
        <p:scale>
          <a:sx n="73" d="100"/>
          <a:sy n="73" d="100"/>
        </p:scale>
        <p:origin x="-21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7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8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0BFB8F-79AD-40E8-B7AF-4C29C809B5F8}" type="doc">
      <dgm:prSet loTypeId="urn:microsoft.com/office/officeart/2005/8/layout/vList2" loCatId="list" qsTypeId="urn:microsoft.com/office/officeart/2005/8/quickstyle/3d2" qsCatId="3D" csTypeId="urn:microsoft.com/office/officeart/2005/8/colors/accent1_2#35" csCatId="accent1" phldr="1"/>
      <dgm:spPr/>
      <dgm:t>
        <a:bodyPr/>
        <a:lstStyle/>
        <a:p>
          <a:endParaRPr lang="en-US"/>
        </a:p>
      </dgm:t>
    </dgm:pt>
    <dgm:pt modelId="{628A98BC-759D-44C2-8236-CF551D4FA99E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n-US" dirty="0"/>
        </a:p>
      </dgm:t>
    </dgm:pt>
    <dgm:pt modelId="{A6CE39FF-07A5-4B3A-B023-830A161BFD61}" type="parTrans" cxnId="{FC36AC22-3113-4C8E-ACAB-38533AC63E37}">
      <dgm:prSet/>
      <dgm:spPr/>
      <dgm:t>
        <a:bodyPr/>
        <a:lstStyle/>
        <a:p>
          <a:endParaRPr lang="en-US"/>
        </a:p>
      </dgm:t>
    </dgm:pt>
    <dgm:pt modelId="{1F5A07EB-951E-440B-83AB-AF2457E22ADD}" type="sibTrans" cxnId="{FC36AC22-3113-4C8E-ACAB-38533AC63E37}">
      <dgm:prSet/>
      <dgm:spPr/>
      <dgm:t>
        <a:bodyPr/>
        <a:lstStyle/>
        <a:p>
          <a:endParaRPr lang="en-US"/>
        </a:p>
      </dgm:t>
    </dgm:pt>
    <dgm:pt modelId="{65295A2E-F1EE-474F-858A-7441C06DB266}" type="pres">
      <dgm:prSet presAssocID="{880BFB8F-79AD-40E8-B7AF-4C29C809B5F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22F5C1-B85E-454C-9D48-50AC98C7BB25}" type="pres">
      <dgm:prSet presAssocID="{628A98BC-759D-44C2-8236-CF551D4FA99E}" presName="parentText" presStyleLbl="node1" presStyleIdx="0" presStyleCnt="1" custScaleY="5636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9C5E31-89FC-4CB6-B665-6CAC1F04018B}" type="presOf" srcId="{628A98BC-759D-44C2-8236-CF551D4FA99E}" destId="{9622F5C1-B85E-454C-9D48-50AC98C7BB25}" srcOrd="0" destOrd="0" presId="urn:microsoft.com/office/officeart/2005/8/layout/vList2"/>
    <dgm:cxn modelId="{FC36AC22-3113-4C8E-ACAB-38533AC63E37}" srcId="{880BFB8F-79AD-40E8-B7AF-4C29C809B5F8}" destId="{628A98BC-759D-44C2-8236-CF551D4FA99E}" srcOrd="0" destOrd="0" parTransId="{A6CE39FF-07A5-4B3A-B023-830A161BFD61}" sibTransId="{1F5A07EB-951E-440B-83AB-AF2457E22ADD}"/>
    <dgm:cxn modelId="{C1AC3479-F83E-4677-82E5-9FB0666D8142}" type="presOf" srcId="{880BFB8F-79AD-40E8-B7AF-4C29C809B5F8}" destId="{65295A2E-F1EE-474F-858A-7441C06DB266}" srcOrd="0" destOrd="0" presId="urn:microsoft.com/office/officeart/2005/8/layout/vList2"/>
    <dgm:cxn modelId="{5BA2CE27-6B14-4ECC-9E05-1B4DD25AAD53}" type="presParOf" srcId="{65295A2E-F1EE-474F-858A-7441C06DB266}" destId="{9622F5C1-B85E-454C-9D48-50AC98C7BB2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89ABE2-59CB-45EF-AB20-FD151494008B}" type="doc">
      <dgm:prSet loTypeId="urn:microsoft.com/office/officeart/2005/8/layout/vList2" loCatId="list" qsTypeId="urn:microsoft.com/office/officeart/2005/8/quickstyle/3d3" qsCatId="3D" csTypeId="urn:microsoft.com/office/officeart/2005/8/colors/accent1_2#36" csCatId="accent1" phldr="1"/>
      <dgm:spPr/>
      <dgm:t>
        <a:bodyPr/>
        <a:lstStyle/>
        <a:p>
          <a:endParaRPr lang="en-US"/>
        </a:p>
      </dgm:t>
    </dgm:pt>
    <dgm:pt modelId="{B35C0E15-6ACB-4D36-92C4-AFE3C3D03C3C}">
      <dgm:prSet phldrT="[Text]" phldr="1"/>
      <dgm:spPr/>
      <dgm:t>
        <a:bodyPr/>
        <a:lstStyle/>
        <a:p>
          <a:endParaRPr lang="en-US" dirty="0"/>
        </a:p>
      </dgm:t>
    </dgm:pt>
    <dgm:pt modelId="{DF70A7F1-D31D-4641-86E2-FAA14BE54447}" type="parTrans" cxnId="{F1E2817E-B50B-4CF3-9783-05FD81DD9856}">
      <dgm:prSet/>
      <dgm:spPr/>
      <dgm:t>
        <a:bodyPr/>
        <a:lstStyle/>
        <a:p>
          <a:endParaRPr lang="en-US"/>
        </a:p>
      </dgm:t>
    </dgm:pt>
    <dgm:pt modelId="{8FA4B2E7-9E3A-4CB4-BC48-24C46F682C51}" type="sibTrans" cxnId="{F1E2817E-B50B-4CF3-9783-05FD81DD9856}">
      <dgm:prSet/>
      <dgm:spPr/>
      <dgm:t>
        <a:bodyPr/>
        <a:lstStyle/>
        <a:p>
          <a:endParaRPr lang="en-US"/>
        </a:p>
      </dgm:t>
    </dgm:pt>
    <dgm:pt modelId="{31035981-986D-4E87-B56A-95EE8144550B}" type="pres">
      <dgm:prSet presAssocID="{F389ABE2-59CB-45EF-AB20-FD15149400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FB48BD4-544D-485E-BDCB-5CD73A607738}" type="pres">
      <dgm:prSet presAssocID="{B35C0E15-6ACB-4D36-92C4-AFE3C3D03C3C}" presName="parentText" presStyleLbl="node1" presStyleIdx="0" presStyleCnt="1" custScaleY="606423" custLinFactNeighborY="-1790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D99F71-C55E-46B5-A702-5BD6629AB547}" type="presOf" srcId="{F389ABE2-59CB-45EF-AB20-FD151494008B}" destId="{31035981-986D-4E87-B56A-95EE8144550B}" srcOrd="0" destOrd="0" presId="urn:microsoft.com/office/officeart/2005/8/layout/vList2"/>
    <dgm:cxn modelId="{8189269C-8C09-4856-94D7-5864C4C3995C}" type="presOf" srcId="{B35C0E15-6ACB-4D36-92C4-AFE3C3D03C3C}" destId="{EFB48BD4-544D-485E-BDCB-5CD73A607738}" srcOrd="0" destOrd="0" presId="urn:microsoft.com/office/officeart/2005/8/layout/vList2"/>
    <dgm:cxn modelId="{F1E2817E-B50B-4CF3-9783-05FD81DD9856}" srcId="{F389ABE2-59CB-45EF-AB20-FD151494008B}" destId="{B35C0E15-6ACB-4D36-92C4-AFE3C3D03C3C}" srcOrd="0" destOrd="0" parTransId="{DF70A7F1-D31D-4641-86E2-FAA14BE54447}" sibTransId="{8FA4B2E7-9E3A-4CB4-BC48-24C46F682C51}"/>
    <dgm:cxn modelId="{A4167C15-4D78-49E7-ACEF-5525D04E4F08}" type="presParOf" srcId="{31035981-986D-4E87-B56A-95EE8144550B}" destId="{EFB48BD4-544D-485E-BDCB-5CD73A6077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B24864-B37C-43BA-A6A8-C5CCFE416C00}" type="doc">
      <dgm:prSet loTypeId="urn:microsoft.com/office/officeart/2005/8/layout/vList2" loCatId="list" qsTypeId="urn:microsoft.com/office/officeart/2005/8/quickstyle/3d1" qsCatId="3D" csTypeId="urn:microsoft.com/office/officeart/2005/8/colors/accent1_2#37" csCatId="accent1" phldr="1"/>
      <dgm:spPr/>
      <dgm:t>
        <a:bodyPr/>
        <a:lstStyle/>
        <a:p>
          <a:endParaRPr lang="en-US"/>
        </a:p>
      </dgm:t>
    </dgm:pt>
    <dgm:pt modelId="{4ED2BCC3-325B-46E0-A219-6A14B22ED46F}">
      <dgm:prSet phldrT="[Text]" custT="1"/>
      <dgm:spPr/>
      <dgm:t>
        <a:bodyPr/>
        <a:lstStyle/>
        <a:p>
          <a:pPr algn="ctr"/>
          <a:endParaRPr lang="en-US" sz="4400" dirty="0">
            <a:latin typeface="Times New Roman" pitchFamily="18" charset="0"/>
            <a:cs typeface="Times New Roman" pitchFamily="18" charset="0"/>
          </a:endParaRPr>
        </a:p>
      </dgm:t>
    </dgm:pt>
    <dgm:pt modelId="{115004B6-3B8D-4F3A-BCD4-279A69CFADD0}" type="parTrans" cxnId="{1AD9587A-393A-4F2A-B66E-6C06FAB49C88}">
      <dgm:prSet/>
      <dgm:spPr/>
      <dgm:t>
        <a:bodyPr/>
        <a:lstStyle/>
        <a:p>
          <a:endParaRPr lang="en-US"/>
        </a:p>
      </dgm:t>
    </dgm:pt>
    <dgm:pt modelId="{3B3052A7-623C-4AB1-B597-4B52500B8F6E}" type="sibTrans" cxnId="{1AD9587A-393A-4F2A-B66E-6C06FAB49C88}">
      <dgm:prSet/>
      <dgm:spPr/>
      <dgm:t>
        <a:bodyPr/>
        <a:lstStyle/>
        <a:p>
          <a:endParaRPr lang="en-US"/>
        </a:p>
      </dgm:t>
    </dgm:pt>
    <dgm:pt modelId="{A8F0E8E0-2B98-4C35-B9EA-E40CC4A025BF}" type="pres">
      <dgm:prSet presAssocID="{B2B24864-B37C-43BA-A6A8-C5CCFE416C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DEF6468-3C45-4820-94E1-513178E745BC}" type="pres">
      <dgm:prSet presAssocID="{4ED2BCC3-325B-46E0-A219-6A14B22ED46F}" presName="parentText" presStyleLbl="node1" presStyleIdx="0" presStyleCnt="1" custScaleY="504938" custLinFactNeighborY="-8057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D9587A-393A-4F2A-B66E-6C06FAB49C88}" srcId="{B2B24864-B37C-43BA-A6A8-C5CCFE416C00}" destId="{4ED2BCC3-325B-46E0-A219-6A14B22ED46F}" srcOrd="0" destOrd="0" parTransId="{115004B6-3B8D-4F3A-BCD4-279A69CFADD0}" sibTransId="{3B3052A7-623C-4AB1-B597-4B52500B8F6E}"/>
    <dgm:cxn modelId="{FE442DD4-53CC-42BC-91C5-B7BF153595ED}" type="presOf" srcId="{4ED2BCC3-325B-46E0-A219-6A14B22ED46F}" destId="{DDEF6468-3C45-4820-94E1-513178E745BC}" srcOrd="0" destOrd="0" presId="urn:microsoft.com/office/officeart/2005/8/layout/vList2"/>
    <dgm:cxn modelId="{536FAD03-F00C-4440-BCE9-5CC02E5F281F}" type="presOf" srcId="{B2B24864-B37C-43BA-A6A8-C5CCFE416C00}" destId="{A8F0E8E0-2B98-4C35-B9EA-E40CC4A025BF}" srcOrd="0" destOrd="0" presId="urn:microsoft.com/office/officeart/2005/8/layout/vList2"/>
    <dgm:cxn modelId="{D0730020-1E7B-47D0-9E24-BE844AF9A753}" type="presParOf" srcId="{A8F0E8E0-2B98-4C35-B9EA-E40CC4A025BF}" destId="{DDEF6468-3C45-4820-94E1-513178E745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2E1969-A8A9-4012-B9B5-244FEC2CCCFF}" type="doc">
      <dgm:prSet loTypeId="urn:microsoft.com/office/officeart/2005/8/layout/radial6" loCatId="cycle" qsTypeId="urn:microsoft.com/office/officeart/2005/8/quickstyle/3d1" qsCatId="3D" csTypeId="urn:microsoft.com/office/officeart/2005/8/colors/accent1_2#38" csCatId="accent1" phldr="1"/>
      <dgm:spPr/>
      <dgm:t>
        <a:bodyPr/>
        <a:lstStyle/>
        <a:p>
          <a:endParaRPr lang="en-US"/>
        </a:p>
      </dgm:t>
    </dgm:pt>
    <dgm:pt modelId="{DF577D99-7EC7-4617-A826-4FE33902098C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Thank you!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894201DA-5F43-4B8F-A572-F7839A24ABC1}" type="parTrans" cxnId="{7E66494C-FD0E-4937-A2E2-CC3B41C047B1}">
      <dgm:prSet/>
      <dgm:spPr/>
      <dgm:t>
        <a:bodyPr/>
        <a:lstStyle/>
        <a:p>
          <a:endParaRPr lang="en-US"/>
        </a:p>
      </dgm:t>
    </dgm:pt>
    <dgm:pt modelId="{2B9C1295-9854-4DDE-90A7-91794DCBE8CC}" type="sibTrans" cxnId="{7E66494C-FD0E-4937-A2E2-CC3B41C047B1}">
      <dgm:prSet/>
      <dgm:spPr/>
      <dgm:t>
        <a:bodyPr/>
        <a:lstStyle/>
        <a:p>
          <a:endParaRPr lang="en-US"/>
        </a:p>
      </dgm:t>
    </dgm:pt>
    <dgm:pt modelId="{2F9B5F14-2500-4D4B-908C-04D1ECD59ECE}">
      <dgm:prSet phldrT="[Text]"/>
      <dgm:spPr/>
      <dgm:t>
        <a:bodyPr/>
        <a:lstStyle/>
        <a:p>
          <a:r>
            <a:rPr lang="en-US" dirty="0" err="1" smtClean="0"/>
            <a:t>Cảm</a:t>
          </a:r>
          <a:r>
            <a:rPr lang="en-US" dirty="0" smtClean="0"/>
            <a:t> </a:t>
          </a:r>
          <a:r>
            <a:rPr lang="en-US" dirty="0" err="1" smtClean="0"/>
            <a:t>Ơn</a:t>
          </a:r>
          <a:endParaRPr lang="en-US" dirty="0"/>
        </a:p>
      </dgm:t>
    </dgm:pt>
    <dgm:pt modelId="{A9CF6E9F-9F93-4A2D-92A7-7A24BCAD882D}" type="parTrans" cxnId="{68FEA59A-35F6-406E-9046-0BC1DDC4A32B}">
      <dgm:prSet/>
      <dgm:spPr/>
      <dgm:t>
        <a:bodyPr/>
        <a:lstStyle/>
        <a:p>
          <a:endParaRPr lang="en-US"/>
        </a:p>
      </dgm:t>
    </dgm:pt>
    <dgm:pt modelId="{01B84273-BD35-46C0-82C4-F1358598C9EC}" type="sibTrans" cxnId="{68FEA59A-35F6-406E-9046-0BC1DDC4A32B}">
      <dgm:prSet/>
      <dgm:spPr/>
      <dgm:t>
        <a:bodyPr/>
        <a:lstStyle/>
        <a:p>
          <a:endParaRPr lang="en-US"/>
        </a:p>
      </dgm:t>
    </dgm:pt>
    <dgm:pt modelId="{D40E9216-9C6E-49E2-B414-B2669F9D427F}">
      <dgm:prSet phldrT="[Text]"/>
      <dgm:spPr/>
      <dgm:t>
        <a:bodyPr/>
        <a:lstStyle/>
        <a:p>
          <a:r>
            <a:rPr lang="en-US" dirty="0" err="1" smtClean="0"/>
            <a:t>Mọi</a:t>
          </a:r>
          <a:r>
            <a:rPr lang="en-US" dirty="0" smtClean="0"/>
            <a:t> </a:t>
          </a:r>
          <a:r>
            <a:rPr lang="en-US" dirty="0" err="1" smtClean="0"/>
            <a:t>người</a:t>
          </a:r>
          <a:endParaRPr lang="en-US" dirty="0"/>
        </a:p>
      </dgm:t>
    </dgm:pt>
    <dgm:pt modelId="{068E888C-953A-4F99-85E4-6A7B9D3D0AA0}" type="parTrans" cxnId="{F36CE9B5-0E4B-486B-AEEB-4AA63D9B1B61}">
      <dgm:prSet/>
      <dgm:spPr/>
      <dgm:t>
        <a:bodyPr/>
        <a:lstStyle/>
        <a:p>
          <a:endParaRPr lang="en-US"/>
        </a:p>
      </dgm:t>
    </dgm:pt>
    <dgm:pt modelId="{315A7252-5E72-4C65-95C0-97DF1CB991CA}" type="sibTrans" cxnId="{F36CE9B5-0E4B-486B-AEEB-4AA63D9B1B61}">
      <dgm:prSet/>
      <dgm:spPr/>
      <dgm:t>
        <a:bodyPr/>
        <a:lstStyle/>
        <a:p>
          <a:endParaRPr lang="en-US"/>
        </a:p>
      </dgm:t>
    </dgm:pt>
    <dgm:pt modelId="{7034412D-9AF5-4738-8241-805E0099B62C}">
      <dgm:prSet phldrT="[Text]"/>
      <dgm:spPr/>
      <dgm:t>
        <a:bodyPr/>
        <a:lstStyle/>
        <a:p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Tâm</a:t>
          </a:r>
          <a:endParaRPr lang="en-US" dirty="0"/>
        </a:p>
      </dgm:t>
    </dgm:pt>
    <dgm:pt modelId="{FD55D218-0005-4554-A771-54A6C362EAFF}" type="parTrans" cxnId="{5F45F6D4-2D49-46AF-87D0-328FFACDDA28}">
      <dgm:prSet/>
      <dgm:spPr/>
      <dgm:t>
        <a:bodyPr/>
        <a:lstStyle/>
        <a:p>
          <a:endParaRPr lang="en-US"/>
        </a:p>
      </dgm:t>
    </dgm:pt>
    <dgm:pt modelId="{58C3FDFC-BFB1-4FBC-8E9F-A4901CC05283}" type="sibTrans" cxnId="{5F45F6D4-2D49-46AF-87D0-328FFACDDA28}">
      <dgm:prSet/>
      <dgm:spPr/>
      <dgm:t>
        <a:bodyPr/>
        <a:lstStyle/>
        <a:p>
          <a:endParaRPr lang="en-US"/>
        </a:p>
      </dgm:t>
    </dgm:pt>
    <dgm:pt modelId="{E22BD6C5-1375-4D99-83AD-B35C5E8D0E35}">
      <dgm:prSet phldrT="[Text]"/>
      <dgm:spPr/>
      <dgm:t>
        <a:bodyPr/>
        <a:lstStyle/>
        <a:p>
          <a:r>
            <a:rPr lang="en-US" dirty="0" smtClean="0"/>
            <a:t>Theo </a:t>
          </a:r>
          <a:r>
            <a:rPr lang="en-US" dirty="0" err="1" smtClean="0"/>
            <a:t>Dõi</a:t>
          </a:r>
          <a:r>
            <a:rPr lang="en-US" dirty="0" smtClean="0"/>
            <a:t>!!!</a:t>
          </a:r>
          <a:endParaRPr lang="en-US" dirty="0"/>
        </a:p>
      </dgm:t>
    </dgm:pt>
    <dgm:pt modelId="{BC06F633-2E79-4BDF-B872-216EC44390E5}" type="parTrans" cxnId="{A72F84B4-B30D-4DC8-92FC-908D92B285DD}">
      <dgm:prSet/>
      <dgm:spPr/>
      <dgm:t>
        <a:bodyPr/>
        <a:lstStyle/>
        <a:p>
          <a:endParaRPr lang="en-US"/>
        </a:p>
      </dgm:t>
    </dgm:pt>
    <dgm:pt modelId="{782C5CE3-C305-41EA-941A-DEB93FBC07A3}" type="sibTrans" cxnId="{A72F84B4-B30D-4DC8-92FC-908D92B285DD}">
      <dgm:prSet/>
      <dgm:spPr/>
      <dgm:t>
        <a:bodyPr/>
        <a:lstStyle/>
        <a:p>
          <a:endParaRPr lang="en-US"/>
        </a:p>
      </dgm:t>
    </dgm:pt>
    <dgm:pt modelId="{C4B37112-A886-4937-AB45-BD5EE69DD1F7}" type="pres">
      <dgm:prSet presAssocID="{5F2E1969-A8A9-4012-B9B5-244FEC2CCCF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0E52E8-B24C-4CAA-88E3-AE2545295A6C}" type="pres">
      <dgm:prSet presAssocID="{DF577D99-7EC7-4617-A826-4FE33902098C}" presName="centerShape" presStyleLbl="node0" presStyleIdx="0" presStyleCnt="1"/>
      <dgm:spPr/>
      <dgm:t>
        <a:bodyPr/>
        <a:lstStyle/>
        <a:p>
          <a:endParaRPr lang="en-US"/>
        </a:p>
      </dgm:t>
    </dgm:pt>
    <dgm:pt modelId="{44D1F6E6-FEE1-48FC-9E4B-88DC909F2F3B}" type="pres">
      <dgm:prSet presAssocID="{2F9B5F14-2500-4D4B-908C-04D1ECD59EC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EEA285-F42C-4EAD-B013-9C82C671C93D}" type="pres">
      <dgm:prSet presAssocID="{2F9B5F14-2500-4D4B-908C-04D1ECD59ECE}" presName="dummy" presStyleCnt="0"/>
      <dgm:spPr/>
      <dgm:t>
        <a:bodyPr/>
        <a:lstStyle/>
        <a:p>
          <a:endParaRPr lang="en-US"/>
        </a:p>
      </dgm:t>
    </dgm:pt>
    <dgm:pt modelId="{F56FA1C3-3C5F-4034-B9F1-3FEFAF19AA7F}" type="pres">
      <dgm:prSet presAssocID="{01B84273-BD35-46C0-82C4-F1358598C9E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251549E-22B5-415D-93B8-BF8569A5D378}" type="pres">
      <dgm:prSet presAssocID="{D40E9216-9C6E-49E2-B414-B2669F9D427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19DF07-BBDC-4E96-B462-CFF279814519}" type="pres">
      <dgm:prSet presAssocID="{D40E9216-9C6E-49E2-B414-B2669F9D427F}" presName="dummy" presStyleCnt="0"/>
      <dgm:spPr/>
      <dgm:t>
        <a:bodyPr/>
        <a:lstStyle/>
        <a:p>
          <a:endParaRPr lang="en-US"/>
        </a:p>
      </dgm:t>
    </dgm:pt>
    <dgm:pt modelId="{EE665144-DDF7-48A9-AB14-4121EEEC9BBA}" type="pres">
      <dgm:prSet presAssocID="{315A7252-5E72-4C65-95C0-97DF1CB991C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8396953-DD0A-4DC9-8EBD-FE18A945D852}" type="pres">
      <dgm:prSet presAssocID="{7034412D-9AF5-4738-8241-805E0099B62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324E9-85D5-4C29-8287-579065271BF4}" type="pres">
      <dgm:prSet presAssocID="{7034412D-9AF5-4738-8241-805E0099B62C}" presName="dummy" presStyleCnt="0"/>
      <dgm:spPr/>
      <dgm:t>
        <a:bodyPr/>
        <a:lstStyle/>
        <a:p>
          <a:endParaRPr lang="en-US"/>
        </a:p>
      </dgm:t>
    </dgm:pt>
    <dgm:pt modelId="{EC09335C-35A0-4EFE-B0F0-C67CD8E93878}" type="pres">
      <dgm:prSet presAssocID="{58C3FDFC-BFB1-4FBC-8E9F-A4901CC0528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FC1A429C-6FB1-4A10-AE8A-E4D740BB5D27}" type="pres">
      <dgm:prSet presAssocID="{E22BD6C5-1375-4D99-83AD-B35C5E8D0E35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6AE29-EE7F-4D60-AEEF-63BE909D65F2}" type="pres">
      <dgm:prSet presAssocID="{E22BD6C5-1375-4D99-83AD-B35C5E8D0E35}" presName="dummy" presStyleCnt="0"/>
      <dgm:spPr/>
      <dgm:t>
        <a:bodyPr/>
        <a:lstStyle/>
        <a:p>
          <a:endParaRPr lang="en-US"/>
        </a:p>
      </dgm:t>
    </dgm:pt>
    <dgm:pt modelId="{67F600AC-D512-4C73-B5D9-6DD786007EE0}" type="pres">
      <dgm:prSet presAssocID="{782C5CE3-C305-41EA-941A-DEB93FBC07A3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01888F44-D56B-4BED-91F9-AD7FC7766DE1}" type="presOf" srcId="{01B84273-BD35-46C0-82C4-F1358598C9EC}" destId="{F56FA1C3-3C5F-4034-B9F1-3FEFAF19AA7F}" srcOrd="0" destOrd="0" presId="urn:microsoft.com/office/officeart/2005/8/layout/radial6"/>
    <dgm:cxn modelId="{BC03A3D9-3E01-42A8-AF85-B50C1334AB03}" type="presOf" srcId="{5F2E1969-A8A9-4012-B9B5-244FEC2CCCFF}" destId="{C4B37112-A886-4937-AB45-BD5EE69DD1F7}" srcOrd="0" destOrd="0" presId="urn:microsoft.com/office/officeart/2005/8/layout/radial6"/>
    <dgm:cxn modelId="{95966485-C4B9-4C40-B8FF-F18E90112EEF}" type="presOf" srcId="{E22BD6C5-1375-4D99-83AD-B35C5E8D0E35}" destId="{FC1A429C-6FB1-4A10-AE8A-E4D740BB5D27}" srcOrd="0" destOrd="0" presId="urn:microsoft.com/office/officeart/2005/8/layout/radial6"/>
    <dgm:cxn modelId="{ACB6AEF8-A4CF-4AFA-A362-D3BC8261F0C6}" type="presOf" srcId="{7034412D-9AF5-4738-8241-805E0099B62C}" destId="{38396953-DD0A-4DC9-8EBD-FE18A945D852}" srcOrd="0" destOrd="0" presId="urn:microsoft.com/office/officeart/2005/8/layout/radial6"/>
    <dgm:cxn modelId="{B210C69E-8A37-4803-8C48-4C36BAB0D38C}" type="presOf" srcId="{2F9B5F14-2500-4D4B-908C-04D1ECD59ECE}" destId="{44D1F6E6-FEE1-48FC-9E4B-88DC909F2F3B}" srcOrd="0" destOrd="0" presId="urn:microsoft.com/office/officeart/2005/8/layout/radial6"/>
    <dgm:cxn modelId="{F36CE9B5-0E4B-486B-AEEB-4AA63D9B1B61}" srcId="{DF577D99-7EC7-4617-A826-4FE33902098C}" destId="{D40E9216-9C6E-49E2-B414-B2669F9D427F}" srcOrd="1" destOrd="0" parTransId="{068E888C-953A-4F99-85E4-6A7B9D3D0AA0}" sibTransId="{315A7252-5E72-4C65-95C0-97DF1CB991CA}"/>
    <dgm:cxn modelId="{D92B0E35-06D6-45D3-BA6E-ED413520303E}" type="presOf" srcId="{315A7252-5E72-4C65-95C0-97DF1CB991CA}" destId="{EE665144-DDF7-48A9-AB14-4121EEEC9BBA}" srcOrd="0" destOrd="0" presId="urn:microsoft.com/office/officeart/2005/8/layout/radial6"/>
    <dgm:cxn modelId="{68FEA59A-35F6-406E-9046-0BC1DDC4A32B}" srcId="{DF577D99-7EC7-4617-A826-4FE33902098C}" destId="{2F9B5F14-2500-4D4B-908C-04D1ECD59ECE}" srcOrd="0" destOrd="0" parTransId="{A9CF6E9F-9F93-4A2D-92A7-7A24BCAD882D}" sibTransId="{01B84273-BD35-46C0-82C4-F1358598C9EC}"/>
    <dgm:cxn modelId="{9E02BE39-1FE8-4D6B-9701-D9EA2FFA5FAB}" type="presOf" srcId="{DF577D99-7EC7-4617-A826-4FE33902098C}" destId="{040E52E8-B24C-4CAA-88E3-AE2545295A6C}" srcOrd="0" destOrd="0" presId="urn:microsoft.com/office/officeart/2005/8/layout/radial6"/>
    <dgm:cxn modelId="{A72F84B4-B30D-4DC8-92FC-908D92B285DD}" srcId="{DF577D99-7EC7-4617-A826-4FE33902098C}" destId="{E22BD6C5-1375-4D99-83AD-B35C5E8D0E35}" srcOrd="3" destOrd="0" parTransId="{BC06F633-2E79-4BDF-B872-216EC44390E5}" sibTransId="{782C5CE3-C305-41EA-941A-DEB93FBC07A3}"/>
    <dgm:cxn modelId="{1C0DF7D3-2BE4-4205-BC6D-435403436ED4}" type="presOf" srcId="{58C3FDFC-BFB1-4FBC-8E9F-A4901CC05283}" destId="{EC09335C-35A0-4EFE-B0F0-C67CD8E93878}" srcOrd="0" destOrd="0" presId="urn:microsoft.com/office/officeart/2005/8/layout/radial6"/>
    <dgm:cxn modelId="{8AFF32C6-557F-48B4-9D01-FA3E4FA7CC7E}" type="presOf" srcId="{D40E9216-9C6E-49E2-B414-B2669F9D427F}" destId="{9251549E-22B5-415D-93B8-BF8569A5D378}" srcOrd="0" destOrd="0" presId="urn:microsoft.com/office/officeart/2005/8/layout/radial6"/>
    <dgm:cxn modelId="{F56CA76C-3FCD-4109-95BB-5AB370376BCD}" type="presOf" srcId="{782C5CE3-C305-41EA-941A-DEB93FBC07A3}" destId="{67F600AC-D512-4C73-B5D9-6DD786007EE0}" srcOrd="0" destOrd="0" presId="urn:microsoft.com/office/officeart/2005/8/layout/radial6"/>
    <dgm:cxn modelId="{7E66494C-FD0E-4937-A2E2-CC3B41C047B1}" srcId="{5F2E1969-A8A9-4012-B9B5-244FEC2CCCFF}" destId="{DF577D99-7EC7-4617-A826-4FE33902098C}" srcOrd="0" destOrd="0" parTransId="{894201DA-5F43-4B8F-A572-F7839A24ABC1}" sibTransId="{2B9C1295-9854-4DDE-90A7-91794DCBE8CC}"/>
    <dgm:cxn modelId="{5F45F6D4-2D49-46AF-87D0-328FFACDDA28}" srcId="{DF577D99-7EC7-4617-A826-4FE33902098C}" destId="{7034412D-9AF5-4738-8241-805E0099B62C}" srcOrd="2" destOrd="0" parTransId="{FD55D218-0005-4554-A771-54A6C362EAFF}" sibTransId="{58C3FDFC-BFB1-4FBC-8E9F-A4901CC05283}"/>
    <dgm:cxn modelId="{4D474843-3DD8-4E0C-A809-130EBD72418F}" type="presParOf" srcId="{C4B37112-A886-4937-AB45-BD5EE69DD1F7}" destId="{040E52E8-B24C-4CAA-88E3-AE2545295A6C}" srcOrd="0" destOrd="0" presId="urn:microsoft.com/office/officeart/2005/8/layout/radial6"/>
    <dgm:cxn modelId="{1B1CC556-3CB4-4D40-94C1-27C220AFAC6C}" type="presParOf" srcId="{C4B37112-A886-4937-AB45-BD5EE69DD1F7}" destId="{44D1F6E6-FEE1-48FC-9E4B-88DC909F2F3B}" srcOrd="1" destOrd="0" presId="urn:microsoft.com/office/officeart/2005/8/layout/radial6"/>
    <dgm:cxn modelId="{811D3CC4-633E-45A5-AFF2-01EA7AC933AF}" type="presParOf" srcId="{C4B37112-A886-4937-AB45-BD5EE69DD1F7}" destId="{6FEEA285-F42C-4EAD-B013-9C82C671C93D}" srcOrd="2" destOrd="0" presId="urn:microsoft.com/office/officeart/2005/8/layout/radial6"/>
    <dgm:cxn modelId="{28CC9431-5F14-42BB-92BE-FF9B926F314E}" type="presParOf" srcId="{C4B37112-A886-4937-AB45-BD5EE69DD1F7}" destId="{F56FA1C3-3C5F-4034-B9F1-3FEFAF19AA7F}" srcOrd="3" destOrd="0" presId="urn:microsoft.com/office/officeart/2005/8/layout/radial6"/>
    <dgm:cxn modelId="{DD7FF051-1F9C-40CB-9D58-DC0D797910A0}" type="presParOf" srcId="{C4B37112-A886-4937-AB45-BD5EE69DD1F7}" destId="{9251549E-22B5-415D-93B8-BF8569A5D378}" srcOrd="4" destOrd="0" presId="urn:microsoft.com/office/officeart/2005/8/layout/radial6"/>
    <dgm:cxn modelId="{857ACC01-DD6B-4625-8FDC-95330C21DC53}" type="presParOf" srcId="{C4B37112-A886-4937-AB45-BD5EE69DD1F7}" destId="{9019DF07-BBDC-4E96-B462-CFF279814519}" srcOrd="5" destOrd="0" presId="urn:microsoft.com/office/officeart/2005/8/layout/radial6"/>
    <dgm:cxn modelId="{DE84FADE-76D0-4E05-A7BA-5BB2D687F74C}" type="presParOf" srcId="{C4B37112-A886-4937-AB45-BD5EE69DD1F7}" destId="{EE665144-DDF7-48A9-AB14-4121EEEC9BBA}" srcOrd="6" destOrd="0" presId="urn:microsoft.com/office/officeart/2005/8/layout/radial6"/>
    <dgm:cxn modelId="{89D052E2-D1F3-48F2-B050-71689361C641}" type="presParOf" srcId="{C4B37112-A886-4937-AB45-BD5EE69DD1F7}" destId="{38396953-DD0A-4DC9-8EBD-FE18A945D852}" srcOrd="7" destOrd="0" presId="urn:microsoft.com/office/officeart/2005/8/layout/radial6"/>
    <dgm:cxn modelId="{0AF53CB9-72D6-4920-BED6-850E8E03951A}" type="presParOf" srcId="{C4B37112-A886-4937-AB45-BD5EE69DD1F7}" destId="{B8D324E9-85D5-4C29-8287-579065271BF4}" srcOrd="8" destOrd="0" presId="urn:microsoft.com/office/officeart/2005/8/layout/radial6"/>
    <dgm:cxn modelId="{A2CC7BF3-1D15-4E79-9D30-9D72595E6E06}" type="presParOf" srcId="{C4B37112-A886-4937-AB45-BD5EE69DD1F7}" destId="{EC09335C-35A0-4EFE-B0F0-C67CD8E93878}" srcOrd="9" destOrd="0" presId="urn:microsoft.com/office/officeart/2005/8/layout/radial6"/>
    <dgm:cxn modelId="{BB7A1414-26C4-43F0-B897-98C4528911F5}" type="presParOf" srcId="{C4B37112-A886-4937-AB45-BD5EE69DD1F7}" destId="{FC1A429C-6FB1-4A10-AE8A-E4D740BB5D27}" srcOrd="10" destOrd="0" presId="urn:microsoft.com/office/officeart/2005/8/layout/radial6"/>
    <dgm:cxn modelId="{7537E282-8453-44A0-B51B-C21A02F8F812}" type="presParOf" srcId="{C4B37112-A886-4937-AB45-BD5EE69DD1F7}" destId="{C266AE29-EE7F-4D60-AEEF-63BE909D65F2}" srcOrd="11" destOrd="0" presId="urn:microsoft.com/office/officeart/2005/8/layout/radial6"/>
    <dgm:cxn modelId="{675D70CC-18CB-446F-A516-C467BACE85A7}" type="presParOf" srcId="{C4B37112-A886-4937-AB45-BD5EE69DD1F7}" destId="{67F600AC-D512-4C73-B5D9-6DD786007EE0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2F5C1-B85E-454C-9D48-50AC98C7BB25}">
      <dsp:nvSpPr>
        <dsp:cNvPr id="0" name=""/>
        <dsp:cNvSpPr/>
      </dsp:nvSpPr>
      <dsp:spPr>
        <a:xfrm>
          <a:off x="0" y="49825"/>
          <a:ext cx="8153400" cy="4853349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600" kern="1200" dirty="0"/>
        </a:p>
      </dsp:txBody>
      <dsp:txXfrm>
        <a:off x="236921" y="286746"/>
        <a:ext cx="7679558" cy="4379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48BD4-544D-485E-BDCB-5CD73A607738}">
      <dsp:nvSpPr>
        <dsp:cNvPr id="0" name=""/>
        <dsp:cNvSpPr/>
      </dsp:nvSpPr>
      <dsp:spPr>
        <a:xfrm>
          <a:off x="0" y="464818"/>
          <a:ext cx="8077200" cy="4086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>
        <a:off x="199501" y="664319"/>
        <a:ext cx="7678198" cy="3687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F6468-3C45-4820-94E1-513178E745BC}">
      <dsp:nvSpPr>
        <dsp:cNvPr id="0" name=""/>
        <dsp:cNvSpPr/>
      </dsp:nvSpPr>
      <dsp:spPr>
        <a:xfrm>
          <a:off x="0" y="0"/>
          <a:ext cx="7772400" cy="311930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52272" y="152272"/>
        <a:ext cx="7467856" cy="28147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600AC-D512-4C73-B5D9-6DD786007EE0}">
      <dsp:nvSpPr>
        <dsp:cNvPr id="0" name=""/>
        <dsp:cNvSpPr/>
      </dsp:nvSpPr>
      <dsp:spPr>
        <a:xfrm>
          <a:off x="2054577" y="606777"/>
          <a:ext cx="4044244" cy="4044244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09335C-35A0-4EFE-B0F0-C67CD8E93878}">
      <dsp:nvSpPr>
        <dsp:cNvPr id="0" name=""/>
        <dsp:cNvSpPr/>
      </dsp:nvSpPr>
      <dsp:spPr>
        <a:xfrm>
          <a:off x="2054577" y="606777"/>
          <a:ext cx="4044244" cy="4044244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65144-DDF7-48A9-AB14-4121EEEC9BBA}">
      <dsp:nvSpPr>
        <dsp:cNvPr id="0" name=""/>
        <dsp:cNvSpPr/>
      </dsp:nvSpPr>
      <dsp:spPr>
        <a:xfrm>
          <a:off x="2054577" y="606777"/>
          <a:ext cx="4044244" cy="4044244"/>
        </a:xfrm>
        <a:prstGeom prst="blockArc">
          <a:avLst>
            <a:gd name="adj1" fmla="val 0"/>
            <a:gd name="adj2" fmla="val 540000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6FA1C3-3C5F-4034-B9F1-3FEFAF19AA7F}">
      <dsp:nvSpPr>
        <dsp:cNvPr id="0" name=""/>
        <dsp:cNvSpPr/>
      </dsp:nvSpPr>
      <dsp:spPr>
        <a:xfrm>
          <a:off x="2054577" y="606777"/>
          <a:ext cx="4044244" cy="4044244"/>
        </a:xfrm>
        <a:prstGeom prst="blockArc">
          <a:avLst>
            <a:gd name="adj1" fmla="val 16200000"/>
            <a:gd name="adj2" fmla="val 0"/>
            <a:gd name="adj3" fmla="val 4644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tint val="60000"/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tint val="60000"/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0E52E8-B24C-4CAA-88E3-AE2545295A6C}">
      <dsp:nvSpPr>
        <dsp:cNvPr id="0" name=""/>
        <dsp:cNvSpPr/>
      </dsp:nvSpPr>
      <dsp:spPr>
        <a:xfrm>
          <a:off x="3145110" y="1697310"/>
          <a:ext cx="1863179" cy="186317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latin typeface="Times New Roman" pitchFamily="18" charset="0"/>
              <a:cs typeface="Times New Roman" pitchFamily="18" charset="0"/>
            </a:rPr>
            <a:t>Thank you!</a:t>
          </a:r>
          <a:endParaRPr lang="en-US" sz="37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17966" y="1970166"/>
        <a:ext cx="1317467" cy="1317467"/>
      </dsp:txXfrm>
    </dsp:sp>
    <dsp:sp modelId="{44D1F6E6-FEE1-48FC-9E4B-88DC909F2F3B}">
      <dsp:nvSpPr>
        <dsp:cNvPr id="0" name=""/>
        <dsp:cNvSpPr/>
      </dsp:nvSpPr>
      <dsp:spPr>
        <a:xfrm>
          <a:off x="3424587" y="1617"/>
          <a:ext cx="1304225" cy="13042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Cảm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Ơn</a:t>
          </a:r>
          <a:endParaRPr lang="en-US" sz="2600" kern="1200" dirty="0"/>
        </a:p>
      </dsp:txBody>
      <dsp:txXfrm>
        <a:off x="3615586" y="192616"/>
        <a:ext cx="922227" cy="922227"/>
      </dsp:txXfrm>
    </dsp:sp>
    <dsp:sp modelId="{9251549E-22B5-415D-93B8-BF8569A5D378}">
      <dsp:nvSpPr>
        <dsp:cNvPr id="0" name=""/>
        <dsp:cNvSpPr/>
      </dsp:nvSpPr>
      <dsp:spPr>
        <a:xfrm>
          <a:off x="5399757" y="1976787"/>
          <a:ext cx="1304225" cy="13042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Mọi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người</a:t>
          </a:r>
          <a:endParaRPr lang="en-US" sz="2600" kern="1200" dirty="0"/>
        </a:p>
      </dsp:txBody>
      <dsp:txXfrm>
        <a:off x="5590756" y="2167786"/>
        <a:ext cx="922227" cy="922227"/>
      </dsp:txXfrm>
    </dsp:sp>
    <dsp:sp modelId="{38396953-DD0A-4DC9-8EBD-FE18A945D852}">
      <dsp:nvSpPr>
        <dsp:cNvPr id="0" name=""/>
        <dsp:cNvSpPr/>
      </dsp:nvSpPr>
      <dsp:spPr>
        <a:xfrm>
          <a:off x="3424587" y="3951957"/>
          <a:ext cx="1304225" cy="13042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Quan</a:t>
          </a:r>
          <a:r>
            <a:rPr lang="en-US" sz="2600" kern="1200" dirty="0" smtClean="0"/>
            <a:t> </a:t>
          </a:r>
          <a:r>
            <a:rPr lang="en-US" sz="2600" kern="1200" dirty="0" err="1" smtClean="0"/>
            <a:t>Tâm</a:t>
          </a:r>
          <a:endParaRPr lang="en-US" sz="2600" kern="1200" dirty="0"/>
        </a:p>
      </dsp:txBody>
      <dsp:txXfrm>
        <a:off x="3615586" y="4142956"/>
        <a:ext cx="922227" cy="922227"/>
      </dsp:txXfrm>
    </dsp:sp>
    <dsp:sp modelId="{FC1A429C-6FB1-4A10-AE8A-E4D740BB5D27}">
      <dsp:nvSpPr>
        <dsp:cNvPr id="0" name=""/>
        <dsp:cNvSpPr/>
      </dsp:nvSpPr>
      <dsp:spPr>
        <a:xfrm>
          <a:off x="1449417" y="1976787"/>
          <a:ext cx="1304225" cy="130422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63000"/>
                <a:satMod val="165000"/>
              </a:schemeClr>
            </a:gs>
            <a:gs pos="30000">
              <a:schemeClr val="accent1">
                <a:hueOff val="0"/>
                <a:satOff val="0"/>
                <a:lumOff val="0"/>
                <a:alphaOff val="0"/>
                <a:shade val="58000"/>
                <a:satMod val="165000"/>
              </a:schemeClr>
            </a:gs>
            <a:gs pos="75000">
              <a:schemeClr val="accent1">
                <a:hueOff val="0"/>
                <a:satOff val="0"/>
                <a:lumOff val="0"/>
                <a:alphaOff val="0"/>
                <a:shade val="30000"/>
                <a:satMod val="1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Theo </a:t>
          </a:r>
          <a:r>
            <a:rPr lang="en-US" sz="2600" kern="1200" dirty="0" err="1" smtClean="0"/>
            <a:t>Dõi</a:t>
          </a:r>
          <a:r>
            <a:rPr lang="en-US" sz="2600" kern="1200" dirty="0" smtClean="0"/>
            <a:t>!!!</a:t>
          </a:r>
          <a:endParaRPr lang="en-US" sz="2600" kern="1200" dirty="0"/>
        </a:p>
      </dsp:txBody>
      <dsp:txXfrm>
        <a:off x="1640416" y="2167786"/>
        <a:ext cx="922227" cy="922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9964F-567F-4D2D-92D6-9D31B1E145B4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1B5C1-7E43-45BB-9644-8D5502792E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27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D0283-E566-4009-8ACE-BD138C885587}" type="datetimeFigureOut">
              <a:rPr lang="en-US" smtClean="0"/>
              <a:pPr/>
              <a:t>9/24/2017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261C1-867E-4C28-BF42-F13918AFA3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196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261C1-867E-4C28-BF42-F13918AFA31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tiêu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sư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phạm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phương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đạt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đáp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(online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offline),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trường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vượt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gian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giúp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chủ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dàng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hướng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chỉnh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thân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tuyến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rõ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rệt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phú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chi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tổ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đào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tạo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học</a:t>
            </a:r>
            <a:r>
              <a:rPr lang="en-US" sz="1200" baseline="0" dirty="0"/>
              <a:t> </a:t>
            </a:r>
            <a:r>
              <a:rPr lang="en-US" sz="1200" baseline="0" dirty="0" smtClean="0"/>
              <a:t>: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đòi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hỏi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người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ý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lập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tính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nội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dung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phức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tạp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nghiệm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tế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rèn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luyện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kỹ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năng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vận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nghệ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bị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hạ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tầng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kém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ảnh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hưởng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-&gt;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tài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quyết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vấn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đề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này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261C1-867E-4C28-BF42-F13918AFA31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studio</a:t>
            </a:r>
            <a:r>
              <a:rPr lang="en-US" baseline="0" dirty="0" smtClean="0"/>
              <a:t> :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video </a:t>
            </a:r>
            <a:r>
              <a:rPr lang="en-US" baseline="0" dirty="0" err="1" smtClean="0"/>
              <a:t>dàn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dựng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, quay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studio </a:t>
            </a:r>
            <a:r>
              <a:rPr lang="en-US" baseline="0" dirty="0" err="1" smtClean="0"/>
              <a:t>chuyên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nghiệp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Video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dung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-&gt; </a:t>
            </a:r>
            <a:r>
              <a:rPr lang="en-US" baseline="0" dirty="0" err="1" smtClean="0"/>
              <a:t>Gây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Hiện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di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261C1-867E-4C28-BF42-F13918AFA31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261C1-867E-4C28-BF42-F13918AFA31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3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Theo</a:t>
            </a:r>
            <a:r>
              <a:rPr lang="en-US" baseline="0" dirty="0" smtClean="0"/>
              <a:t>  2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261C1-867E-4C28-BF42-F13918AFA31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2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r>
              <a:rPr lang="en-US" baseline="0" dirty="0" smtClean="0"/>
              <a:t> Layer : CSDL,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files,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Data Access Layer</a:t>
            </a:r>
          </a:p>
          <a:p>
            <a:r>
              <a:rPr lang="en-US" baseline="0" dirty="0" smtClean="0"/>
              <a:t>Data </a:t>
            </a:r>
            <a:r>
              <a:rPr lang="en-US" baseline="0" dirty="0" err="1" smtClean="0"/>
              <a:t>Acess</a:t>
            </a:r>
            <a:r>
              <a:rPr lang="en-US" baseline="0" dirty="0" smtClean="0"/>
              <a:t> Layer :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cập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tầng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endParaRPr lang="en-US" baseline="0" dirty="0" smtClean="0"/>
          </a:p>
          <a:p>
            <a:r>
              <a:rPr lang="en-US" baseline="0" dirty="0" smtClean="0"/>
              <a:t>Service Access Layer : </a:t>
            </a:r>
            <a:r>
              <a:rPr lang="en-US" baseline="0" dirty="0" err="1" smtClean="0"/>
              <a:t>Thưc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cung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endParaRPr lang="en-US" baseline="0" dirty="0" smtClean="0"/>
          </a:p>
          <a:p>
            <a:r>
              <a:rPr lang="en-US" baseline="0" dirty="0" err="1" smtClean="0"/>
              <a:t>Bussiness</a:t>
            </a:r>
            <a:r>
              <a:rPr lang="en-US" baseline="0" dirty="0" smtClean="0"/>
              <a:t> Layer :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, model,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(M)</a:t>
            </a:r>
          </a:p>
          <a:p>
            <a:r>
              <a:rPr lang="en-US" baseline="0" dirty="0" smtClean="0"/>
              <a:t>App layer :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API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tảng</a:t>
            </a:r>
            <a:r>
              <a:rPr lang="en-US" baseline="0" dirty="0" smtClean="0"/>
              <a:t> (VM)</a:t>
            </a:r>
          </a:p>
          <a:p>
            <a:r>
              <a:rPr lang="en-US" baseline="0" dirty="0" smtClean="0"/>
              <a:t>User interface :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(V)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261C1-867E-4C28-BF42-F13918AFA31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reference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endParaRPr lang="en-US" baseline="0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.NET Portable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tương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phiên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nhất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định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gồm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package convert.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Hỗ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trợ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convert,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giao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nền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tảng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PCL project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project </a:t>
            </a:r>
            <a:r>
              <a:rPr lang="en-US" dirty="0" err="1" smtClean="0"/>
              <a:t>khác</a:t>
            </a:r>
            <a:r>
              <a:rPr lang="en-US" dirty="0" smtClean="0"/>
              <a:t>.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hỗ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plugin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Giao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diện</a:t>
            </a:r>
            <a:r>
              <a:rPr lang="en-US" baseline="0" dirty="0" smtClean="0"/>
              <a:t> : Page &gt; layout &gt; cell, button , </a:t>
            </a:r>
            <a:r>
              <a:rPr lang="en-US" baseline="0" dirty="0" err="1" smtClean="0"/>
              <a:t>listview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webview</a:t>
            </a:r>
            <a:r>
              <a:rPr lang="en-US" baseline="0" dirty="0" smtClean="0"/>
              <a:t>, label, entry, </a:t>
            </a:r>
            <a:r>
              <a:rPr lang="en-US" baseline="0" dirty="0" err="1" smtClean="0"/>
              <a:t>tableview</a:t>
            </a:r>
            <a:r>
              <a:rPr lang="en-US" baseline="0" dirty="0" smtClean="0"/>
              <a:t>, switch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B261C1-867E-4C28-BF42-F13918AFA31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3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3E4D619-39D9-405A-87CF-53CDEAEF01B9}" type="datetime1">
              <a:rPr lang="en-US" smtClean="0"/>
              <a:pPr/>
              <a:t>9/24/2017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A859F31-57A5-440A-9473-07B78874D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F7B8-7780-4F1A-A8A4-C02610B917A4}" type="datetime1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99811-2900-4D7F-A85E-C90CFC9B59F0}" type="datetime1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81CC980-C7D2-4258-8ACE-362FBBF48B3C}" type="datetime1">
              <a:rPr lang="en-US" smtClean="0"/>
              <a:pPr/>
              <a:t>9/24/2017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859F31-57A5-440A-9473-07B78874D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3C491A6-6D50-4C3E-A163-859649608785}" type="datetime1">
              <a:rPr lang="en-US" smtClean="0"/>
              <a:pPr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A859F31-57A5-440A-9473-07B78874D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B47C-ACBF-4A14-8405-511664DE884D}" type="datetime1">
              <a:rPr lang="en-US" smtClean="0"/>
              <a:pPr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448F-0B61-4DA6-8ABC-8D0F8DF76037}" type="datetime1">
              <a:rPr lang="en-US" smtClean="0"/>
              <a:pPr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BF8BE23-86B4-4DFB-B2C0-F4E9515E08AE}" type="datetime1">
              <a:rPr lang="en-US" smtClean="0"/>
              <a:pPr/>
              <a:t>9/24/2017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859F31-57A5-440A-9473-07B78874D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36D4E-4B7B-4D30-8D02-E876475941FE}" type="datetime1">
              <a:rPr lang="en-US" smtClean="0"/>
              <a:pPr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C41CA4-5362-45E7-A7BF-40DEB1E7F2C5}" type="datetime1">
              <a:rPr lang="en-US" smtClean="0"/>
              <a:pPr/>
              <a:t>9/24/2017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859F31-57A5-440A-9473-07B78874D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389A1DB-95D2-490F-98CC-690D4B63BF34}" type="datetime1">
              <a:rPr lang="en-US" smtClean="0"/>
              <a:pPr/>
              <a:t>9/24/2017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859F31-57A5-440A-9473-07B78874D2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2B96F5F-0262-4FFD-80A2-32FD9F99985F}" type="datetime1">
              <a:rPr lang="en-US" smtClean="0"/>
              <a:pPr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859F31-57A5-440A-9473-07B78874D21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304800"/>
            <a:ext cx="7620000" cy="1447800"/>
          </a:xfrm>
        </p:spPr>
        <p:txBody>
          <a:bodyPr>
            <a:noAutofit/>
          </a:bodyPr>
          <a:lstStyle/>
          <a:p>
            <a:pPr algn="ctr"/>
            <a:r>
              <a:rPr lang="de-DE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TRƯỜNG ĐẠI HỌC BÁCH KHOA HÀ NỘI</a:t>
            </a: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VIỆN CÔNG NGHỆ THÔNG TIN VÀ TRUYỀN THÔNG</a:t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6400800" cy="1600200"/>
          </a:xfrm>
        </p:spPr>
        <p:txBody>
          <a:bodyPr/>
          <a:lstStyle/>
          <a:p>
            <a:r>
              <a:rPr lang="en-US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	TS. NGUYỄN THANH HÙNG</a:t>
            </a:r>
          </a:p>
          <a:p>
            <a:pPr algn="l"/>
            <a:r>
              <a:rPr lang="en-US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hiên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: 	PHÙNG NGỌC VỮNG</a:t>
            </a:r>
          </a:p>
          <a:p>
            <a:pPr algn="l"/>
            <a:r>
              <a:rPr lang="en-US" b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b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			14BKTPM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05000" y="2209801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ĐỀ TÀI</a:t>
            </a:r>
          </a:p>
          <a:p>
            <a:pPr algn="ctr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cap="all" dirty="0" err="1"/>
              <a:t>Nghiên</a:t>
            </a:r>
            <a:r>
              <a:rPr lang="en-US" b="1" cap="all" dirty="0"/>
              <a:t> </a:t>
            </a:r>
            <a:r>
              <a:rPr lang="en-US" b="1" cap="all" dirty="0" err="1"/>
              <a:t>cứu</a:t>
            </a:r>
            <a:r>
              <a:rPr lang="en-US" b="1" cap="all" dirty="0"/>
              <a:t> </a:t>
            </a:r>
            <a:r>
              <a:rPr lang="en-US" b="1" cap="all" dirty="0" err="1"/>
              <a:t>và</a:t>
            </a:r>
            <a:r>
              <a:rPr lang="en-US" b="1" cap="all" dirty="0"/>
              <a:t> </a:t>
            </a:r>
            <a:r>
              <a:rPr lang="en-US" b="1" cap="all" dirty="0" err="1"/>
              <a:t>xây</a:t>
            </a:r>
            <a:r>
              <a:rPr lang="en-US" b="1" cap="all" dirty="0"/>
              <a:t> </a:t>
            </a:r>
            <a:r>
              <a:rPr lang="en-US" b="1" cap="all" dirty="0" err="1"/>
              <a:t>dựng</a:t>
            </a:r>
            <a:r>
              <a:rPr lang="en-US" b="1" cap="all" dirty="0"/>
              <a:t> </a:t>
            </a:r>
            <a:r>
              <a:rPr lang="en-US" b="1" cap="all" dirty="0" err="1"/>
              <a:t>công</a:t>
            </a:r>
            <a:r>
              <a:rPr lang="en-US" b="1" cap="all" dirty="0"/>
              <a:t> </a:t>
            </a:r>
            <a:r>
              <a:rPr lang="en-US" b="1" cap="all" dirty="0" err="1"/>
              <a:t>cụ</a:t>
            </a:r>
            <a:r>
              <a:rPr lang="en-US" b="1" cap="all" dirty="0"/>
              <a:t> </a:t>
            </a:r>
            <a:r>
              <a:rPr lang="en-US" b="1" cap="all" dirty="0" err="1"/>
              <a:t>hỗ</a:t>
            </a:r>
            <a:r>
              <a:rPr lang="en-US" b="1" cap="all" dirty="0"/>
              <a:t> </a:t>
            </a:r>
            <a:r>
              <a:rPr lang="en-US" b="1" cap="all" dirty="0" err="1"/>
              <a:t>trợ</a:t>
            </a:r>
            <a:r>
              <a:rPr lang="en-US" b="1" cap="all" dirty="0"/>
              <a:t> </a:t>
            </a:r>
            <a:r>
              <a:rPr lang="en-US" b="1" cap="all" dirty="0" err="1"/>
              <a:t>học</a:t>
            </a:r>
            <a:r>
              <a:rPr lang="en-US" b="1" cap="all" dirty="0"/>
              <a:t> </a:t>
            </a:r>
            <a:r>
              <a:rPr lang="en-US" b="1" cap="all" dirty="0" err="1"/>
              <a:t>trực</a:t>
            </a:r>
            <a:r>
              <a:rPr lang="en-US" b="1" cap="all" dirty="0"/>
              <a:t> </a:t>
            </a:r>
            <a:r>
              <a:rPr lang="en-US" b="1" cap="all" dirty="0" err="1"/>
              <a:t>tuyến</a:t>
            </a:r>
            <a:r>
              <a:rPr lang="en-US" b="1" cap="all" dirty="0"/>
              <a:t> </a:t>
            </a:r>
            <a:r>
              <a:rPr lang="en-US" b="1" cap="all" dirty="0" err="1"/>
              <a:t>cho</a:t>
            </a:r>
            <a:r>
              <a:rPr lang="en-US" b="1" cap="all" dirty="0"/>
              <a:t> </a:t>
            </a:r>
            <a:r>
              <a:rPr lang="en-US" b="1" cap="all" dirty="0" err="1"/>
              <a:t>học</a:t>
            </a:r>
            <a:r>
              <a:rPr lang="en-US" b="1" cap="all" dirty="0"/>
              <a:t> </a:t>
            </a:r>
            <a:r>
              <a:rPr lang="en-US" b="1" cap="all" dirty="0" err="1"/>
              <a:t>sinh</a:t>
            </a:r>
            <a:r>
              <a:rPr lang="en-US" b="1" cap="all" dirty="0"/>
              <a:t> </a:t>
            </a:r>
            <a:r>
              <a:rPr lang="en-US" b="1" cap="all" dirty="0" err="1"/>
              <a:t>và</a:t>
            </a:r>
            <a:r>
              <a:rPr lang="en-US" b="1" cap="all" dirty="0"/>
              <a:t> </a:t>
            </a:r>
            <a:r>
              <a:rPr lang="en-US" b="1" cap="all" dirty="0" err="1"/>
              <a:t>sinh</a:t>
            </a:r>
            <a:r>
              <a:rPr lang="en-US" b="1" cap="all" dirty="0"/>
              <a:t> </a:t>
            </a:r>
            <a:r>
              <a:rPr lang="en-US" b="1" cap="all" dirty="0" err="1"/>
              <a:t>viên</a:t>
            </a:r>
            <a:r>
              <a:rPr lang="en-US" b="1" cap="all" dirty="0"/>
              <a:t>.</a:t>
            </a:r>
            <a:endParaRPr lang="en-US" b="1" dirty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Xamarin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599"/>
            <a:ext cx="6096000" cy="411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Xamarin</a:t>
            </a:r>
            <a:r>
              <a:rPr lang="en-US" dirty="0" smtClean="0"/>
              <a:t> Cross-platform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Shared Project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Portable Class Library (PCL)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4953000" y="2362200"/>
            <a:ext cx="16764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2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Portable Class Library (PCL)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Biên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dll</a:t>
            </a:r>
            <a:r>
              <a:rPr lang="en-US" dirty="0" smtClean="0"/>
              <a:t>,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Vừa</a:t>
            </a:r>
            <a:r>
              <a:rPr lang="en-US" dirty="0" smtClean="0"/>
              <a:t> </a:t>
            </a:r>
            <a:r>
              <a:rPr lang="en-US" dirty="0" err="1" smtClean="0"/>
              <a:t>nhúng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shared code </a:t>
            </a:r>
            <a:r>
              <a:rPr lang="en-US" dirty="0" err="1" smtClean="0"/>
              <a:t>và</a:t>
            </a:r>
            <a:r>
              <a:rPr lang="en-US" dirty="0" smtClean="0"/>
              <a:t> native code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viện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Portable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code sharing, </a:t>
            </a:r>
            <a:r>
              <a:rPr lang="en-US" dirty="0" err="1"/>
              <a:t>viết</a:t>
            </a:r>
            <a:r>
              <a:rPr lang="en-US" dirty="0"/>
              <a:t> code </a:t>
            </a:r>
            <a:r>
              <a:rPr lang="en-US" dirty="0" err="1"/>
              <a:t>và</a:t>
            </a:r>
            <a:r>
              <a:rPr lang="en-US" dirty="0"/>
              <a:t> test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project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PCL project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project </a:t>
            </a:r>
            <a:r>
              <a:rPr lang="en-US" dirty="0" err="1"/>
              <a:t>khác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MVVM,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XAML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quen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8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32942"/>
            <a:ext cx="7086600" cy="538174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60972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PCL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60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57" y="1600200"/>
            <a:ext cx="6840086" cy="487362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57200" y="1459468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0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Download,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PDF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47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XÂY DỰNG ỨNG DỤNG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447800"/>
            <a:ext cx="5486400" cy="51013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0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78" y="2286000"/>
            <a:ext cx="7898705" cy="3581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5413" y="1752600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4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57400"/>
            <a:ext cx="6400800" cy="419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413" y="1752600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Liệ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62200"/>
            <a:ext cx="7086600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413" y="1752600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Usecase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43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NỘI DUNG CHÍNH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Đưa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ra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vấn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đề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triển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Xây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dựng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tế</a:t>
            </a:r>
            <a:endParaRPr lang="en-US" dirty="0" smtClean="0"/>
          </a:p>
          <a:p>
            <a:pPr lvl="1"/>
            <a:r>
              <a:rPr lang="en-US" dirty="0" smtClean="0"/>
              <a:t>Dung </a:t>
            </a:r>
            <a:r>
              <a:rPr lang="en-US" dirty="0" err="1" smtClean="0"/>
              <a:t>lượng</a:t>
            </a:r>
            <a:r>
              <a:rPr lang="en-US" dirty="0" smtClean="0"/>
              <a:t> binary : 20Mb</a:t>
            </a:r>
          </a:p>
          <a:p>
            <a:pPr lvl="1"/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Samsung Galaxy Note8</a:t>
            </a:r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Android 7.1.1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9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04801"/>
            <a:ext cx="2744093" cy="56388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81000"/>
            <a:ext cx="2743200" cy="563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0" y="6242260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Chào</a:t>
            </a:r>
            <a:r>
              <a:rPr lang="en-US" dirty="0" smtClean="0"/>
              <a:t> </a:t>
            </a:r>
            <a:r>
              <a:rPr lang="en-US" dirty="0" err="1" smtClean="0"/>
              <a:t>mừng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9103" y="624918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4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378775"/>
            <a:ext cx="2819400" cy="5793426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78776"/>
            <a:ext cx="2667000" cy="57934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55351" y="639979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7665" y="6400580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57200"/>
            <a:ext cx="2667000" cy="5638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82432" y="6400360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9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Kết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luận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đề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tài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quyết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tải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mượt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2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Android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iOS</a:t>
            </a:r>
            <a:endParaRPr lang="en-US" dirty="0" smtClean="0"/>
          </a:p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endParaRPr lang="en-US" dirty="0" smtClean="0"/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web</a:t>
            </a:r>
          </a:p>
          <a:p>
            <a:pPr lvl="1"/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internet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 txBox="1">
            <a:spLocks noGrp="1"/>
          </p:cNvSpPr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2">
                  <a:shade val="90000"/>
                </a:schemeClr>
              </a:solidFill>
              <a:latin typeface="+mn-lt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381000" y="304800"/>
          <a:ext cx="81534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/>
        </p:nvGraphicFramePr>
        <p:xfrm>
          <a:off x="533400" y="228600"/>
          <a:ext cx="8077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762000" y="1752601"/>
          <a:ext cx="7772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381000" y="228600"/>
          <a:ext cx="8153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70104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CÁC VẤN ĐỀ CỦA GIÁO DỤC TRỰC TUYẾN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người</a:t>
            </a:r>
            <a:r>
              <a:rPr lang="en-US" sz="2800" dirty="0" smtClean="0"/>
              <a:t> </a:t>
            </a:r>
            <a:r>
              <a:rPr lang="en-US" sz="2800" dirty="0" err="1" smtClean="0"/>
              <a:t>học</a:t>
            </a: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</a:t>
            </a:r>
            <a:r>
              <a:rPr lang="en-US" sz="2800" dirty="0"/>
              <a:t>dung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endParaRPr lang="en-US" sz="28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yếu</a:t>
            </a:r>
            <a:r>
              <a:rPr lang="en-US" sz="2800" dirty="0"/>
              <a:t> </a:t>
            </a:r>
            <a:r>
              <a:rPr lang="en-US" sz="2800" dirty="0" err="1"/>
              <a:t>tố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nghệ</a:t>
            </a:r>
            <a:r>
              <a:rPr lang="en-US" sz="2800" dirty="0"/>
              <a:t> </a:t>
            </a:r>
            <a:endParaRPr lang="en-US" sz="2800" dirty="0" smtClean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>
            <a:off x="5410200" y="2667000"/>
            <a:ext cx="16764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477000" cy="1143000"/>
          </a:xfrm>
        </p:spPr>
        <p:txBody>
          <a:bodyPr/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CÁC VẤN ĐỀ CỦA GIÁO DỤC TRỰC TUYẾN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Chi </a:t>
            </a:r>
            <a:r>
              <a:rPr lang="en-US" dirty="0" err="1" smtClean="0"/>
              <a:t>phí</a:t>
            </a:r>
            <a:r>
              <a:rPr lang="en-US" dirty="0" smtClean="0"/>
              <a:t> </a:t>
            </a:r>
            <a:r>
              <a:rPr lang="en-US" dirty="0" err="1" smtClean="0"/>
              <a:t>tốn</a:t>
            </a:r>
            <a:r>
              <a:rPr lang="en-US" dirty="0" smtClean="0"/>
              <a:t> </a:t>
            </a:r>
            <a:r>
              <a:rPr lang="en-US" dirty="0" err="1" smtClean="0"/>
              <a:t>kém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studio</a:t>
            </a:r>
          </a:p>
          <a:p>
            <a:pPr lvl="1"/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đắt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,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video </a:t>
            </a:r>
            <a:r>
              <a:rPr lang="en-US" dirty="0" err="1" smtClean="0"/>
              <a:t>dàn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dung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pháp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Mô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hình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hóa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dữ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liệu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giảng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Ứng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nền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 err="1" smtClean="0">
                <a:latin typeface="Times New Roman" pitchFamily="18" charset="0"/>
                <a:cs typeface="Times New Roman" pitchFamily="18" charset="0"/>
              </a:rPr>
              <a:t>tảng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giảng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Nét</a:t>
            </a:r>
            <a:r>
              <a:rPr lang="en-US" dirty="0" smtClean="0"/>
              <a:t> </a:t>
            </a:r>
            <a:r>
              <a:rPr lang="en-US" dirty="0" err="1" smtClean="0"/>
              <a:t>bút</a:t>
            </a:r>
            <a:r>
              <a:rPr lang="en-US" dirty="0" smtClean="0"/>
              <a:t>,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xml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âm</a:t>
            </a:r>
            <a:r>
              <a:rPr lang="en-US" dirty="0" smtClean="0"/>
              <a:t> ở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mp3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thầy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jpg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nền</a:t>
            </a:r>
            <a:r>
              <a:rPr lang="en-US" dirty="0" smtClean="0"/>
              <a:t> </a:t>
            </a:r>
            <a:r>
              <a:rPr lang="en-US" dirty="0" err="1" smtClean="0"/>
              <a:t>tảng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microsoft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4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kumimoji="0" lang="en-US" sz="28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Giải</a:t>
            </a:r>
            <a:r>
              <a:rPr kumimoji="0" lang="en-US" sz="28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pháp</a:t>
            </a:r>
            <a:r>
              <a:rPr kumimoji="0" lang="en-US" sz="28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và</a:t>
            </a:r>
            <a:r>
              <a:rPr kumimoji="0" lang="en-US" sz="28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định</a:t>
            </a:r>
            <a:r>
              <a:rPr kumimoji="0" lang="en-US" sz="28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hướng</a:t>
            </a:r>
            <a:r>
              <a:rPr kumimoji="0" lang="en-US" sz="28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công</a:t>
            </a:r>
            <a:r>
              <a:rPr kumimoji="0" lang="en-US" sz="2800" b="1" i="0" u="none" strike="noStrike" kern="1200" cap="small" spc="0" normalizeH="0" baseline="0" noProof="0" dirty="0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sz="2800" b="1" i="0" u="none" strike="noStrike" kern="1200" cap="small" spc="0" normalizeH="0" baseline="0" noProof="0" dirty="0" err="1" smtClean="0">
                <a:ln>
                  <a:noFill/>
                </a:ln>
                <a:solidFill>
                  <a:srgbClr val="575F6D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nghệ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99" y="2214150"/>
            <a:ext cx="6669602" cy="3645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67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85569"/>
            <a:ext cx="3582521" cy="59672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24" y="685569"/>
            <a:ext cx="2709374" cy="596720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04800" y="0"/>
            <a:ext cx="434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small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b="1" cap="small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cap="small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b="1" cap="small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cap="small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b="1" cap="small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cap="small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b="1" cap="small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cap="small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b="1" cap="small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cap="small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b="1" cap="small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cap="small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32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32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định</a:t>
            </a:r>
            <a:r>
              <a:rPr lang="en-US" sz="32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US" sz="32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3200" b="1" dirty="0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rgbClr val="575F6D"/>
                </a:solidFill>
                <a:latin typeface="Times New Roman" pitchFamily="18" charset="0"/>
                <a:cs typeface="Times New Roman" pitchFamily="18" charset="0"/>
              </a:rPr>
              <a:t>nghệ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Xamarin</a:t>
            </a:r>
            <a:endParaRPr lang="en-US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Mono (2001)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Android (4.0+) , </a:t>
            </a:r>
            <a:r>
              <a:rPr lang="en-US" dirty="0" err="1" smtClean="0"/>
              <a:t>iOS</a:t>
            </a:r>
            <a:r>
              <a:rPr lang="en-US" dirty="0" smtClean="0"/>
              <a:t> (6.1+) , Window phone 8.1 , windows 8.1, Windows 10 (chia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native)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Write Once, Run </a:t>
            </a:r>
            <a:r>
              <a:rPr lang="en-US" dirty="0" smtClean="0"/>
              <a:t>Anywhere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(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bình</a:t>
            </a:r>
            <a:r>
              <a:rPr lang="en-US" dirty="0" smtClean="0"/>
              <a:t> 75%)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Shared project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Portable Class Library (PCL)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859F31-57A5-440A-9473-07B78874D2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3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1390</TotalTime>
  <Words>1311</Words>
  <Application>Microsoft Office PowerPoint</Application>
  <PresentationFormat>On-screen Show (4:3)</PresentationFormat>
  <Paragraphs>164</Paragraphs>
  <Slides>25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Oriel</vt:lpstr>
      <vt:lpstr>TRƯỜNG ĐẠI HỌC BÁCH KHOA HÀ NỘI VIỆN CÔNG NGHỆ THÔNG TIN VÀ TRUYỀN THÔNG  </vt:lpstr>
      <vt:lpstr>NỘI DUNG CHÍNH</vt:lpstr>
      <vt:lpstr>CÁC VẤN ĐỀ CỦA GIÁO DỤC TRỰC TUYẾN</vt:lpstr>
      <vt:lpstr>CÁC VẤN ĐỀ CỦA GIÁO DỤC TRỰC TUYẾN</vt:lpstr>
      <vt:lpstr>Giải pháp và định hướng công nghệ </vt:lpstr>
      <vt:lpstr>Giải pháp và định hướng công nghệ</vt:lpstr>
      <vt:lpstr>Giải pháp và định hướng công nghệ</vt:lpstr>
      <vt:lpstr>PowerPoint Presentation</vt:lpstr>
      <vt:lpstr>Giải pháp và định hướng công nghệ</vt:lpstr>
      <vt:lpstr>Giải pháp và định hướng công nghệ</vt:lpstr>
      <vt:lpstr>Giải pháp và định hướng công nghệ</vt:lpstr>
      <vt:lpstr>Giải pháp và định hướng công nghệ</vt:lpstr>
      <vt:lpstr>Giải pháp và định hướng công nghệ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Xây dựng ứng dụng</vt:lpstr>
      <vt:lpstr>PowerPoint Presentation</vt:lpstr>
      <vt:lpstr>PowerPoint Presentation</vt:lpstr>
      <vt:lpstr>PowerPoint Presentation</vt:lpstr>
      <vt:lpstr>Kết luận và hướng phát triển đề tài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DUC DUNG</dc:creator>
  <cp:lastModifiedBy>LuuLy</cp:lastModifiedBy>
  <cp:revision>185</cp:revision>
  <dcterms:created xsi:type="dcterms:W3CDTF">2013-06-06T17:15:49Z</dcterms:created>
  <dcterms:modified xsi:type="dcterms:W3CDTF">2017-09-24T17:50:32Z</dcterms:modified>
</cp:coreProperties>
</file>