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9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C1C0-75E1-4C1B-BFC3-3693ED958F6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96BE-BCA3-468D-A416-581A460D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93127" y="2133600"/>
            <a:ext cx="2286000" cy="144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6858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E-Learning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2438400"/>
            <a:ext cx="2590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tri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0" y="4191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24384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tri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33109" y="6858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trau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dồi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3505200" y="1104900"/>
            <a:ext cx="722704" cy="124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 flipH="1">
            <a:off x="5036127" y="1524000"/>
            <a:ext cx="1163782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3"/>
          </p:cNvCxnSpPr>
          <p:nvPr/>
        </p:nvCxnSpPr>
        <p:spPr>
          <a:xfrm flipH="1">
            <a:off x="2895600" y="2857500"/>
            <a:ext cx="997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8" idx="1"/>
          </p:cNvCxnSpPr>
          <p:nvPr/>
        </p:nvCxnSpPr>
        <p:spPr>
          <a:xfrm>
            <a:off x="6179127" y="2857500"/>
            <a:ext cx="678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7" idx="0"/>
          </p:cNvCxnSpPr>
          <p:nvPr/>
        </p:nvCxnSpPr>
        <p:spPr>
          <a:xfrm>
            <a:off x="5036127" y="3581400"/>
            <a:ext cx="145473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6096000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7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1219200"/>
            <a:ext cx="6643255" cy="3619500"/>
            <a:chOff x="609600" y="1219200"/>
            <a:chExt cx="6643255" cy="3619500"/>
          </a:xfrm>
        </p:grpSpPr>
        <p:sp>
          <p:nvSpPr>
            <p:cNvPr id="2" name="Oval 1"/>
            <p:cNvSpPr/>
            <p:nvPr/>
          </p:nvSpPr>
          <p:spPr>
            <a:xfrm>
              <a:off x="609600" y="2286000"/>
              <a:ext cx="19812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Bài</a:t>
              </a:r>
              <a:r>
                <a:rPr lang="en-US" dirty="0" smtClean="0"/>
                <a:t> </a:t>
              </a:r>
              <a:r>
                <a:rPr lang="en-US" dirty="0" err="1" smtClean="0"/>
                <a:t>giảng</a:t>
              </a:r>
              <a:r>
                <a:rPr lang="en-US" dirty="0" smtClean="0"/>
                <a:t> video</a:t>
              </a:r>
              <a:endParaRPr lang="en-US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343400" y="1600200"/>
              <a:ext cx="533400" cy="2819400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029200" y="1219200"/>
              <a:ext cx="2133600" cy="838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Dữ</a:t>
              </a:r>
              <a:r>
                <a:rPr lang="en-US" dirty="0" smtClean="0"/>
                <a:t> </a:t>
              </a:r>
              <a:r>
                <a:rPr lang="en-US" dirty="0" err="1" smtClean="0"/>
                <a:t>liệu</a:t>
              </a:r>
              <a:r>
                <a:rPr lang="en-US" dirty="0" smtClean="0"/>
                <a:t> </a:t>
              </a:r>
              <a:r>
                <a:rPr lang="en-US" dirty="0" err="1" smtClean="0"/>
                <a:t>nét</a:t>
              </a:r>
              <a:r>
                <a:rPr lang="en-US" dirty="0" smtClean="0"/>
                <a:t> </a:t>
              </a:r>
              <a:r>
                <a:rPr lang="en-US" dirty="0" err="1" smtClean="0"/>
                <a:t>bút</a:t>
              </a:r>
              <a:r>
                <a:rPr lang="en-US" dirty="0" smtClean="0"/>
                <a:t>, </a:t>
              </a:r>
              <a:r>
                <a:rPr lang="en-US" dirty="0" err="1" smtClean="0"/>
                <a:t>trang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liệu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05400" y="2590800"/>
              <a:ext cx="2133600" cy="838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</a:t>
              </a:r>
              <a:r>
                <a:rPr lang="en-US" dirty="0" err="1" smtClean="0"/>
                <a:t>ghi</a:t>
              </a:r>
              <a:r>
                <a:rPr lang="en-US" dirty="0" smtClean="0"/>
                <a:t> </a:t>
              </a:r>
              <a:r>
                <a:rPr lang="en-US" dirty="0" err="1" smtClean="0"/>
                <a:t>âm</a:t>
              </a:r>
              <a:r>
                <a:rPr lang="en-US" dirty="0" smtClean="0"/>
                <a:t> </a:t>
              </a:r>
              <a:r>
                <a:rPr lang="en-US" dirty="0" err="1" smtClean="0"/>
                <a:t>lời</a:t>
              </a:r>
              <a:r>
                <a:rPr lang="en-US" dirty="0" smtClean="0"/>
                <a:t> </a:t>
              </a:r>
              <a:r>
                <a:rPr lang="en-US" dirty="0" err="1" smtClean="0"/>
                <a:t>giảng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19255" y="4000500"/>
              <a:ext cx="2133600" cy="838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Hình</a:t>
              </a:r>
              <a:r>
                <a:rPr lang="en-US" dirty="0" smtClean="0"/>
                <a:t> </a:t>
              </a:r>
              <a:r>
                <a:rPr lang="en-US" dirty="0" err="1" smtClean="0"/>
                <a:t>ảnh</a:t>
              </a:r>
              <a:r>
                <a:rPr lang="en-US" dirty="0" smtClean="0"/>
                <a:t> </a:t>
              </a:r>
              <a:r>
                <a:rPr lang="en-US" dirty="0" err="1" smtClean="0"/>
                <a:t>giảng</a:t>
              </a:r>
              <a:r>
                <a:rPr lang="en-US" dirty="0" smtClean="0"/>
                <a:t> </a:t>
              </a:r>
              <a:r>
                <a:rPr lang="en-US" dirty="0" err="1" smtClean="0"/>
                <a:t>viên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743200" y="300990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3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49696"/>
              </p:ext>
            </p:extLst>
          </p:nvPr>
        </p:nvGraphicFramePr>
        <p:xfrm>
          <a:off x="152400" y="1905000"/>
          <a:ext cx="35052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472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27871"/>
              </p:ext>
            </p:extLst>
          </p:nvPr>
        </p:nvGraphicFramePr>
        <p:xfrm>
          <a:off x="5486400" y="1905000"/>
          <a:ext cx="3429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472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457200" y="114300"/>
            <a:ext cx="8273549" cy="5850082"/>
            <a:chOff x="457200" y="114300"/>
            <a:chExt cx="8273549" cy="5850082"/>
          </a:xfrm>
        </p:grpSpPr>
        <p:sp>
          <p:nvSpPr>
            <p:cNvPr id="5" name="Cloud 4"/>
            <p:cNvSpPr/>
            <p:nvPr/>
          </p:nvSpPr>
          <p:spPr>
            <a:xfrm>
              <a:off x="3214255" y="114300"/>
              <a:ext cx="2590800" cy="9906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5029200"/>
              <a:ext cx="2895599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Bài</a:t>
              </a:r>
              <a:r>
                <a:rPr lang="en-US" dirty="0" smtClean="0"/>
                <a:t> </a:t>
              </a:r>
              <a:r>
                <a:rPr lang="en-US" dirty="0" err="1" smtClean="0"/>
                <a:t>giảng</a:t>
              </a:r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219199" y="2057400"/>
              <a:ext cx="1371600" cy="1676400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Lưu</a:t>
              </a:r>
              <a:r>
                <a:rPr lang="en-US" dirty="0" smtClean="0"/>
                <a:t> </a:t>
              </a:r>
              <a:r>
                <a:rPr lang="en-US" dirty="0" err="1" smtClean="0"/>
                <a:t>trữ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09600" y="3581400"/>
              <a:ext cx="609599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</p:cNvCxnSpPr>
            <p:nvPr/>
          </p:nvCxnSpPr>
          <p:spPr>
            <a:xfrm flipV="1">
              <a:off x="1905000" y="3733800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521525" y="3581400"/>
              <a:ext cx="69273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Flowchart: Multidocument 16"/>
            <p:cNvSpPr/>
            <p:nvPr/>
          </p:nvSpPr>
          <p:spPr>
            <a:xfrm>
              <a:off x="477984" y="4038600"/>
              <a:ext cx="741216" cy="742950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xml</a:t>
              </a:r>
              <a:endParaRPr lang="en-US" dirty="0"/>
            </a:p>
          </p:txBody>
        </p:sp>
        <p:sp>
          <p:nvSpPr>
            <p:cNvPr id="18" name="Flowchart: Multidocument 17"/>
            <p:cNvSpPr/>
            <p:nvPr/>
          </p:nvSpPr>
          <p:spPr>
            <a:xfrm>
              <a:off x="1524000" y="4086225"/>
              <a:ext cx="838200" cy="590550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sp>
          <p:nvSpPr>
            <p:cNvPr id="19" name="Flowchart: Multidocument 18"/>
            <p:cNvSpPr/>
            <p:nvPr/>
          </p:nvSpPr>
          <p:spPr>
            <a:xfrm>
              <a:off x="2514600" y="4038600"/>
              <a:ext cx="838200" cy="590550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jpg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" idx="0"/>
              <a:endCxn id="5" idx="2"/>
            </p:cNvCxnSpPr>
            <p:nvPr/>
          </p:nvCxnSpPr>
          <p:spPr>
            <a:xfrm flipV="1">
              <a:off x="1905000" y="609600"/>
              <a:ext cx="1317291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0"/>
            </p:cNvCxnSpPr>
            <p:nvPr/>
          </p:nvCxnSpPr>
          <p:spPr>
            <a:xfrm>
              <a:off x="5802896" y="609600"/>
              <a:ext cx="1588504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835149" y="5126182"/>
              <a:ext cx="2895599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Render</a:t>
              </a:r>
              <a:endParaRPr lang="en-US" dirty="0"/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6597148" y="2154382"/>
              <a:ext cx="1371600" cy="1676400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Lưu</a:t>
              </a:r>
              <a:r>
                <a:rPr lang="en-US" dirty="0" smtClean="0"/>
                <a:t> </a:t>
              </a:r>
              <a:r>
                <a:rPr lang="en-US" dirty="0" err="1" smtClean="0"/>
                <a:t>trữ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019801" y="3678382"/>
              <a:ext cx="577348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Flowchart: Multidocument 49"/>
            <p:cNvSpPr/>
            <p:nvPr/>
          </p:nvSpPr>
          <p:spPr>
            <a:xfrm>
              <a:off x="5888184" y="4038600"/>
              <a:ext cx="741216" cy="74295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xml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7200903" y="3830782"/>
              <a:ext cx="82045" cy="13239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Flowchart: Multidocument 60"/>
            <p:cNvSpPr/>
            <p:nvPr/>
          </p:nvSpPr>
          <p:spPr>
            <a:xfrm>
              <a:off x="6901949" y="4183207"/>
              <a:ext cx="838200" cy="59055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7892549" y="3678382"/>
              <a:ext cx="641851" cy="14763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Flowchart: Multidocument 64"/>
            <p:cNvSpPr/>
            <p:nvPr/>
          </p:nvSpPr>
          <p:spPr>
            <a:xfrm>
              <a:off x="7892549" y="4135582"/>
              <a:ext cx="838200" cy="59055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jpg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08883" y="9202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Upload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29400" y="884504"/>
              <a:ext cx="11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</a:t>
              </a:r>
              <a:endParaRPr lang="en-US" dirty="0"/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3733800" y="3581400"/>
              <a:ext cx="1676400" cy="24938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66755" y="3288268"/>
              <a:ext cx="1138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28" y="6133007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Phía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thầy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91078" y="614686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Phía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0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80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LuuLy</dc:creator>
  <cp:lastModifiedBy>LuuLy</cp:lastModifiedBy>
  <cp:revision>14</cp:revision>
  <dcterms:created xsi:type="dcterms:W3CDTF">2017-09-12T16:46:46Z</dcterms:created>
  <dcterms:modified xsi:type="dcterms:W3CDTF">2017-10-05T15:47:54Z</dcterms:modified>
</cp:coreProperties>
</file>