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4"/>
  </p:sldMasterIdLst>
  <p:notesMasterIdLst>
    <p:notesMasterId r:id="rId25"/>
  </p:notesMasterIdLst>
  <p:sldIdLst>
    <p:sldId id="259" r:id="rId5"/>
    <p:sldId id="305" r:id="rId6"/>
    <p:sldId id="291" r:id="rId7"/>
    <p:sldId id="260" r:id="rId8"/>
    <p:sldId id="289" r:id="rId9"/>
    <p:sldId id="288" r:id="rId10"/>
    <p:sldId id="290" r:id="rId11"/>
    <p:sldId id="292" r:id="rId12"/>
    <p:sldId id="295" r:id="rId13"/>
    <p:sldId id="297" r:id="rId14"/>
    <p:sldId id="296" r:id="rId15"/>
    <p:sldId id="299" r:id="rId16"/>
    <p:sldId id="301" r:id="rId17"/>
    <p:sldId id="302" r:id="rId18"/>
    <p:sldId id="303" r:id="rId19"/>
    <p:sldId id="306" r:id="rId20"/>
    <p:sldId id="304" r:id="rId21"/>
    <p:sldId id="257" r:id="rId22"/>
    <p:sldId id="285" r:id="rId23"/>
    <p:sldId id="267" r:id="rId24"/>
  </p:sldIdLst>
  <p:sldSz cx="9144000" cy="5143500" type="screen16x9"/>
  <p:notesSz cx="6858000" cy="9144000"/>
  <p:embeddedFontLst>
    <p:embeddedFont>
      <p:font typeface="Inconsolata" pitchFamily="1" charset="0"/>
      <p:regular r:id="rId26"/>
    </p:embeddedFont>
    <p:embeddedFont>
      <p:font typeface="Montserrat" panose="00000500000000000000" pitchFamily="2" charset="0"/>
      <p:regular r:id="rId27"/>
      <p:bold r:id="rId28"/>
      <p:italic r:id="rId29"/>
      <p:boldItalic r:id="rId30"/>
    </p:embeddedFont>
    <p:embeddedFont>
      <p:font typeface="Open Sans" panose="020B0606030504020204" pitchFamily="34" charset="0"/>
      <p:regular r:id="rId31"/>
      <p:bold r:id="rId32"/>
      <p:italic r:id="rId33"/>
      <p:boldItalic r:id="rId34"/>
    </p:embeddedFont>
    <p:embeddedFont>
      <p:font typeface="Roboto" panose="02000000000000000000" pitchFamily="2" charset="0"/>
      <p:regular r:id="rId35"/>
      <p:bold r:id="rId36"/>
      <p:italic r:id="rId37"/>
      <p:boldItalic r:id="rId38"/>
    </p:embeddedFont>
    <p:embeddedFont>
      <p:font typeface="Source Sans Pro" panose="020B0503030403020204" pitchFamily="3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99"/>
    <a:srgbClr val="D86867"/>
    <a:srgbClr val="A54141"/>
    <a:srgbClr val="8E1212"/>
    <a:srgbClr val="9B0505"/>
    <a:srgbClr val="970808"/>
    <a:srgbClr val="9E0808"/>
    <a:srgbClr val="A80808"/>
    <a:srgbClr val="6FA8DC"/>
    <a:srgbClr val="D7676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260A27C-74DD-4B55-9ED4-24400A9DC37D}">
  <a:tblStyle styleId="{6260A27C-74DD-4B55-9ED4-24400A9DC37D}"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77750" autoAdjust="0"/>
  </p:normalViewPr>
  <p:slideViewPr>
    <p:cSldViewPr snapToGrid="0">
      <p:cViewPr varScale="1">
        <p:scale>
          <a:sx n="88" d="100"/>
          <a:sy n="88" d="100"/>
        </p:scale>
        <p:origin x="1306" y="53"/>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1.fntdata"/><Relationship Id="rId39" Type="http://schemas.openxmlformats.org/officeDocument/2006/relationships/font" Target="fonts/font14.fntdata"/><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font" Target="fonts/font9.fntdata"/><Relationship Id="rId42" Type="http://schemas.openxmlformats.org/officeDocument/2006/relationships/font" Target="fonts/font17.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4.fntdata"/><Relationship Id="rId41" Type="http://schemas.openxmlformats.org/officeDocument/2006/relationships/font" Target="fonts/font16.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6.fntdata"/><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vietnix.vn/restful-api-la-gi/" TargetMode="External"/><Relationship Id="rId7" Type="http://schemas.openxmlformats.org/officeDocument/2006/relationships/hyperlink" Target="https://vietnix.vn/websocket-la-gi/"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vietnix.vn/graphql-la-gi/" TargetMode="External"/><Relationship Id="rId5" Type="http://schemas.openxmlformats.org/officeDocument/2006/relationships/hyperlink" Target="https://vietnix.vn/microservices-la-gi/" TargetMode="External"/><Relationship Id="rId4" Type="http://schemas.openxmlformats.org/officeDocument/2006/relationships/hyperlink" Target="https://vietnix.vn/tim-hieu-mo-hinh-mvc-la-gi/"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7" name="Google Shape;26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4" name="Google Shape;27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Middleware </a:t>
            </a:r>
            <a:r>
              <a:rPr lang="en-US" dirty="0" err="1"/>
              <a:t>thường</a:t>
            </a:r>
            <a:r>
              <a:rPr lang="en-US" dirty="0"/>
              <a:t> </a:t>
            </a:r>
            <a:r>
              <a:rPr lang="en-US" dirty="0" err="1"/>
              <a:t>dùng</a:t>
            </a:r>
            <a:r>
              <a:rPr lang="en-US" dirty="0"/>
              <a:t> </a:t>
            </a:r>
            <a:r>
              <a:rPr lang="en-US" dirty="0" err="1"/>
              <a:t>cho</a:t>
            </a:r>
            <a:r>
              <a:rPr lang="en-US" dirty="0"/>
              <a:t> </a:t>
            </a:r>
            <a:r>
              <a:rPr lang="en-US" dirty="0" err="1"/>
              <a:t>authen</a:t>
            </a:r>
            <a:r>
              <a:rPr lang="en-US" dirty="0"/>
              <a:t>, author, validate, </a:t>
            </a:r>
            <a:r>
              <a:rPr lang="en-US" dirty="0" err="1"/>
              <a:t>trong</a:t>
            </a:r>
            <a:r>
              <a:rPr lang="en-US" dirty="0"/>
              <a:t> nest </a:t>
            </a:r>
            <a:r>
              <a:rPr lang="en-US" dirty="0" err="1"/>
              <a:t>thì</a:t>
            </a:r>
            <a:r>
              <a:rPr lang="en-US" dirty="0"/>
              <a:t> </a:t>
            </a:r>
            <a:r>
              <a:rPr lang="en-US" dirty="0" err="1"/>
              <a:t>có</a:t>
            </a:r>
            <a:r>
              <a:rPr lang="en-US" dirty="0"/>
              <a:t> pipes guards </a:t>
            </a:r>
            <a:r>
              <a:rPr lang="en-US" dirty="0" err="1"/>
              <a:t>để</a:t>
            </a:r>
            <a:r>
              <a:rPr lang="en-US" dirty="0"/>
              <a:t> </a:t>
            </a:r>
            <a:r>
              <a:rPr lang="en-US" dirty="0" err="1"/>
              <a:t>làm</a:t>
            </a:r>
            <a:r>
              <a:rPr lang="en-US" dirty="0"/>
              <a:t> </a:t>
            </a:r>
            <a:r>
              <a:rPr lang="en-US" dirty="0" err="1"/>
              <a:t>riêng</a:t>
            </a:r>
            <a:r>
              <a:rPr lang="en-US" dirty="0"/>
              <a:t> </a:t>
            </a:r>
            <a:r>
              <a:rPr lang="en-US" dirty="0" err="1"/>
              <a:t>việc</a:t>
            </a:r>
            <a:r>
              <a:rPr lang="en-US" dirty="0"/>
              <a:t> </a:t>
            </a:r>
            <a:r>
              <a:rPr lang="en-US" dirty="0" err="1"/>
              <a:t>authen</a:t>
            </a:r>
            <a:r>
              <a:rPr lang="en-US" dirty="0"/>
              <a:t> </a:t>
            </a:r>
            <a:r>
              <a:rPr lang="en-US" dirty="0" err="1"/>
              <a:t>và</a:t>
            </a:r>
            <a:r>
              <a:rPr lang="en-US" dirty="0"/>
              <a:t> validate</a:t>
            </a:r>
          </a:p>
          <a:p>
            <a:pPr marL="0" lvl="0" indent="0" algn="l" rtl="0">
              <a:lnSpc>
                <a:spcPct val="100000"/>
              </a:lnSpc>
              <a:spcBef>
                <a:spcPts val="0"/>
              </a:spcBef>
              <a:spcAft>
                <a:spcPts val="0"/>
              </a:spcAft>
              <a:buSzPts val="1100"/>
              <a:buNone/>
            </a:pPr>
            <a:r>
              <a:rPr lang="en-US" dirty="0" err="1"/>
              <a:t>Có</a:t>
            </a:r>
            <a:r>
              <a:rPr lang="en-US" dirty="0"/>
              <a:t> </a:t>
            </a:r>
            <a:r>
              <a:rPr lang="en-US" dirty="0" err="1"/>
              <a:t>thể</a:t>
            </a:r>
            <a:endParaRPr lang="en-US" dirty="0"/>
          </a:p>
          <a:p>
            <a:pPr marL="0" lvl="0" indent="0" algn="l" rtl="0">
              <a:lnSpc>
                <a:spcPct val="100000"/>
              </a:lnSpc>
              <a:spcBef>
                <a:spcPts val="0"/>
              </a:spcBef>
              <a:spcAft>
                <a:spcPts val="0"/>
              </a:spcAft>
              <a:buSzPts val="1100"/>
              <a:buNone/>
            </a:pPr>
            <a:r>
              <a:rPr lang="en-US" dirty="0"/>
              <a:t>Khi </a:t>
            </a:r>
            <a:r>
              <a:rPr lang="en-US" dirty="0" err="1"/>
              <a:t>nào</a:t>
            </a:r>
            <a:r>
              <a:rPr lang="en-US" dirty="0"/>
              <a:t> </a:t>
            </a:r>
            <a:r>
              <a:rPr lang="en-US" dirty="0" err="1"/>
              <a:t>gặp</a:t>
            </a:r>
            <a:r>
              <a:rPr lang="en-US" dirty="0"/>
              <a:t> case </a:t>
            </a:r>
            <a:r>
              <a:rPr lang="en-US" dirty="0" err="1"/>
              <a:t>cụ</a:t>
            </a:r>
            <a:r>
              <a:rPr lang="en-US" dirty="0"/>
              <a:t> </a:t>
            </a:r>
            <a:r>
              <a:rPr lang="en-US" dirty="0" err="1"/>
              <a:t>thể</a:t>
            </a:r>
            <a:r>
              <a:rPr lang="en-US" dirty="0"/>
              <a:t> </a:t>
            </a:r>
            <a:r>
              <a:rPr lang="en-US" dirty="0" err="1"/>
              <a:t>thì</a:t>
            </a:r>
            <a:r>
              <a:rPr lang="en-US" dirty="0"/>
              <a:t> </a:t>
            </a:r>
            <a:r>
              <a:rPr lang="en-US" dirty="0" err="1"/>
              <a:t>biết</a:t>
            </a:r>
            <a:r>
              <a:rPr lang="en-US" dirty="0"/>
              <a:t> </a:t>
            </a:r>
            <a:r>
              <a:rPr lang="en-US" dirty="0" err="1"/>
              <a:t>nên</a:t>
            </a:r>
            <a:r>
              <a:rPr lang="en-US" dirty="0"/>
              <a:t> </a:t>
            </a:r>
            <a:r>
              <a:rPr lang="en-US" dirty="0" err="1"/>
              <a:t>chọn</a:t>
            </a:r>
            <a:r>
              <a:rPr lang="en-US" dirty="0"/>
              <a:t> </a:t>
            </a:r>
            <a:r>
              <a:rPr lang="en-US" dirty="0" err="1"/>
              <a:t>cái</a:t>
            </a:r>
            <a:r>
              <a:rPr lang="en-US" dirty="0"/>
              <a:t> </a:t>
            </a:r>
            <a:r>
              <a:rPr lang="en-US" dirty="0" err="1"/>
              <a:t>nào</a:t>
            </a:r>
            <a:endParaRPr lang="en-US" dirty="0"/>
          </a:p>
        </p:txBody>
      </p:sp>
    </p:spTree>
    <p:extLst>
      <p:ext uri="{BB962C8B-B14F-4D97-AF65-F5344CB8AC3E}">
        <p14:creationId xmlns:p14="http://schemas.microsoft.com/office/powerpoint/2010/main" val="20681887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4" name="Google Shape;27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err="1"/>
              <a:t>Dùng</a:t>
            </a:r>
            <a:r>
              <a:rPr lang="en-US" dirty="0"/>
              <a:t> </a:t>
            </a:r>
            <a:r>
              <a:rPr lang="en-US" dirty="0" err="1"/>
              <a:t>thư</a:t>
            </a:r>
            <a:r>
              <a:rPr lang="en-US" dirty="0"/>
              <a:t> </a:t>
            </a:r>
            <a:r>
              <a:rPr lang="en-US" dirty="0" err="1"/>
              <a:t>viện</a:t>
            </a:r>
            <a:r>
              <a:rPr lang="en-US" dirty="0"/>
              <a:t> pipe </a:t>
            </a:r>
            <a:r>
              <a:rPr lang="en-US" dirty="0" err="1"/>
              <a:t>sẵn</a:t>
            </a:r>
            <a:r>
              <a:rPr lang="en-US" dirty="0"/>
              <a:t> </a:t>
            </a:r>
            <a:r>
              <a:rPr lang="en-US" dirty="0" err="1"/>
              <a:t>có</a:t>
            </a:r>
            <a:r>
              <a:rPr lang="en-US" dirty="0"/>
              <a:t> </a:t>
            </a:r>
            <a:r>
              <a:rPr lang="en-US" dirty="0" err="1"/>
              <a:t>để</a:t>
            </a:r>
            <a:r>
              <a:rPr lang="en-US" dirty="0"/>
              <a:t> </a:t>
            </a:r>
            <a:r>
              <a:rPr lang="en-US" dirty="0" err="1"/>
              <a:t>lọc</a:t>
            </a:r>
            <a:r>
              <a:rPr lang="en-US" dirty="0"/>
              <a:t> :v</a:t>
            </a:r>
            <a:endParaRPr dirty="0"/>
          </a:p>
        </p:txBody>
      </p:sp>
    </p:spTree>
    <p:extLst>
      <p:ext uri="{BB962C8B-B14F-4D97-AF65-F5344CB8AC3E}">
        <p14:creationId xmlns:p14="http://schemas.microsoft.com/office/powerpoint/2010/main" val="33962034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4" name="Google Shape;27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Middleware </a:t>
            </a:r>
            <a:r>
              <a:rPr lang="en-US" dirty="0" err="1"/>
              <a:t>nhưng</a:t>
            </a:r>
            <a:r>
              <a:rPr lang="en-US" dirty="0"/>
              <a:t> can </a:t>
            </a:r>
            <a:r>
              <a:rPr lang="en-US" dirty="0" err="1"/>
              <a:t>thiệp</a:t>
            </a:r>
            <a:r>
              <a:rPr lang="en-US" dirty="0"/>
              <a:t> </a:t>
            </a:r>
            <a:r>
              <a:rPr lang="en-US" dirty="0" err="1"/>
              <a:t>vào</a:t>
            </a:r>
            <a:r>
              <a:rPr lang="en-US" dirty="0"/>
              <a:t> 2 </a:t>
            </a:r>
            <a:r>
              <a:rPr lang="en-US" dirty="0" err="1"/>
              <a:t>chiều</a:t>
            </a:r>
            <a:endParaRPr dirty="0"/>
          </a:p>
        </p:txBody>
      </p:sp>
    </p:spTree>
    <p:extLst>
      <p:ext uri="{BB962C8B-B14F-4D97-AF65-F5344CB8AC3E}">
        <p14:creationId xmlns:p14="http://schemas.microsoft.com/office/powerpoint/2010/main" val="2690724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4" name="Google Shape;27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349855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4" name="Google Shape;27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306511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4" name="Google Shape;27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2360847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4" name="Google Shape;27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934393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3" name="Google Shape;25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1"/>
        <p:cNvGrpSpPr/>
        <p:nvPr/>
      </p:nvGrpSpPr>
      <p:grpSpPr>
        <a:xfrm>
          <a:off x="0" y="0"/>
          <a:ext cx="0" cy="0"/>
          <a:chOff x="0" y="0"/>
          <a:chExt cx="0" cy="0"/>
        </a:xfrm>
      </p:grpSpPr>
      <p:sp>
        <p:nvSpPr>
          <p:cNvPr id="5492" name="Google Shape;5492;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93" name="Google Shape;5493;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6" name="Google Shape;38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4" name="Google Shape;27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602372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4" name="Google Shape;27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vi-VN" b="0" i="0" dirty="0">
                <a:solidFill>
                  <a:srgbClr val="333333"/>
                </a:solidFill>
                <a:effectLst/>
                <a:latin typeface="Roboto" panose="02000000000000000000" pitchFamily="2" charset="0"/>
              </a:rPr>
              <a:t>Được xây dựng chuyên dùng cho các ứng dụng doanh nghiệp có quy mô lớn.</a:t>
            </a:r>
          </a:p>
          <a:p>
            <a:pPr algn="l">
              <a:buFont typeface="Arial" panose="020B0604020202020204" pitchFamily="34" charset="0"/>
              <a:buChar char="•"/>
            </a:pPr>
            <a:r>
              <a:rPr lang="vi-VN" b="0" i="0" dirty="0">
                <a:solidFill>
                  <a:srgbClr val="333333"/>
                </a:solidFill>
                <a:effectLst/>
                <a:latin typeface="Roboto" panose="02000000000000000000" pitchFamily="2" charset="0"/>
              </a:rPr>
              <a:t>Cho phép develop nhanh và hiệu quả hơn.</a:t>
            </a:r>
          </a:p>
          <a:p>
            <a:pPr algn="l">
              <a:buFont typeface="Arial" panose="020B0604020202020204" pitchFamily="34" charset="0"/>
              <a:buChar char="•"/>
            </a:pPr>
            <a:r>
              <a:rPr lang="vi-VN" b="0" i="0" dirty="0">
                <a:solidFill>
                  <a:srgbClr val="333333"/>
                </a:solidFill>
                <a:effectLst/>
                <a:latin typeface="Roboto" panose="02000000000000000000" pitchFamily="2" charset="0"/>
              </a:rPr>
              <a:t>Khả năng mở rộng tốt, dễ bảo trì ứng dụng.</a:t>
            </a:r>
          </a:p>
          <a:p>
            <a:pPr algn="l">
              <a:buFont typeface="Arial" panose="020B0604020202020204" pitchFamily="34" charset="0"/>
              <a:buChar char="•"/>
            </a:pPr>
            <a:r>
              <a:rPr lang="vi-VN" b="0" i="0" dirty="0">
                <a:solidFill>
                  <a:srgbClr val="333333"/>
                </a:solidFill>
                <a:effectLst/>
                <a:latin typeface="Roboto" panose="02000000000000000000" pitchFamily="2" charset="0"/>
              </a:rPr>
              <a:t>Là framework Node.js phát triển mạnh nhất trong 3 năm trở lại đây.</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i="0" dirty="0">
                <a:solidFill>
                  <a:srgbClr val="333333"/>
                </a:solidFill>
                <a:effectLst/>
                <a:latin typeface="Roboto" panose="02000000000000000000" pitchFamily="2" charset="0"/>
              </a:rPr>
              <a:t>Cho </a:t>
            </a:r>
            <a:r>
              <a:rPr lang="en-US" b="0" i="0" dirty="0" err="1">
                <a:solidFill>
                  <a:srgbClr val="333333"/>
                </a:solidFill>
                <a:effectLst/>
                <a:latin typeface="Roboto" panose="02000000000000000000" pitchFamily="2" charset="0"/>
              </a:rPr>
              <a:t>phép</a:t>
            </a:r>
            <a:r>
              <a:rPr lang="en-US" b="0" i="0" dirty="0">
                <a:solidFill>
                  <a:srgbClr val="333333"/>
                </a:solidFill>
                <a:effectLst/>
                <a:latin typeface="Roboto" panose="02000000000000000000" pitchFamily="2" charset="0"/>
              </a:rPr>
              <a:t> </a:t>
            </a:r>
            <a:r>
              <a:rPr lang="en-US" b="0" i="0" dirty="0" err="1">
                <a:solidFill>
                  <a:srgbClr val="333333"/>
                </a:solidFill>
                <a:effectLst/>
                <a:latin typeface="Roboto" panose="02000000000000000000" pitchFamily="2" charset="0"/>
              </a:rPr>
              <a:t>xây</a:t>
            </a:r>
            <a:r>
              <a:rPr lang="en-US" b="0" i="0" dirty="0">
                <a:solidFill>
                  <a:srgbClr val="333333"/>
                </a:solidFill>
                <a:effectLst/>
                <a:latin typeface="Roboto" panose="02000000000000000000" pitchFamily="2" charset="0"/>
              </a:rPr>
              <a:t> </a:t>
            </a:r>
            <a:r>
              <a:rPr lang="en-US" b="0" i="0" dirty="0" err="1">
                <a:solidFill>
                  <a:srgbClr val="333333"/>
                </a:solidFill>
                <a:effectLst/>
                <a:latin typeface="Roboto" panose="02000000000000000000" pitchFamily="2" charset="0"/>
              </a:rPr>
              <a:t>dựng</a:t>
            </a:r>
            <a:r>
              <a:rPr lang="en-US" b="0" i="0" dirty="0">
                <a:solidFill>
                  <a:srgbClr val="333333"/>
                </a:solidFill>
                <a:effectLst/>
                <a:latin typeface="Roboto" panose="02000000000000000000" pitchFamily="2" charset="0"/>
              </a:rPr>
              <a:t> </a:t>
            </a:r>
            <a:r>
              <a:rPr lang="en-US" b="0" i="0" dirty="0" err="1">
                <a:solidFill>
                  <a:srgbClr val="333333"/>
                </a:solidFill>
                <a:effectLst/>
                <a:latin typeface="Roboto" panose="02000000000000000000" pitchFamily="2" charset="0"/>
              </a:rPr>
              <a:t>ứng</a:t>
            </a:r>
            <a:r>
              <a:rPr lang="en-US" b="0" i="0" dirty="0">
                <a:solidFill>
                  <a:srgbClr val="333333"/>
                </a:solidFill>
                <a:effectLst/>
                <a:latin typeface="Roboto" panose="02000000000000000000" pitchFamily="2" charset="0"/>
              </a:rPr>
              <a:t> </a:t>
            </a:r>
            <a:r>
              <a:rPr lang="en-US" b="0" i="0" dirty="0" err="1">
                <a:solidFill>
                  <a:srgbClr val="333333"/>
                </a:solidFill>
                <a:effectLst/>
                <a:latin typeface="Roboto" panose="02000000000000000000" pitchFamily="2" charset="0"/>
              </a:rPr>
              <a:t>dụng</a:t>
            </a:r>
            <a:r>
              <a:rPr lang="en-US" b="0" i="0" dirty="0">
                <a:solidFill>
                  <a:srgbClr val="333333"/>
                </a:solidFill>
                <a:effectLst/>
                <a:latin typeface="Roboto" panose="02000000000000000000" pitchFamily="2" charset="0"/>
              </a:rPr>
              <a:t> </a:t>
            </a:r>
            <a:r>
              <a:rPr lang="en-US" b="0" i="0" u="none" strike="noStrike" dirty="0">
                <a:solidFill>
                  <a:srgbClr val="348EFE"/>
                </a:solidFill>
                <a:effectLst/>
                <a:latin typeface="Roboto" panose="02000000000000000000" pitchFamily="2" charset="0"/>
                <a:hlinkClick r:id="rId3"/>
              </a:rPr>
              <a:t>Rest API</a:t>
            </a:r>
            <a:r>
              <a:rPr lang="en-US" b="0" i="0" dirty="0">
                <a:solidFill>
                  <a:srgbClr val="333333"/>
                </a:solidFill>
                <a:effectLst/>
                <a:latin typeface="Roboto" panose="02000000000000000000" pitchFamily="2" charset="0"/>
              </a:rPr>
              <a:t>, </a:t>
            </a:r>
            <a:r>
              <a:rPr lang="en-US" b="0" i="0" u="none" strike="noStrike" dirty="0">
                <a:solidFill>
                  <a:srgbClr val="348EFE"/>
                </a:solidFill>
                <a:effectLst/>
                <a:latin typeface="Roboto" panose="02000000000000000000" pitchFamily="2" charset="0"/>
                <a:hlinkClick r:id="rId4"/>
              </a:rPr>
              <a:t>MVC</a:t>
            </a:r>
            <a:r>
              <a:rPr lang="en-US" b="0" i="0" dirty="0">
                <a:solidFill>
                  <a:srgbClr val="333333"/>
                </a:solidFill>
                <a:effectLst/>
                <a:latin typeface="Roboto" panose="02000000000000000000" pitchFamily="2" charset="0"/>
              </a:rPr>
              <a:t>, </a:t>
            </a:r>
            <a:r>
              <a:rPr lang="en-US" b="0" i="0" u="none" strike="noStrike" dirty="0">
                <a:solidFill>
                  <a:srgbClr val="348EFE"/>
                </a:solidFill>
                <a:effectLst/>
                <a:latin typeface="Roboto" panose="02000000000000000000" pitchFamily="2" charset="0"/>
                <a:hlinkClick r:id="rId5"/>
              </a:rPr>
              <a:t>microservices</a:t>
            </a:r>
            <a:r>
              <a:rPr lang="en-US" b="0" i="0" dirty="0">
                <a:solidFill>
                  <a:srgbClr val="333333"/>
                </a:solidFill>
                <a:effectLst/>
                <a:latin typeface="Roboto" panose="02000000000000000000" pitchFamily="2" charset="0"/>
              </a:rPr>
              <a:t>, </a:t>
            </a:r>
            <a:r>
              <a:rPr lang="en-US" b="0" i="0" u="none" strike="noStrike" dirty="0" err="1">
                <a:solidFill>
                  <a:srgbClr val="348EFE"/>
                </a:solidFill>
                <a:effectLst/>
                <a:latin typeface="Roboto" panose="02000000000000000000" pitchFamily="2" charset="0"/>
                <a:hlinkClick r:id="rId6"/>
              </a:rPr>
              <a:t>GraphQL</a:t>
            </a:r>
            <a:r>
              <a:rPr lang="en-US" b="0" i="0" dirty="0">
                <a:solidFill>
                  <a:srgbClr val="333333"/>
                </a:solidFill>
                <a:effectLst/>
                <a:latin typeface="Roboto" panose="02000000000000000000" pitchFamily="2" charset="0"/>
              </a:rPr>
              <a:t>, </a:t>
            </a:r>
            <a:r>
              <a:rPr lang="en-US" b="0" i="0" u="none" strike="noStrike" dirty="0">
                <a:solidFill>
                  <a:srgbClr val="348EFE"/>
                </a:solidFill>
                <a:effectLst/>
                <a:latin typeface="Roboto" panose="02000000000000000000" pitchFamily="2" charset="0"/>
                <a:hlinkClick r:id="rId7"/>
              </a:rPr>
              <a:t>Web Socket</a:t>
            </a:r>
            <a:r>
              <a:rPr lang="en-US" b="0" i="0" dirty="0">
                <a:solidFill>
                  <a:srgbClr val="333333"/>
                </a:solidFill>
                <a:effectLst/>
                <a:latin typeface="Roboto" panose="02000000000000000000" pitchFamily="2" charset="0"/>
              </a:rPr>
              <a:t> hay CRON job.</a:t>
            </a:r>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4" name="Google Shape;27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FW k </a:t>
            </a:r>
            <a:r>
              <a:rPr lang="en-US" dirty="0" err="1"/>
              <a:t>phụ</a:t>
            </a:r>
            <a:r>
              <a:rPr lang="en-US" dirty="0"/>
              <a:t> </a:t>
            </a:r>
            <a:r>
              <a:rPr lang="en-US" dirty="0" err="1"/>
              <a:t>thuộc</a:t>
            </a:r>
            <a:r>
              <a:rPr lang="en-US" dirty="0"/>
              <a:t> </a:t>
            </a:r>
            <a:r>
              <a:rPr lang="en-US" dirty="0" err="1"/>
              <a:t>vào</a:t>
            </a:r>
            <a:r>
              <a:rPr lang="en-US" dirty="0"/>
              <a:t> </a:t>
            </a:r>
            <a:r>
              <a:rPr lang="en-US" dirty="0" err="1"/>
              <a:t>nên</a:t>
            </a:r>
            <a:endParaRPr dirty="0"/>
          </a:p>
        </p:txBody>
      </p:sp>
    </p:spTree>
    <p:extLst>
      <p:ext uri="{BB962C8B-B14F-4D97-AF65-F5344CB8AC3E}">
        <p14:creationId xmlns:p14="http://schemas.microsoft.com/office/powerpoint/2010/main" val="2517883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4" name="Google Shape;27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2891950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4" name="Google Shape;27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err="1"/>
              <a:t>Nhiệm</a:t>
            </a:r>
            <a:r>
              <a:rPr lang="en-US" dirty="0"/>
              <a:t> </a:t>
            </a:r>
            <a:r>
              <a:rPr lang="en-US" dirty="0" err="1"/>
              <a:t>vụ</a:t>
            </a:r>
            <a:r>
              <a:rPr lang="en-US" dirty="0"/>
              <a:t> req res</a:t>
            </a:r>
          </a:p>
          <a:p>
            <a:pPr marL="0" lvl="0" indent="0" algn="l" rtl="0">
              <a:lnSpc>
                <a:spcPct val="100000"/>
              </a:lnSpc>
              <a:spcBef>
                <a:spcPts val="0"/>
              </a:spcBef>
              <a:spcAft>
                <a:spcPts val="0"/>
              </a:spcAft>
              <a:buSzPts val="1100"/>
              <a:buNone/>
            </a:pPr>
            <a:r>
              <a:rPr lang="en-US" dirty="0" err="1"/>
              <a:t>Nơi</a:t>
            </a:r>
            <a:r>
              <a:rPr lang="en-US" dirty="0"/>
              <a:t> </a:t>
            </a:r>
            <a:r>
              <a:rPr lang="en-US" dirty="0" err="1"/>
              <a:t>đặt</a:t>
            </a:r>
            <a:r>
              <a:rPr lang="en-US" dirty="0"/>
              <a:t> </a:t>
            </a:r>
            <a:r>
              <a:rPr lang="en-US" dirty="0" err="1"/>
              <a:t>ác</a:t>
            </a:r>
            <a:r>
              <a:rPr lang="en-US" dirty="0"/>
              <a:t> </a:t>
            </a:r>
            <a:r>
              <a:rPr lang="en-US" dirty="0" err="1"/>
              <a:t>decoracter</a:t>
            </a:r>
            <a:r>
              <a:rPr lang="en-US" dirty="0"/>
              <a:t>, </a:t>
            </a:r>
            <a:r>
              <a:rPr lang="en-US" dirty="0" err="1"/>
              <a:t>để</a:t>
            </a:r>
            <a:r>
              <a:rPr lang="en-US" dirty="0"/>
              <a:t> </a:t>
            </a:r>
            <a:r>
              <a:rPr lang="en-US" dirty="0" err="1"/>
              <a:t>làm</a:t>
            </a:r>
            <a:r>
              <a:rPr lang="en-US" dirty="0"/>
              <a:t> swagger</a:t>
            </a:r>
          </a:p>
          <a:p>
            <a:pPr marL="0" lvl="0" indent="0" algn="l" rtl="0">
              <a:lnSpc>
                <a:spcPct val="100000"/>
              </a:lnSpc>
              <a:spcBef>
                <a:spcPts val="0"/>
              </a:spcBef>
              <a:spcAft>
                <a:spcPts val="0"/>
              </a:spcAft>
              <a:buSzPts val="1100"/>
              <a:buNone/>
            </a:pPr>
            <a:r>
              <a:rPr lang="en-US" dirty="0" err="1"/>
              <a:t>Các</a:t>
            </a:r>
            <a:r>
              <a:rPr lang="en-US" dirty="0"/>
              <a:t> </a:t>
            </a:r>
            <a:r>
              <a:rPr lang="en-US" dirty="0" err="1"/>
              <a:t>bộ</a:t>
            </a:r>
            <a:r>
              <a:rPr lang="en-US" dirty="0"/>
              <a:t> </a:t>
            </a:r>
            <a:r>
              <a:rPr lang="en-US" dirty="0" err="1"/>
              <a:t>decoracter</a:t>
            </a:r>
            <a:r>
              <a:rPr lang="en-US" dirty="0"/>
              <a:t> </a:t>
            </a:r>
            <a:r>
              <a:rPr lang="en-US" dirty="0" err="1"/>
              <a:t>để</a:t>
            </a:r>
            <a:r>
              <a:rPr lang="en-US" dirty="0"/>
              <a:t> </a:t>
            </a:r>
            <a:r>
              <a:rPr lang="en-US" dirty="0" err="1"/>
              <a:t>làm</a:t>
            </a:r>
            <a:r>
              <a:rPr lang="en-US" dirty="0"/>
              <a:t> </a:t>
            </a:r>
            <a:r>
              <a:rPr lang="en-US" dirty="0" err="1"/>
              <a:t>việc</a:t>
            </a:r>
            <a:r>
              <a:rPr lang="en-US" dirty="0"/>
              <a:t> vs req</a:t>
            </a:r>
            <a:endParaRPr dirty="0"/>
          </a:p>
        </p:txBody>
      </p:sp>
    </p:spTree>
    <p:extLst>
      <p:ext uri="{BB962C8B-B14F-4D97-AF65-F5344CB8AC3E}">
        <p14:creationId xmlns:p14="http://schemas.microsoft.com/office/powerpoint/2010/main" val="28875188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4" name="Google Shape;27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vi-VN" b="0" i="0" dirty="0">
                <a:solidFill>
                  <a:srgbClr val="1B1B1B"/>
                </a:solidFill>
                <a:effectLst/>
                <a:latin typeface="Open Sans" panose="020B0606030504020204" pitchFamily="34" charset="0"/>
              </a:rPr>
              <a:t>Provider là nơi cung cấp các serivce, repositories, factories, helpers,... cho controller trong một module sử dụng</a:t>
            </a:r>
            <a:endParaRPr lang="en-US" b="0" i="0" dirty="0">
              <a:solidFill>
                <a:srgbClr val="1B1B1B"/>
              </a:solidFill>
              <a:effectLst/>
              <a:latin typeface="Open Sans" panose="020B0606030504020204" pitchFamily="34" charset="0"/>
            </a:endParaRPr>
          </a:p>
          <a:p>
            <a:pPr marL="0" lvl="0" indent="0" algn="l" rtl="0">
              <a:lnSpc>
                <a:spcPct val="100000"/>
              </a:lnSpc>
              <a:spcBef>
                <a:spcPts val="0"/>
              </a:spcBef>
              <a:spcAft>
                <a:spcPts val="0"/>
              </a:spcAft>
              <a:buSzPts val="1100"/>
              <a:buNone/>
            </a:pPr>
            <a:r>
              <a:rPr lang="en-US" dirty="0">
                <a:solidFill>
                  <a:srgbClr val="D86867"/>
                </a:solidFill>
              </a:rPr>
              <a:t>Registration</a:t>
            </a:r>
            <a:r>
              <a:rPr lang="en-US" b="0" i="0" dirty="0">
                <a:solidFill>
                  <a:srgbClr val="1B1B1B"/>
                </a:solidFill>
                <a:effectLst/>
                <a:latin typeface="Open Sans" panose="020B0606030504020204" pitchFamily="34" charset="0"/>
              </a:rPr>
              <a:t> provider </a:t>
            </a:r>
            <a:r>
              <a:rPr lang="en-US" b="0" i="0" dirty="0" err="1">
                <a:solidFill>
                  <a:srgbClr val="1B1B1B"/>
                </a:solidFill>
                <a:effectLst/>
                <a:latin typeface="Open Sans" panose="020B0606030504020204" pitchFamily="34" charset="0"/>
              </a:rPr>
              <a:t>trong</a:t>
            </a:r>
            <a:r>
              <a:rPr lang="en-US" b="0" i="0" dirty="0">
                <a:solidFill>
                  <a:srgbClr val="1B1B1B"/>
                </a:solidFill>
                <a:effectLst/>
                <a:latin typeface="Open Sans" panose="020B0606030504020204" pitchFamily="34" charset="0"/>
              </a:rPr>
              <a:t> module</a:t>
            </a:r>
          </a:p>
          <a:p>
            <a:pPr marL="0" lvl="0" indent="0" algn="l" rtl="0">
              <a:lnSpc>
                <a:spcPct val="100000"/>
              </a:lnSpc>
              <a:spcBef>
                <a:spcPts val="0"/>
              </a:spcBef>
              <a:spcAft>
                <a:spcPts val="0"/>
              </a:spcAft>
              <a:buSzPts val="1100"/>
              <a:buNone/>
            </a:pPr>
            <a:r>
              <a:rPr lang="en-US" b="0" i="0" dirty="0">
                <a:solidFill>
                  <a:srgbClr val="1B1B1B"/>
                </a:solidFill>
                <a:effectLst/>
                <a:latin typeface="Open Sans" panose="020B0606030504020204" pitchFamily="34" charset="0"/>
              </a:rPr>
              <a:t>Scope: </a:t>
            </a:r>
          </a:p>
          <a:p>
            <a:pPr marL="171450" lvl="0" indent="-171450" algn="l" rtl="0">
              <a:lnSpc>
                <a:spcPct val="100000"/>
              </a:lnSpc>
              <a:spcBef>
                <a:spcPts val="0"/>
              </a:spcBef>
              <a:spcAft>
                <a:spcPts val="0"/>
              </a:spcAft>
              <a:buSzPts val="1100"/>
              <a:buFontTx/>
              <a:buChar char="-"/>
            </a:pPr>
            <a:r>
              <a:rPr lang="en-US" b="0" i="0" dirty="0">
                <a:solidFill>
                  <a:srgbClr val="1B1B1B"/>
                </a:solidFill>
                <a:effectLst/>
                <a:latin typeface="Open Sans" panose="020B0606030504020204" pitchFamily="34" charset="0"/>
              </a:rPr>
              <a:t>Single </a:t>
            </a:r>
          </a:p>
          <a:p>
            <a:pPr marL="171450" lvl="0" indent="-171450" algn="l" rtl="0">
              <a:lnSpc>
                <a:spcPct val="100000"/>
              </a:lnSpc>
              <a:spcBef>
                <a:spcPts val="0"/>
              </a:spcBef>
              <a:spcAft>
                <a:spcPts val="0"/>
              </a:spcAft>
              <a:buSzPts val="1100"/>
              <a:buFontTx/>
              <a:buChar char="-"/>
            </a:pPr>
            <a:r>
              <a:rPr lang="en-US" b="0" i="0" dirty="0" err="1">
                <a:solidFill>
                  <a:srgbClr val="1B1B1B"/>
                </a:solidFill>
                <a:effectLst/>
                <a:latin typeface="Open Sans" panose="020B0606030504020204" pitchFamily="34" charset="0"/>
              </a:rPr>
              <a:t>Từng</a:t>
            </a:r>
            <a:r>
              <a:rPr lang="en-US" b="0" i="0" dirty="0">
                <a:solidFill>
                  <a:srgbClr val="1B1B1B"/>
                </a:solidFill>
                <a:effectLst/>
                <a:latin typeface="Open Sans" panose="020B0606030504020204" pitchFamily="34" charset="0"/>
              </a:rPr>
              <a:t> request, end </a:t>
            </a:r>
            <a:r>
              <a:rPr lang="en-US" b="0" i="0" dirty="0" err="1">
                <a:solidFill>
                  <a:srgbClr val="1B1B1B"/>
                </a:solidFill>
                <a:effectLst/>
                <a:latin typeface="Open Sans" panose="020B0606030504020204" pitchFamily="34" charset="0"/>
              </a:rPr>
              <a:t>thì</a:t>
            </a:r>
            <a:r>
              <a:rPr lang="en-US" b="0" i="0" dirty="0">
                <a:solidFill>
                  <a:srgbClr val="1B1B1B"/>
                </a:solidFill>
                <a:effectLst/>
                <a:latin typeface="Open Sans" panose="020B0606030504020204" pitchFamily="34" charset="0"/>
              </a:rPr>
              <a:t> garbage clear</a:t>
            </a:r>
          </a:p>
          <a:p>
            <a:pPr marL="171450" lvl="0" indent="-171450" algn="l" rtl="0">
              <a:lnSpc>
                <a:spcPct val="100000"/>
              </a:lnSpc>
              <a:spcBef>
                <a:spcPts val="0"/>
              </a:spcBef>
              <a:spcAft>
                <a:spcPts val="0"/>
              </a:spcAft>
              <a:buSzPts val="1100"/>
              <a:buFontTx/>
              <a:buChar char="-"/>
            </a:pPr>
            <a:r>
              <a:rPr lang="en-US" b="0" i="0" dirty="0" err="1">
                <a:solidFill>
                  <a:srgbClr val="1B1B1B"/>
                </a:solidFill>
                <a:effectLst/>
                <a:latin typeface="Open Sans" panose="020B0606030504020204" pitchFamily="34" charset="0"/>
              </a:rPr>
              <a:t>Tạm</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thời</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mỗi</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chỗ</a:t>
            </a:r>
            <a:r>
              <a:rPr lang="en-US" b="0" i="0" dirty="0">
                <a:solidFill>
                  <a:srgbClr val="1B1B1B"/>
                </a:solidFill>
                <a:effectLst/>
                <a:latin typeface="Open Sans" panose="020B0606030504020204" pitchFamily="34" charset="0"/>
              </a:rPr>
              <a:t> inject </a:t>
            </a:r>
            <a:r>
              <a:rPr lang="en-US" b="0" i="0" dirty="0" err="1">
                <a:solidFill>
                  <a:srgbClr val="1B1B1B"/>
                </a:solidFill>
                <a:effectLst/>
                <a:latin typeface="Open Sans" panose="020B0606030504020204" pitchFamily="34" charset="0"/>
              </a:rPr>
              <a:t>là</a:t>
            </a:r>
            <a:r>
              <a:rPr lang="en-US" b="0" i="0" dirty="0">
                <a:solidFill>
                  <a:srgbClr val="1B1B1B"/>
                </a:solidFill>
                <a:effectLst/>
                <a:latin typeface="Open Sans" panose="020B0606030504020204" pitchFamily="34" charset="0"/>
              </a:rPr>
              <a:t> 1 </a:t>
            </a:r>
            <a:r>
              <a:rPr lang="en-US" b="0" i="0" dirty="0" err="1">
                <a:solidFill>
                  <a:srgbClr val="1B1B1B"/>
                </a:solidFill>
                <a:effectLst/>
                <a:latin typeface="Open Sans" panose="020B0606030504020204" pitchFamily="34" charset="0"/>
              </a:rPr>
              <a:t>bản</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chuyên</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dụng</a:t>
            </a:r>
            <a:endParaRPr dirty="0"/>
          </a:p>
        </p:txBody>
      </p:sp>
    </p:spTree>
    <p:extLst>
      <p:ext uri="{BB962C8B-B14F-4D97-AF65-F5344CB8AC3E}">
        <p14:creationId xmlns:p14="http://schemas.microsoft.com/office/powerpoint/2010/main" val="1713575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4" name="Google Shape;27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err="1"/>
              <a:t>Đóng</a:t>
            </a:r>
            <a:r>
              <a:rPr lang="en-US" dirty="0"/>
              <a:t> </a:t>
            </a:r>
            <a:r>
              <a:rPr lang="en-US" dirty="0" err="1"/>
              <a:t>gói</a:t>
            </a:r>
            <a:r>
              <a:rPr lang="en-US" dirty="0"/>
              <a:t> </a:t>
            </a:r>
            <a:r>
              <a:rPr lang="en-US" dirty="0" err="1"/>
              <a:t>tất</a:t>
            </a:r>
            <a:r>
              <a:rPr lang="en-US" dirty="0"/>
              <a:t> </a:t>
            </a:r>
            <a:r>
              <a:rPr lang="en-US" dirty="0" err="1"/>
              <a:t>cả</a:t>
            </a:r>
            <a:r>
              <a:rPr lang="en-US" dirty="0"/>
              <a:t> </a:t>
            </a:r>
            <a:r>
              <a:rPr lang="en-US" dirty="0" err="1"/>
              <a:t>vào</a:t>
            </a:r>
            <a:r>
              <a:rPr lang="en-US" dirty="0"/>
              <a:t> 1 module, </a:t>
            </a:r>
            <a:r>
              <a:rPr lang="en-US" dirty="0" err="1"/>
              <a:t>tiện</a:t>
            </a:r>
            <a:r>
              <a:rPr lang="en-US" dirty="0"/>
              <a:t> </a:t>
            </a:r>
            <a:r>
              <a:rPr lang="en-US" dirty="0" err="1"/>
              <a:t>mang</a:t>
            </a:r>
            <a:r>
              <a:rPr lang="en-US" dirty="0"/>
              <a:t> </a:t>
            </a:r>
            <a:r>
              <a:rPr lang="en-US" dirty="0" err="1"/>
              <a:t>vác</a:t>
            </a:r>
            <a:r>
              <a:rPr lang="en-US" dirty="0"/>
              <a:t> module </a:t>
            </a:r>
            <a:r>
              <a:rPr lang="en-US" dirty="0" err="1"/>
              <a:t>đấy</a:t>
            </a:r>
            <a:r>
              <a:rPr lang="en-US" dirty="0"/>
              <a:t> </a:t>
            </a:r>
            <a:r>
              <a:rPr lang="en-US" dirty="0" err="1"/>
              <a:t>đi</a:t>
            </a:r>
            <a:r>
              <a:rPr lang="en-US" dirty="0"/>
              <a:t> </a:t>
            </a:r>
            <a:r>
              <a:rPr lang="en-US" dirty="0" err="1"/>
              <a:t>cho</a:t>
            </a:r>
            <a:r>
              <a:rPr lang="en-US" dirty="0"/>
              <a:t> </a:t>
            </a:r>
            <a:r>
              <a:rPr lang="en-US" dirty="0" err="1"/>
              <a:t>khác</a:t>
            </a:r>
            <a:r>
              <a:rPr lang="en-US" dirty="0"/>
              <a:t> </a:t>
            </a:r>
            <a:r>
              <a:rPr lang="en-US" dirty="0" err="1"/>
              <a:t>dùng</a:t>
            </a:r>
            <a:endParaRPr lang="en-US" dirty="0"/>
          </a:p>
          <a:p>
            <a:pPr algn="l">
              <a:buFont typeface="Arial" panose="020B0604020202020204" pitchFamily="34" charset="0"/>
              <a:buChar char="•"/>
            </a:pPr>
            <a:r>
              <a:rPr lang="vi-VN" b="0" i="0" dirty="0">
                <a:solidFill>
                  <a:srgbClr val="1B1B1B"/>
                </a:solidFill>
                <a:effectLst/>
                <a:latin typeface="Open Sans" panose="020B0604020202020204" pitchFamily="34" charset="0"/>
              </a:rPr>
              <a:t>providers: Có nhiệm vụ khởi tạo và cung cấp các service mà sẽ được controller trong module sẽ sử dụng đến.</a:t>
            </a:r>
          </a:p>
          <a:p>
            <a:pPr algn="l">
              <a:buFont typeface="Arial" panose="020B0604020202020204" pitchFamily="34" charset="0"/>
              <a:buChar char="•"/>
            </a:pPr>
            <a:r>
              <a:rPr lang="vi-VN" b="0" i="0" dirty="0">
                <a:solidFill>
                  <a:srgbClr val="1B1B1B"/>
                </a:solidFill>
                <a:effectLst/>
                <a:latin typeface="Open Sans" panose="020B0604020202020204" pitchFamily="34" charset="0"/>
              </a:rPr>
              <a:t>controllers: Có nhiệm vụ khởi tạo những controller đã được xác định trong module.</a:t>
            </a:r>
          </a:p>
          <a:p>
            <a:pPr algn="l">
              <a:buFont typeface="Arial" panose="020B0604020202020204" pitchFamily="34" charset="0"/>
              <a:buChar char="•"/>
            </a:pPr>
            <a:r>
              <a:rPr lang="vi-VN" b="0" i="0" dirty="0">
                <a:solidFill>
                  <a:srgbClr val="1B1B1B"/>
                </a:solidFill>
                <a:effectLst/>
                <a:latin typeface="Open Sans" panose="020B0604020202020204" pitchFamily="34" charset="0"/>
              </a:rPr>
              <a:t>imports: Có nhiệm vụ import những thành phần của một module khác mà module sẽ sử dụng.</a:t>
            </a:r>
          </a:p>
          <a:p>
            <a:pPr algn="l">
              <a:buFont typeface="Arial" panose="020B0604020202020204" pitchFamily="34" charset="0"/>
              <a:buChar char="•"/>
            </a:pPr>
            <a:r>
              <a:rPr lang="vi-VN" b="0" i="0" dirty="0">
                <a:solidFill>
                  <a:srgbClr val="1B1B1B"/>
                </a:solidFill>
                <a:effectLst/>
                <a:latin typeface="Open Sans" panose="020B0604020202020204" pitchFamily="34" charset="0"/>
              </a:rPr>
              <a:t>exports: Có nhiệm vụ export các thành phần của provider và các module khác sẻ import để sử dụng.</a:t>
            </a:r>
          </a:p>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7917502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4" name="Google Shape;27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Khi ta k </a:t>
            </a:r>
            <a:r>
              <a:rPr lang="en-US" dirty="0" err="1"/>
              <a:t>xử</a:t>
            </a:r>
            <a:r>
              <a:rPr lang="en-US" dirty="0"/>
              <a:t> </a:t>
            </a:r>
            <a:r>
              <a:rPr lang="en-US" dirty="0" err="1"/>
              <a:t>lý</a:t>
            </a:r>
            <a:r>
              <a:rPr lang="en-US" dirty="0"/>
              <a:t> exception </a:t>
            </a:r>
            <a:r>
              <a:rPr lang="en-US" dirty="0" err="1"/>
              <a:t>thì</a:t>
            </a:r>
            <a:r>
              <a:rPr lang="en-US" dirty="0"/>
              <a:t> </a:t>
            </a:r>
            <a:r>
              <a:rPr lang="en-US" dirty="0" err="1"/>
              <a:t>sẽ</a:t>
            </a:r>
            <a:r>
              <a:rPr lang="en-US" dirty="0"/>
              <a:t> </a:t>
            </a:r>
            <a:r>
              <a:rPr lang="en-US" dirty="0" err="1"/>
              <a:t>được</a:t>
            </a:r>
            <a:r>
              <a:rPr lang="en-US" dirty="0"/>
              <a:t> </a:t>
            </a:r>
            <a:r>
              <a:rPr lang="en-US" dirty="0" err="1"/>
              <a:t>lớp</a:t>
            </a:r>
            <a:r>
              <a:rPr lang="en-US" dirty="0"/>
              <a:t> </a:t>
            </a:r>
            <a:r>
              <a:rPr lang="en-US" dirty="0" err="1"/>
              <a:t>excep</a:t>
            </a:r>
            <a:r>
              <a:rPr lang="en-US" dirty="0"/>
              <a:t> filter </a:t>
            </a:r>
            <a:r>
              <a:rPr lang="en-US" dirty="0" err="1"/>
              <a:t>đón</a:t>
            </a:r>
            <a:r>
              <a:rPr lang="en-US" dirty="0"/>
              <a:t> </a:t>
            </a:r>
            <a:r>
              <a:rPr lang="en-US" dirty="0" err="1"/>
              <a:t>và</a:t>
            </a:r>
            <a:r>
              <a:rPr lang="en-US" dirty="0"/>
              <a:t> </a:t>
            </a:r>
            <a:r>
              <a:rPr lang="en-US" dirty="0" err="1"/>
              <a:t>trả</a:t>
            </a:r>
            <a:r>
              <a:rPr lang="en-US" dirty="0"/>
              <a:t> </a:t>
            </a:r>
            <a:r>
              <a:rPr lang="en-US" dirty="0" err="1"/>
              <a:t>ra</a:t>
            </a:r>
            <a:r>
              <a:rPr lang="en-US" dirty="0"/>
              <a:t> response than </a:t>
            </a:r>
            <a:r>
              <a:rPr lang="en-US" dirty="0" err="1"/>
              <a:t>thiện</a:t>
            </a:r>
            <a:r>
              <a:rPr lang="en-US" dirty="0"/>
              <a:t> vs ng </a:t>
            </a:r>
            <a:r>
              <a:rPr lang="en-US" dirty="0" err="1"/>
              <a:t>dùng</a:t>
            </a:r>
            <a:endParaRPr lang="en-US" dirty="0"/>
          </a:p>
          <a:p>
            <a:pPr marL="0" lvl="0" indent="0" algn="l" rtl="0">
              <a:lnSpc>
                <a:spcPct val="100000"/>
              </a:lnSpc>
              <a:spcBef>
                <a:spcPts val="0"/>
              </a:spcBef>
              <a:spcAft>
                <a:spcPts val="0"/>
              </a:spcAft>
              <a:buSzPts val="1100"/>
              <a:buNone/>
            </a:pPr>
            <a:r>
              <a:rPr lang="en-US" dirty="0" err="1"/>
              <a:t>Vd</a:t>
            </a:r>
            <a:r>
              <a:rPr lang="en-US" dirty="0"/>
              <a:t> </a:t>
            </a:r>
            <a:r>
              <a:rPr lang="en-US" dirty="0" err="1"/>
              <a:t>fct</a:t>
            </a:r>
            <a:r>
              <a:rPr lang="en-US" dirty="0"/>
              <a:t> </a:t>
            </a:r>
            <a:r>
              <a:rPr lang="en-US" dirty="0" err="1"/>
              <a:t>trc</a:t>
            </a:r>
            <a:r>
              <a:rPr lang="en-US" dirty="0"/>
              <a:t> </a:t>
            </a:r>
            <a:r>
              <a:rPr lang="en-US" dirty="0" err="1"/>
              <a:t>đây</a:t>
            </a:r>
            <a:r>
              <a:rPr lang="en-US" dirty="0"/>
              <a:t> validate hay return </a:t>
            </a:r>
            <a:r>
              <a:rPr lang="en-US" dirty="0" err="1"/>
              <a:t>về</a:t>
            </a:r>
            <a:r>
              <a:rPr lang="en-US" dirty="0"/>
              <a:t> obj res, </a:t>
            </a:r>
            <a:r>
              <a:rPr lang="en-US" dirty="0" err="1"/>
              <a:t>nhưng</a:t>
            </a:r>
            <a:r>
              <a:rPr lang="en-US" dirty="0"/>
              <a:t> e </a:t>
            </a:r>
            <a:r>
              <a:rPr lang="en-US" dirty="0" err="1"/>
              <a:t>sửa</a:t>
            </a:r>
            <a:r>
              <a:rPr lang="en-US" dirty="0"/>
              <a:t> </a:t>
            </a:r>
            <a:r>
              <a:rPr lang="en-US" dirty="0" err="1"/>
              <a:t>thành</a:t>
            </a:r>
            <a:r>
              <a:rPr lang="en-US" dirty="0"/>
              <a:t> throw </a:t>
            </a:r>
            <a:r>
              <a:rPr lang="en-US" dirty="0" err="1"/>
              <a:t>FctError</a:t>
            </a:r>
            <a:r>
              <a:rPr lang="en-US" dirty="0"/>
              <a:t> </a:t>
            </a:r>
            <a:r>
              <a:rPr lang="en-US" dirty="0" err="1"/>
              <a:t>hết</a:t>
            </a:r>
            <a:r>
              <a:rPr lang="en-US" dirty="0"/>
              <a:t>, r` </a:t>
            </a:r>
            <a:r>
              <a:rPr lang="en-US" dirty="0" err="1"/>
              <a:t>xử</a:t>
            </a:r>
            <a:r>
              <a:rPr lang="en-US" dirty="0"/>
              <a:t> </a:t>
            </a:r>
            <a:r>
              <a:rPr lang="en-US" dirty="0" err="1"/>
              <a:t>lý</a:t>
            </a:r>
            <a:r>
              <a:rPr lang="en-US" dirty="0"/>
              <a:t> error </a:t>
            </a:r>
            <a:r>
              <a:rPr lang="en-US" dirty="0" err="1"/>
              <a:t>đấy</a:t>
            </a:r>
            <a:r>
              <a:rPr lang="en-US" dirty="0"/>
              <a:t> =&gt;&gt; clean code</a:t>
            </a:r>
            <a:endParaRPr dirty="0"/>
          </a:p>
        </p:txBody>
      </p:sp>
    </p:spTree>
    <p:extLst>
      <p:ext uri="{BB962C8B-B14F-4D97-AF65-F5344CB8AC3E}">
        <p14:creationId xmlns:p14="http://schemas.microsoft.com/office/powerpoint/2010/main" val="1625724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subtitle with text and corners">
  <p:cSld name="CUSTOM_2">
    <p:spTree>
      <p:nvGrpSpPr>
        <p:cNvPr id="1" name="Shape 14"/>
        <p:cNvGrpSpPr/>
        <p:nvPr/>
      </p:nvGrpSpPr>
      <p:grpSpPr>
        <a:xfrm>
          <a:off x="0" y="0"/>
          <a:ext cx="0" cy="0"/>
          <a:chOff x="0" y="0"/>
          <a:chExt cx="0" cy="0"/>
        </a:xfrm>
      </p:grpSpPr>
      <p:sp>
        <p:nvSpPr>
          <p:cNvPr id="15" name="Google Shape;15;p3"/>
          <p:cNvSpPr/>
          <p:nvPr/>
        </p:nvSpPr>
        <p:spPr>
          <a:xfrm>
            <a:off x="3356975" y="3732750"/>
            <a:ext cx="5880975" cy="1528175"/>
          </a:xfrm>
          <a:custGeom>
            <a:avLst/>
            <a:gdLst/>
            <a:ahLst/>
            <a:cxnLst/>
            <a:rect l="l" t="t" r="r" b="b"/>
            <a:pathLst>
              <a:path w="235239" h="61127" extrusionOk="0">
                <a:moveTo>
                  <a:pt x="234988" y="0"/>
                </a:moveTo>
                <a:lnTo>
                  <a:pt x="0" y="57620"/>
                </a:lnTo>
                <a:lnTo>
                  <a:pt x="235239" y="61127"/>
                </a:lnTo>
                <a:close/>
              </a:path>
            </a:pathLst>
          </a:custGeom>
          <a:solidFill>
            <a:srgbClr val="FFCC99"/>
          </a:solidFill>
          <a:ln>
            <a:noFill/>
          </a:ln>
        </p:spPr>
      </p:sp>
      <p:sp>
        <p:nvSpPr>
          <p:cNvPr id="16" name="Google Shape;16;p3"/>
          <p:cNvSpPr/>
          <p:nvPr/>
        </p:nvSpPr>
        <p:spPr>
          <a:xfrm>
            <a:off x="-75150" y="-119000"/>
            <a:ext cx="1484325" cy="3043825"/>
          </a:xfrm>
          <a:custGeom>
            <a:avLst/>
            <a:gdLst/>
            <a:ahLst/>
            <a:cxnLst/>
            <a:rect l="l" t="t" r="r" b="b"/>
            <a:pathLst>
              <a:path w="59373" h="121753" extrusionOk="0">
                <a:moveTo>
                  <a:pt x="59373" y="2004"/>
                </a:moveTo>
                <a:lnTo>
                  <a:pt x="0" y="0"/>
                </a:lnTo>
                <a:lnTo>
                  <a:pt x="751" y="121753"/>
                </a:lnTo>
                <a:close/>
              </a:path>
            </a:pathLst>
          </a:custGeom>
          <a:solidFill>
            <a:srgbClr val="FFCC99"/>
          </a:solidFill>
          <a:ln>
            <a:noFill/>
          </a:ln>
        </p:spPr>
      </p:sp>
      <p:sp>
        <p:nvSpPr>
          <p:cNvPr id="17" name="Google Shape;17;p3"/>
          <p:cNvSpPr/>
          <p:nvPr/>
        </p:nvSpPr>
        <p:spPr>
          <a:xfrm>
            <a:off x="-62625" y="-37600"/>
            <a:ext cx="1559500" cy="2423800"/>
          </a:xfrm>
          <a:custGeom>
            <a:avLst/>
            <a:gdLst/>
            <a:ahLst/>
            <a:cxnLst/>
            <a:rect l="l" t="t" r="r" b="b"/>
            <a:pathLst>
              <a:path w="62380" h="96952" extrusionOk="0">
                <a:moveTo>
                  <a:pt x="501" y="96952"/>
                </a:moveTo>
                <a:lnTo>
                  <a:pt x="0" y="0"/>
                </a:lnTo>
                <a:lnTo>
                  <a:pt x="62380" y="501"/>
                </a:lnTo>
                <a:close/>
              </a:path>
            </a:pathLst>
          </a:custGeom>
          <a:solidFill>
            <a:srgbClr val="D86867"/>
          </a:solidFill>
          <a:ln>
            <a:noFill/>
          </a:ln>
        </p:spPr>
      </p:sp>
      <p:sp>
        <p:nvSpPr>
          <p:cNvPr id="18" name="Google Shape;18;p3"/>
          <p:cNvSpPr/>
          <p:nvPr/>
        </p:nvSpPr>
        <p:spPr>
          <a:xfrm>
            <a:off x="4665950" y="3281825"/>
            <a:ext cx="4528150" cy="1929000"/>
          </a:xfrm>
          <a:custGeom>
            <a:avLst/>
            <a:gdLst/>
            <a:ahLst/>
            <a:cxnLst/>
            <a:rect l="l" t="t" r="r" b="b"/>
            <a:pathLst>
              <a:path w="181126" h="77160" extrusionOk="0">
                <a:moveTo>
                  <a:pt x="0" y="76910"/>
                </a:moveTo>
                <a:lnTo>
                  <a:pt x="180625" y="0"/>
                </a:lnTo>
                <a:lnTo>
                  <a:pt x="181126" y="77160"/>
                </a:lnTo>
                <a:close/>
              </a:path>
            </a:pathLst>
          </a:custGeom>
          <a:solidFill>
            <a:srgbClr val="D76767"/>
          </a:solidFill>
          <a:ln>
            <a:noFill/>
          </a:ln>
        </p:spPr>
      </p:sp>
      <p:sp>
        <p:nvSpPr>
          <p:cNvPr id="19" name="Google Shape;19;p3"/>
          <p:cNvSpPr txBox="1">
            <a:spLocks noGrp="1"/>
          </p:cNvSpPr>
          <p:nvPr>
            <p:ph type="ctrTitle"/>
          </p:nvPr>
        </p:nvSpPr>
        <p:spPr>
          <a:xfrm>
            <a:off x="4111719" y="-583893"/>
            <a:ext cx="8520600" cy="2052600"/>
          </a:xfrm>
          <a:prstGeom prst="rect">
            <a:avLst/>
          </a:prstGeom>
          <a:noFill/>
          <a:ln>
            <a:noFill/>
          </a:ln>
        </p:spPr>
        <p:txBody>
          <a:bodyPr spcFirstLastPara="1" wrap="square" lIns="91425" tIns="91425" rIns="91425" bIns="91425" anchor="b" anchorCtr="0">
            <a:noAutofit/>
          </a:bodyPr>
          <a:lstStyle>
            <a:lvl1pPr lvl="0" rtl="0">
              <a:lnSpc>
                <a:spcPct val="100000"/>
              </a:lnSpc>
              <a:spcBef>
                <a:spcPts val="0"/>
              </a:spcBef>
              <a:spcAft>
                <a:spcPts val="0"/>
              </a:spcAft>
              <a:buSzPts val="4800"/>
              <a:buNone/>
              <a:defRPr sz="4800"/>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a:endParaRPr/>
          </a:p>
        </p:txBody>
      </p:sp>
      <p:sp>
        <p:nvSpPr>
          <p:cNvPr id="20" name="Google Shape;20;p3"/>
          <p:cNvSpPr txBox="1">
            <a:spLocks noGrp="1"/>
          </p:cNvSpPr>
          <p:nvPr>
            <p:ph type="subTitle" idx="1"/>
          </p:nvPr>
        </p:nvSpPr>
        <p:spPr>
          <a:xfrm>
            <a:off x="4111725" y="1372734"/>
            <a:ext cx="4076700" cy="684900"/>
          </a:xfrm>
          <a:prstGeom prst="rect">
            <a:avLst/>
          </a:prstGeom>
        </p:spPr>
        <p:txBody>
          <a:bodyPr spcFirstLastPara="1" wrap="square" lIns="91425" tIns="91425" rIns="91425" bIns="91425" anchor="t" anchorCtr="0">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ig title and subtitle">
  <p:cSld name="CUSTOM_11_2">
    <p:spTree>
      <p:nvGrpSpPr>
        <p:cNvPr id="1" name="Shape 34"/>
        <p:cNvGrpSpPr/>
        <p:nvPr/>
      </p:nvGrpSpPr>
      <p:grpSpPr>
        <a:xfrm>
          <a:off x="0" y="0"/>
          <a:ext cx="0" cy="0"/>
          <a:chOff x="0" y="0"/>
          <a:chExt cx="0" cy="0"/>
        </a:xfrm>
      </p:grpSpPr>
      <p:sp>
        <p:nvSpPr>
          <p:cNvPr id="35" name="Google Shape;35;p6"/>
          <p:cNvSpPr/>
          <p:nvPr/>
        </p:nvSpPr>
        <p:spPr>
          <a:xfrm>
            <a:off x="-75150" y="-119000"/>
            <a:ext cx="1484325" cy="3043825"/>
          </a:xfrm>
          <a:custGeom>
            <a:avLst/>
            <a:gdLst/>
            <a:ahLst/>
            <a:cxnLst/>
            <a:rect l="l" t="t" r="r" b="b"/>
            <a:pathLst>
              <a:path w="59373" h="121753" extrusionOk="0">
                <a:moveTo>
                  <a:pt x="59373" y="2004"/>
                </a:moveTo>
                <a:lnTo>
                  <a:pt x="0" y="0"/>
                </a:lnTo>
                <a:lnTo>
                  <a:pt x="751" y="121753"/>
                </a:lnTo>
                <a:close/>
              </a:path>
            </a:pathLst>
          </a:custGeom>
          <a:solidFill>
            <a:srgbClr val="FFCC99"/>
          </a:solidFill>
          <a:ln>
            <a:noFill/>
          </a:ln>
        </p:spPr>
      </p:sp>
      <p:sp>
        <p:nvSpPr>
          <p:cNvPr id="36" name="Google Shape;36;p6"/>
          <p:cNvSpPr/>
          <p:nvPr/>
        </p:nvSpPr>
        <p:spPr>
          <a:xfrm>
            <a:off x="-62625" y="-37600"/>
            <a:ext cx="1559500" cy="2423800"/>
          </a:xfrm>
          <a:custGeom>
            <a:avLst/>
            <a:gdLst/>
            <a:ahLst/>
            <a:cxnLst/>
            <a:rect l="l" t="t" r="r" b="b"/>
            <a:pathLst>
              <a:path w="62380" h="96952" extrusionOk="0">
                <a:moveTo>
                  <a:pt x="501" y="96952"/>
                </a:moveTo>
                <a:lnTo>
                  <a:pt x="0" y="0"/>
                </a:lnTo>
                <a:lnTo>
                  <a:pt x="62380" y="501"/>
                </a:lnTo>
                <a:close/>
              </a:path>
            </a:pathLst>
          </a:custGeom>
          <a:solidFill>
            <a:srgbClr val="D86867"/>
          </a:solidFill>
          <a:ln>
            <a:noFill/>
          </a:ln>
        </p:spPr>
      </p:sp>
      <p:sp>
        <p:nvSpPr>
          <p:cNvPr id="37" name="Google Shape;37;p6"/>
          <p:cNvSpPr/>
          <p:nvPr/>
        </p:nvSpPr>
        <p:spPr>
          <a:xfrm rot="10800000">
            <a:off x="7729072" y="2256327"/>
            <a:ext cx="1484325" cy="3043825"/>
          </a:xfrm>
          <a:custGeom>
            <a:avLst/>
            <a:gdLst/>
            <a:ahLst/>
            <a:cxnLst/>
            <a:rect l="l" t="t" r="r" b="b"/>
            <a:pathLst>
              <a:path w="59373" h="121753" extrusionOk="0">
                <a:moveTo>
                  <a:pt x="59373" y="2004"/>
                </a:moveTo>
                <a:lnTo>
                  <a:pt x="0" y="0"/>
                </a:lnTo>
                <a:lnTo>
                  <a:pt x="751" y="121753"/>
                </a:lnTo>
                <a:close/>
              </a:path>
            </a:pathLst>
          </a:custGeom>
          <a:solidFill>
            <a:srgbClr val="FFCC99"/>
          </a:solidFill>
          <a:ln>
            <a:noFill/>
          </a:ln>
        </p:spPr>
      </p:sp>
      <p:sp>
        <p:nvSpPr>
          <p:cNvPr id="38" name="Google Shape;38;p6"/>
          <p:cNvSpPr/>
          <p:nvPr/>
        </p:nvSpPr>
        <p:spPr>
          <a:xfrm rot="10800000">
            <a:off x="7641372" y="2794952"/>
            <a:ext cx="1559500" cy="2423800"/>
          </a:xfrm>
          <a:custGeom>
            <a:avLst/>
            <a:gdLst/>
            <a:ahLst/>
            <a:cxnLst/>
            <a:rect l="l" t="t" r="r" b="b"/>
            <a:pathLst>
              <a:path w="62380" h="96952" extrusionOk="0">
                <a:moveTo>
                  <a:pt x="501" y="96952"/>
                </a:moveTo>
                <a:lnTo>
                  <a:pt x="0" y="0"/>
                </a:lnTo>
                <a:lnTo>
                  <a:pt x="62380" y="501"/>
                </a:lnTo>
                <a:close/>
              </a:path>
            </a:pathLst>
          </a:custGeom>
          <a:solidFill>
            <a:srgbClr val="D86867"/>
          </a:solidFill>
          <a:ln>
            <a:noFill/>
          </a:ln>
        </p:spPr>
      </p:sp>
      <p:sp>
        <p:nvSpPr>
          <p:cNvPr id="39" name="Google Shape;39;p6"/>
          <p:cNvSpPr txBox="1">
            <a:spLocks noGrp="1"/>
          </p:cNvSpPr>
          <p:nvPr>
            <p:ph type="ctrTitle"/>
          </p:nvPr>
        </p:nvSpPr>
        <p:spPr>
          <a:xfrm>
            <a:off x="-62625" y="198800"/>
            <a:ext cx="9206700" cy="20526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rgbClr val="FFAB40"/>
              </a:buClr>
              <a:buSzPts val="6000"/>
              <a:buNone/>
              <a:defRPr sz="6000">
                <a:solidFill>
                  <a:srgbClr val="FFAB40"/>
                </a:solidFill>
              </a:defRPr>
            </a:lvl1pPr>
            <a:lvl2pPr lvl="1" algn="ctr" rtl="0">
              <a:lnSpc>
                <a:spcPct val="100000"/>
              </a:lnSpc>
              <a:spcBef>
                <a:spcPts val="0"/>
              </a:spcBef>
              <a:spcAft>
                <a:spcPts val="0"/>
              </a:spcAft>
              <a:buSzPts val="4800"/>
              <a:buNone/>
              <a:defRPr sz="4800"/>
            </a:lvl2pPr>
            <a:lvl3pPr lvl="2" algn="ctr" rtl="0">
              <a:lnSpc>
                <a:spcPct val="100000"/>
              </a:lnSpc>
              <a:spcBef>
                <a:spcPts val="0"/>
              </a:spcBef>
              <a:spcAft>
                <a:spcPts val="0"/>
              </a:spcAft>
              <a:buSzPts val="4800"/>
              <a:buNone/>
              <a:defRPr sz="4800"/>
            </a:lvl3pPr>
            <a:lvl4pPr lvl="3" algn="ctr" rtl="0">
              <a:lnSpc>
                <a:spcPct val="100000"/>
              </a:lnSpc>
              <a:spcBef>
                <a:spcPts val="0"/>
              </a:spcBef>
              <a:spcAft>
                <a:spcPts val="0"/>
              </a:spcAft>
              <a:buSzPts val="4800"/>
              <a:buNone/>
              <a:defRPr sz="4800"/>
            </a:lvl4pPr>
            <a:lvl5pPr lvl="4" algn="ctr" rtl="0">
              <a:lnSpc>
                <a:spcPct val="100000"/>
              </a:lnSpc>
              <a:spcBef>
                <a:spcPts val="0"/>
              </a:spcBef>
              <a:spcAft>
                <a:spcPts val="0"/>
              </a:spcAft>
              <a:buSzPts val="4800"/>
              <a:buNone/>
              <a:defRPr sz="4800"/>
            </a:lvl5pPr>
            <a:lvl6pPr lvl="5" algn="ctr" rtl="0">
              <a:lnSpc>
                <a:spcPct val="100000"/>
              </a:lnSpc>
              <a:spcBef>
                <a:spcPts val="0"/>
              </a:spcBef>
              <a:spcAft>
                <a:spcPts val="0"/>
              </a:spcAft>
              <a:buSzPts val="4800"/>
              <a:buNone/>
              <a:defRPr sz="4800"/>
            </a:lvl6pPr>
            <a:lvl7pPr lvl="6" algn="ctr" rtl="0">
              <a:lnSpc>
                <a:spcPct val="100000"/>
              </a:lnSpc>
              <a:spcBef>
                <a:spcPts val="0"/>
              </a:spcBef>
              <a:spcAft>
                <a:spcPts val="0"/>
              </a:spcAft>
              <a:buSzPts val="4800"/>
              <a:buNone/>
              <a:defRPr sz="4800"/>
            </a:lvl7pPr>
            <a:lvl8pPr lvl="7" algn="ctr" rtl="0">
              <a:lnSpc>
                <a:spcPct val="100000"/>
              </a:lnSpc>
              <a:spcBef>
                <a:spcPts val="0"/>
              </a:spcBef>
              <a:spcAft>
                <a:spcPts val="0"/>
              </a:spcAft>
              <a:buSzPts val="4800"/>
              <a:buNone/>
              <a:defRPr sz="4800"/>
            </a:lvl8pPr>
            <a:lvl9pPr lvl="8" algn="ctr" rtl="0">
              <a:lnSpc>
                <a:spcPct val="100000"/>
              </a:lnSpc>
              <a:spcBef>
                <a:spcPts val="0"/>
              </a:spcBef>
              <a:spcAft>
                <a:spcPts val="0"/>
              </a:spcAft>
              <a:buSzPts val="4800"/>
              <a:buNone/>
              <a:defRPr sz="4800"/>
            </a:lvl9pPr>
          </a:lstStyle>
          <a:p>
            <a:endParaRPr dirty="0"/>
          </a:p>
        </p:txBody>
      </p:sp>
      <p:sp>
        <p:nvSpPr>
          <p:cNvPr id="40" name="Google Shape;40;p6"/>
          <p:cNvSpPr txBox="1">
            <a:spLocks noGrp="1"/>
          </p:cNvSpPr>
          <p:nvPr>
            <p:ph type="subTitle" idx="1"/>
          </p:nvPr>
        </p:nvSpPr>
        <p:spPr>
          <a:xfrm>
            <a:off x="2623850" y="3102034"/>
            <a:ext cx="4076700" cy="684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ig title and subtitle slide">
  <p:cSld name="CUSTOM_1">
    <p:bg>
      <p:bgPr>
        <a:solidFill>
          <a:srgbClr val="073763"/>
        </a:solidFill>
        <a:effectLst/>
      </p:bgPr>
    </p:bg>
    <p:spTree>
      <p:nvGrpSpPr>
        <p:cNvPr id="1" name="Shape 55"/>
        <p:cNvGrpSpPr/>
        <p:nvPr/>
      </p:nvGrpSpPr>
      <p:grpSpPr>
        <a:xfrm>
          <a:off x="0" y="0"/>
          <a:ext cx="0" cy="0"/>
          <a:chOff x="0" y="0"/>
          <a:chExt cx="0" cy="0"/>
        </a:xfrm>
      </p:grpSpPr>
      <p:sp>
        <p:nvSpPr>
          <p:cNvPr id="56" name="Google Shape;56;p8"/>
          <p:cNvSpPr/>
          <p:nvPr/>
        </p:nvSpPr>
        <p:spPr>
          <a:xfrm>
            <a:off x="2809875" y="3712966"/>
            <a:ext cx="6428494" cy="1525730"/>
          </a:xfrm>
          <a:custGeom>
            <a:avLst/>
            <a:gdLst/>
            <a:ahLst/>
            <a:cxnLst/>
            <a:rect l="l" t="t" r="r" b="b"/>
            <a:pathLst>
              <a:path w="235239" h="61127" extrusionOk="0">
                <a:moveTo>
                  <a:pt x="234988" y="0"/>
                </a:moveTo>
                <a:lnTo>
                  <a:pt x="0" y="57620"/>
                </a:lnTo>
                <a:lnTo>
                  <a:pt x="235239" y="61127"/>
                </a:lnTo>
                <a:close/>
              </a:path>
            </a:pathLst>
          </a:custGeom>
          <a:solidFill>
            <a:srgbClr val="FFCC99"/>
          </a:solidFill>
          <a:ln>
            <a:noFill/>
          </a:ln>
        </p:spPr>
      </p:sp>
      <p:sp>
        <p:nvSpPr>
          <p:cNvPr id="57" name="Google Shape;57;p8"/>
          <p:cNvSpPr/>
          <p:nvPr/>
        </p:nvSpPr>
        <p:spPr>
          <a:xfrm>
            <a:off x="-75150" y="-271400"/>
            <a:ext cx="2659168" cy="5453012"/>
          </a:xfrm>
          <a:custGeom>
            <a:avLst/>
            <a:gdLst/>
            <a:ahLst/>
            <a:cxnLst/>
            <a:rect l="l" t="t" r="r" b="b"/>
            <a:pathLst>
              <a:path w="59373" h="121753" extrusionOk="0">
                <a:moveTo>
                  <a:pt x="59373" y="2004"/>
                </a:moveTo>
                <a:lnTo>
                  <a:pt x="0" y="0"/>
                </a:lnTo>
                <a:lnTo>
                  <a:pt x="751" y="121753"/>
                </a:lnTo>
                <a:close/>
              </a:path>
            </a:pathLst>
          </a:custGeom>
          <a:solidFill>
            <a:srgbClr val="FFCC99"/>
          </a:solidFill>
          <a:ln>
            <a:noFill/>
          </a:ln>
        </p:spPr>
      </p:sp>
      <p:sp>
        <p:nvSpPr>
          <p:cNvPr id="58" name="Google Shape;58;p8"/>
          <p:cNvSpPr/>
          <p:nvPr/>
        </p:nvSpPr>
        <p:spPr>
          <a:xfrm>
            <a:off x="-52712" y="-125572"/>
            <a:ext cx="2793844" cy="4342238"/>
          </a:xfrm>
          <a:custGeom>
            <a:avLst/>
            <a:gdLst/>
            <a:ahLst/>
            <a:cxnLst/>
            <a:rect l="l" t="t" r="r" b="b"/>
            <a:pathLst>
              <a:path w="62380" h="96952" extrusionOk="0">
                <a:moveTo>
                  <a:pt x="501" y="96952"/>
                </a:moveTo>
                <a:lnTo>
                  <a:pt x="0" y="0"/>
                </a:lnTo>
                <a:lnTo>
                  <a:pt x="62380" y="501"/>
                </a:lnTo>
                <a:close/>
              </a:path>
            </a:pathLst>
          </a:custGeom>
          <a:solidFill>
            <a:srgbClr val="FFFFFF"/>
          </a:solidFill>
          <a:ln>
            <a:noFill/>
          </a:ln>
        </p:spPr>
      </p:sp>
      <p:sp>
        <p:nvSpPr>
          <p:cNvPr id="59" name="Google Shape;59;p8"/>
          <p:cNvSpPr/>
          <p:nvPr/>
        </p:nvSpPr>
        <p:spPr>
          <a:xfrm>
            <a:off x="4240629" y="3262775"/>
            <a:ext cx="4949721" cy="1925914"/>
          </a:xfrm>
          <a:custGeom>
            <a:avLst/>
            <a:gdLst/>
            <a:ahLst/>
            <a:cxnLst/>
            <a:rect l="l" t="t" r="r" b="b"/>
            <a:pathLst>
              <a:path w="181126" h="77160" extrusionOk="0">
                <a:moveTo>
                  <a:pt x="0" y="76910"/>
                </a:moveTo>
                <a:lnTo>
                  <a:pt x="180625" y="0"/>
                </a:lnTo>
                <a:lnTo>
                  <a:pt x="181126" y="77160"/>
                </a:lnTo>
                <a:close/>
              </a:path>
            </a:pathLst>
          </a:custGeom>
          <a:solidFill>
            <a:srgbClr val="FFFFFF"/>
          </a:solidFill>
          <a:ln>
            <a:noFill/>
          </a:ln>
        </p:spPr>
      </p:sp>
      <p:sp>
        <p:nvSpPr>
          <p:cNvPr id="60" name="Google Shape;60;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s"/>
              <a:t>‹#›</a:t>
            </a:fld>
            <a:endParaRPr/>
          </a:p>
        </p:txBody>
      </p:sp>
      <p:sp>
        <p:nvSpPr>
          <p:cNvPr id="62" name="Google Shape;62;p8"/>
          <p:cNvSpPr txBox="1">
            <a:spLocks noGrp="1"/>
          </p:cNvSpPr>
          <p:nvPr>
            <p:ph type="ctrTitle"/>
          </p:nvPr>
        </p:nvSpPr>
        <p:spPr>
          <a:xfrm>
            <a:off x="4402796" y="303050"/>
            <a:ext cx="3378300" cy="1697100"/>
          </a:xfrm>
          <a:prstGeom prst="rect">
            <a:avLst/>
          </a:prstGeom>
          <a:noFill/>
          <a:ln>
            <a:noFill/>
          </a:ln>
        </p:spPr>
        <p:txBody>
          <a:bodyPr spcFirstLastPara="1" wrap="square" lIns="91425" tIns="91425" rIns="91425" bIns="91425" anchor="b" anchorCtr="0">
            <a:noAutofit/>
          </a:bodyPr>
          <a:lstStyle>
            <a:lvl1pPr lvl="0" rtl="0">
              <a:lnSpc>
                <a:spcPct val="100000"/>
              </a:lnSpc>
              <a:spcBef>
                <a:spcPts val="0"/>
              </a:spcBef>
              <a:spcAft>
                <a:spcPts val="0"/>
              </a:spcAft>
              <a:buClr>
                <a:srgbClr val="FFFFFF"/>
              </a:buClr>
              <a:buSzPts val="2800"/>
              <a:buNone/>
              <a:defRPr>
                <a:solidFill>
                  <a:srgbClr val="FFFFFF"/>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a:endParaRPr/>
          </a:p>
        </p:txBody>
      </p:sp>
      <p:sp>
        <p:nvSpPr>
          <p:cNvPr id="63" name="Google Shape;63;p8"/>
          <p:cNvSpPr txBox="1">
            <a:spLocks noGrp="1"/>
          </p:cNvSpPr>
          <p:nvPr>
            <p:ph type="subTitle" idx="1"/>
          </p:nvPr>
        </p:nvSpPr>
        <p:spPr>
          <a:xfrm>
            <a:off x="4894475" y="2381350"/>
            <a:ext cx="2705400" cy="6849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6FA8DC"/>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slide">
  <p:cSld name="CUSTOM_2_1">
    <p:spTree>
      <p:nvGrpSpPr>
        <p:cNvPr id="1" name="Shape 64"/>
        <p:cNvGrpSpPr/>
        <p:nvPr/>
      </p:nvGrpSpPr>
      <p:grpSpPr>
        <a:xfrm>
          <a:off x="0" y="0"/>
          <a:ext cx="0" cy="0"/>
          <a:chOff x="0" y="0"/>
          <a:chExt cx="0" cy="0"/>
        </a:xfrm>
      </p:grpSpPr>
      <p:sp>
        <p:nvSpPr>
          <p:cNvPr id="65" name="Google Shape;65;p9"/>
          <p:cNvSpPr/>
          <p:nvPr/>
        </p:nvSpPr>
        <p:spPr>
          <a:xfrm>
            <a:off x="1196225" y="3935866"/>
            <a:ext cx="8041645" cy="1325081"/>
          </a:xfrm>
          <a:custGeom>
            <a:avLst/>
            <a:gdLst/>
            <a:ahLst/>
            <a:cxnLst/>
            <a:rect l="l" t="t" r="r" b="b"/>
            <a:pathLst>
              <a:path w="235239" h="61127" extrusionOk="0">
                <a:moveTo>
                  <a:pt x="234988" y="0"/>
                </a:moveTo>
                <a:lnTo>
                  <a:pt x="0" y="57620"/>
                </a:lnTo>
                <a:lnTo>
                  <a:pt x="235239" y="61127"/>
                </a:lnTo>
                <a:close/>
              </a:path>
            </a:pathLst>
          </a:custGeom>
          <a:solidFill>
            <a:srgbClr val="FFCC99"/>
          </a:solidFill>
          <a:ln>
            <a:noFill/>
          </a:ln>
        </p:spPr>
      </p:sp>
      <p:sp>
        <p:nvSpPr>
          <p:cNvPr id="66" name="Google Shape;66;p9"/>
          <p:cNvSpPr/>
          <p:nvPr/>
        </p:nvSpPr>
        <p:spPr>
          <a:xfrm>
            <a:off x="2986136" y="3544875"/>
            <a:ext cx="6191792" cy="1672636"/>
          </a:xfrm>
          <a:custGeom>
            <a:avLst/>
            <a:gdLst/>
            <a:ahLst/>
            <a:cxnLst/>
            <a:rect l="l" t="t" r="r" b="b"/>
            <a:pathLst>
              <a:path w="181126" h="77160" extrusionOk="0">
                <a:moveTo>
                  <a:pt x="0" y="76910"/>
                </a:moveTo>
                <a:lnTo>
                  <a:pt x="180625" y="0"/>
                </a:lnTo>
                <a:lnTo>
                  <a:pt x="181126" y="77160"/>
                </a:lnTo>
                <a:close/>
              </a:path>
            </a:pathLst>
          </a:custGeom>
          <a:solidFill>
            <a:srgbClr val="D86867"/>
          </a:solidFill>
          <a:ln>
            <a:noFill/>
          </a:ln>
        </p:spPr>
      </p:sp>
      <p:sp>
        <p:nvSpPr>
          <p:cNvPr id="67" name="Google Shape;67;p9"/>
          <p:cNvSpPr txBox="1">
            <a:spLocks noGrp="1"/>
          </p:cNvSpPr>
          <p:nvPr>
            <p:ph type="title"/>
          </p:nvPr>
        </p:nvSpPr>
        <p:spPr>
          <a:xfrm>
            <a:off x="732775" y="728079"/>
            <a:ext cx="7798800" cy="524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73763"/>
              </a:buClr>
              <a:buSzPts val="2600"/>
              <a:buFont typeface="Montserrat"/>
              <a:buNone/>
              <a:defRPr sz="2600" b="1">
                <a:solidFill>
                  <a:srgbClr val="073763"/>
                </a:solidFill>
                <a:latin typeface="Montserrat"/>
                <a:ea typeface="Montserrat"/>
                <a:cs typeface="Montserrat"/>
                <a:sym typeface="Montserrat"/>
              </a:defRPr>
            </a:lvl1pPr>
            <a:lvl2pPr lvl="1" algn="l">
              <a:lnSpc>
                <a:spcPct val="100000"/>
              </a:lnSpc>
              <a:spcBef>
                <a:spcPts val="0"/>
              </a:spcBef>
              <a:spcAft>
                <a:spcPts val="0"/>
              </a:spcAft>
              <a:buClr>
                <a:schemeClr val="dk1"/>
              </a:buClr>
              <a:buSzPts val="2800"/>
              <a:buNone/>
              <a:defRPr sz="2800">
                <a:solidFill>
                  <a:schemeClr val="dk1"/>
                </a:solidFill>
              </a:defRPr>
            </a:lvl2pPr>
            <a:lvl3pPr lvl="2" algn="l">
              <a:lnSpc>
                <a:spcPct val="100000"/>
              </a:lnSpc>
              <a:spcBef>
                <a:spcPts val="0"/>
              </a:spcBef>
              <a:spcAft>
                <a:spcPts val="0"/>
              </a:spcAft>
              <a:buClr>
                <a:schemeClr val="dk1"/>
              </a:buClr>
              <a:buSzPts val="2800"/>
              <a:buNone/>
              <a:defRPr sz="2800">
                <a:solidFill>
                  <a:schemeClr val="dk1"/>
                </a:solidFill>
              </a:defRPr>
            </a:lvl3pPr>
            <a:lvl4pPr lvl="3" algn="l">
              <a:lnSpc>
                <a:spcPct val="100000"/>
              </a:lnSpc>
              <a:spcBef>
                <a:spcPts val="0"/>
              </a:spcBef>
              <a:spcAft>
                <a:spcPts val="0"/>
              </a:spcAft>
              <a:buClr>
                <a:schemeClr val="dk1"/>
              </a:buClr>
              <a:buSzPts val="2800"/>
              <a:buNone/>
              <a:defRPr sz="2800">
                <a:solidFill>
                  <a:schemeClr val="dk1"/>
                </a:solidFill>
              </a:defRPr>
            </a:lvl4pPr>
            <a:lvl5pPr lvl="4" algn="l">
              <a:lnSpc>
                <a:spcPct val="100000"/>
              </a:lnSpc>
              <a:spcBef>
                <a:spcPts val="0"/>
              </a:spcBef>
              <a:spcAft>
                <a:spcPts val="0"/>
              </a:spcAft>
              <a:buClr>
                <a:schemeClr val="dk1"/>
              </a:buClr>
              <a:buSzPts val="2800"/>
              <a:buNone/>
              <a:defRPr sz="2800">
                <a:solidFill>
                  <a:schemeClr val="dk1"/>
                </a:solidFill>
              </a:defRPr>
            </a:lvl5pPr>
            <a:lvl6pPr lvl="5" algn="l">
              <a:lnSpc>
                <a:spcPct val="100000"/>
              </a:lnSpc>
              <a:spcBef>
                <a:spcPts val="0"/>
              </a:spcBef>
              <a:spcAft>
                <a:spcPts val="0"/>
              </a:spcAft>
              <a:buClr>
                <a:schemeClr val="dk1"/>
              </a:buClr>
              <a:buSzPts val="2800"/>
              <a:buNone/>
              <a:defRPr sz="2800">
                <a:solidFill>
                  <a:schemeClr val="dk1"/>
                </a:solidFill>
              </a:defRPr>
            </a:lvl6pPr>
            <a:lvl7pPr lvl="6" algn="l">
              <a:lnSpc>
                <a:spcPct val="100000"/>
              </a:lnSpc>
              <a:spcBef>
                <a:spcPts val="0"/>
              </a:spcBef>
              <a:spcAft>
                <a:spcPts val="0"/>
              </a:spcAft>
              <a:buClr>
                <a:schemeClr val="dk1"/>
              </a:buClr>
              <a:buSzPts val="2800"/>
              <a:buNone/>
              <a:defRPr sz="2800">
                <a:solidFill>
                  <a:schemeClr val="dk1"/>
                </a:solidFill>
              </a:defRPr>
            </a:lvl7pPr>
            <a:lvl8pPr lvl="7" algn="l">
              <a:lnSpc>
                <a:spcPct val="100000"/>
              </a:lnSpc>
              <a:spcBef>
                <a:spcPts val="0"/>
              </a:spcBef>
              <a:spcAft>
                <a:spcPts val="0"/>
              </a:spcAft>
              <a:buClr>
                <a:schemeClr val="dk1"/>
              </a:buClr>
              <a:buSzPts val="2800"/>
              <a:buNone/>
              <a:defRPr sz="2800">
                <a:solidFill>
                  <a:schemeClr val="dk1"/>
                </a:solidFill>
              </a:defRPr>
            </a:lvl8pPr>
            <a:lvl9pPr lvl="8" algn="l">
              <a:lnSpc>
                <a:spcPct val="100000"/>
              </a:lnSpc>
              <a:spcBef>
                <a:spcPts val="0"/>
              </a:spcBef>
              <a:spcAft>
                <a:spcPts val="0"/>
              </a:spcAft>
              <a:buClr>
                <a:schemeClr val="dk1"/>
              </a:buClr>
              <a:buSzPts val="2800"/>
              <a:buNone/>
              <a:defRPr sz="2800">
                <a:solidFill>
                  <a:schemeClr val="dk1"/>
                </a:solidFill>
              </a:defRPr>
            </a:lvl9pPr>
          </a:lstStyle>
          <a:p>
            <a:endParaRPr dirty="0"/>
          </a:p>
        </p:txBody>
      </p:sp>
      <p:sp>
        <p:nvSpPr>
          <p:cNvPr id="68" name="Google Shape;68;p9"/>
          <p:cNvSpPr txBox="1">
            <a:spLocks noGrp="1"/>
          </p:cNvSpPr>
          <p:nvPr>
            <p:ph type="body" idx="1"/>
          </p:nvPr>
        </p:nvSpPr>
        <p:spPr>
          <a:xfrm>
            <a:off x="660325" y="1650900"/>
            <a:ext cx="8520600" cy="3416400"/>
          </a:xfrm>
          <a:prstGeom prst="rect">
            <a:avLst/>
          </a:prstGeom>
          <a:noFill/>
          <a:ln>
            <a:noFill/>
          </a:ln>
        </p:spPr>
        <p:txBody>
          <a:bodyPr spcFirstLastPara="1" wrap="square" lIns="91425" tIns="91425" rIns="91425" bIns="91425" anchor="t" anchorCtr="0">
            <a:noAutofit/>
          </a:bodyPr>
          <a:lstStyle>
            <a:lvl1pPr marL="457200" lvl="0" indent="-330200" algn="l">
              <a:lnSpc>
                <a:spcPct val="100000"/>
              </a:lnSpc>
              <a:spcBef>
                <a:spcPts val="0"/>
              </a:spcBef>
              <a:spcAft>
                <a:spcPts val="0"/>
              </a:spcAft>
              <a:buClr>
                <a:schemeClr val="accent1"/>
              </a:buClr>
              <a:buSzPts val="1600"/>
              <a:buFont typeface="Montserrat"/>
              <a:buChar char="●"/>
              <a:defRPr sz="1600">
                <a:solidFill>
                  <a:srgbClr val="595959"/>
                </a:solidFill>
                <a:latin typeface="Montserrat"/>
                <a:ea typeface="Montserrat"/>
                <a:cs typeface="Montserrat"/>
                <a:sym typeface="Montserrat"/>
              </a:defRPr>
            </a:lvl1pPr>
            <a:lvl2pPr marL="914400" lvl="1" indent="-317500" algn="l">
              <a:lnSpc>
                <a:spcPct val="100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gn="l">
              <a:lnSpc>
                <a:spcPct val="100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gn="l">
              <a:lnSpc>
                <a:spcPct val="100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gn="l">
              <a:lnSpc>
                <a:spcPct val="100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gn="l">
              <a:lnSpc>
                <a:spcPct val="100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gn="l">
              <a:lnSpc>
                <a:spcPct val="100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gn="l">
              <a:lnSpc>
                <a:spcPct val="100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gn="l">
              <a:lnSpc>
                <a:spcPct val="100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dirty="0"/>
          </a:p>
        </p:txBody>
      </p:sp>
      <p:sp>
        <p:nvSpPr>
          <p:cNvPr id="69" name="Google Shape;69;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s"/>
              <a:t>‹#›</a:t>
            </a:fld>
            <a:endParaRPr/>
          </a:p>
        </p:txBody>
      </p:sp>
      <p:cxnSp>
        <p:nvCxnSpPr>
          <p:cNvPr id="70" name="Google Shape;70;p9"/>
          <p:cNvCxnSpPr/>
          <p:nvPr/>
        </p:nvCxnSpPr>
        <p:spPr>
          <a:xfrm>
            <a:off x="851175" y="1356000"/>
            <a:ext cx="514500" cy="0"/>
          </a:xfrm>
          <a:prstGeom prst="straightConnector1">
            <a:avLst/>
          </a:prstGeom>
          <a:noFill/>
          <a:ln w="28575" cap="flat" cmpd="sng">
            <a:solidFill>
              <a:srgbClr val="FFCC99"/>
            </a:solidFill>
            <a:prstDash val="solid"/>
            <a:round/>
            <a:headEnd type="none" w="sm" len="sm"/>
            <a:tailEnd type="none" w="sm" len="sm"/>
          </a:ln>
        </p:spPr>
      </p:cxnSp>
    </p:spTree>
  </p:cSld>
  <p:clrMapOvr>
    <a:masterClrMapping/>
  </p:clrMapOvr>
  <p:extLst>
    <p:ext uri="{DCECCB84-F9BA-43D5-87BE-67443E8EF086}">
      <p15:sldGuideLst xmlns:p15="http://schemas.microsoft.com/office/powerpoint/2012/main">
        <p15:guide id="1" orient="horz" pos="680">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4 blue columns with text">
  <p:cSld name="CUSTOM_9">
    <p:spTree>
      <p:nvGrpSpPr>
        <p:cNvPr id="1" name="Shape 166"/>
        <p:cNvGrpSpPr/>
        <p:nvPr/>
      </p:nvGrpSpPr>
      <p:grpSpPr>
        <a:xfrm>
          <a:off x="0" y="0"/>
          <a:ext cx="0" cy="0"/>
          <a:chOff x="0" y="0"/>
          <a:chExt cx="0" cy="0"/>
        </a:xfrm>
      </p:grpSpPr>
      <p:sp>
        <p:nvSpPr>
          <p:cNvPr id="167" name="Google Shape;167;p20"/>
          <p:cNvSpPr/>
          <p:nvPr/>
        </p:nvSpPr>
        <p:spPr>
          <a:xfrm>
            <a:off x="4735900" y="176350"/>
            <a:ext cx="4237800" cy="1067400"/>
          </a:xfrm>
          <a:prstGeom prst="snip1Rect">
            <a:avLst>
              <a:gd name="adj" fmla="val 16667"/>
            </a:avLst>
          </a:prstGeom>
          <a:solidFill>
            <a:srgbClr val="D868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20"/>
          <p:cNvSpPr/>
          <p:nvPr/>
        </p:nvSpPr>
        <p:spPr>
          <a:xfrm>
            <a:off x="4727500" y="1416425"/>
            <a:ext cx="4237800" cy="1067400"/>
          </a:xfrm>
          <a:prstGeom prst="snip1Rect">
            <a:avLst>
              <a:gd name="adj" fmla="val 16667"/>
            </a:avLst>
          </a:prstGeom>
          <a:solidFill>
            <a:srgbClr val="FFCC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20"/>
          <p:cNvSpPr/>
          <p:nvPr/>
        </p:nvSpPr>
        <p:spPr>
          <a:xfrm>
            <a:off x="4727500" y="2654900"/>
            <a:ext cx="4237800" cy="1067400"/>
          </a:xfrm>
          <a:prstGeom prst="snip1Rect">
            <a:avLst>
              <a:gd name="adj" fmla="val 16667"/>
            </a:avLst>
          </a:prstGeom>
          <a:solidFill>
            <a:srgbClr val="D868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20"/>
          <p:cNvSpPr/>
          <p:nvPr/>
        </p:nvSpPr>
        <p:spPr>
          <a:xfrm>
            <a:off x="4735900" y="3893375"/>
            <a:ext cx="4237800" cy="1067400"/>
          </a:xfrm>
          <a:prstGeom prst="snip1Rect">
            <a:avLst>
              <a:gd name="adj" fmla="val 16667"/>
            </a:avLst>
          </a:prstGeom>
          <a:solidFill>
            <a:srgbClr val="FFCC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20"/>
          <p:cNvSpPr txBox="1">
            <a:spLocks noGrp="1"/>
          </p:cNvSpPr>
          <p:nvPr>
            <p:ph type="subTitle" idx="1"/>
          </p:nvPr>
        </p:nvSpPr>
        <p:spPr>
          <a:xfrm>
            <a:off x="5651000" y="463886"/>
            <a:ext cx="2937000" cy="45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sz="1200">
                <a:solidFill>
                  <a:srgbClr val="FFFFFF"/>
                </a:solidFill>
              </a:defRPr>
            </a:lvl1pPr>
            <a:lvl2pPr lvl="1" rtl="0">
              <a:lnSpc>
                <a:spcPct val="100000"/>
              </a:lnSpc>
              <a:spcBef>
                <a:spcPts val="0"/>
              </a:spcBef>
              <a:spcAft>
                <a:spcPts val="0"/>
              </a:spcAft>
              <a:buClr>
                <a:srgbClr val="FFFFFF"/>
              </a:buClr>
              <a:buSzPts val="1200"/>
              <a:buNone/>
              <a:defRPr sz="1200">
                <a:solidFill>
                  <a:srgbClr val="FFFFFF"/>
                </a:solidFill>
              </a:defRPr>
            </a:lvl2pPr>
            <a:lvl3pPr lvl="2" rtl="0">
              <a:lnSpc>
                <a:spcPct val="100000"/>
              </a:lnSpc>
              <a:spcBef>
                <a:spcPts val="0"/>
              </a:spcBef>
              <a:spcAft>
                <a:spcPts val="0"/>
              </a:spcAft>
              <a:buClr>
                <a:srgbClr val="FFFFFF"/>
              </a:buClr>
              <a:buSzPts val="1200"/>
              <a:buNone/>
              <a:defRPr sz="1200">
                <a:solidFill>
                  <a:srgbClr val="FFFFFF"/>
                </a:solidFill>
              </a:defRPr>
            </a:lvl3pPr>
            <a:lvl4pPr lvl="3" rtl="0">
              <a:lnSpc>
                <a:spcPct val="100000"/>
              </a:lnSpc>
              <a:spcBef>
                <a:spcPts val="0"/>
              </a:spcBef>
              <a:spcAft>
                <a:spcPts val="0"/>
              </a:spcAft>
              <a:buClr>
                <a:srgbClr val="FFFFFF"/>
              </a:buClr>
              <a:buSzPts val="1200"/>
              <a:buNone/>
              <a:defRPr sz="1200">
                <a:solidFill>
                  <a:srgbClr val="FFFFFF"/>
                </a:solidFill>
              </a:defRPr>
            </a:lvl4pPr>
            <a:lvl5pPr lvl="4" rtl="0">
              <a:lnSpc>
                <a:spcPct val="100000"/>
              </a:lnSpc>
              <a:spcBef>
                <a:spcPts val="0"/>
              </a:spcBef>
              <a:spcAft>
                <a:spcPts val="0"/>
              </a:spcAft>
              <a:buClr>
                <a:srgbClr val="FFFFFF"/>
              </a:buClr>
              <a:buSzPts val="1200"/>
              <a:buNone/>
              <a:defRPr sz="1200">
                <a:solidFill>
                  <a:srgbClr val="FFFFFF"/>
                </a:solidFill>
              </a:defRPr>
            </a:lvl5pPr>
            <a:lvl6pPr lvl="5" rtl="0">
              <a:lnSpc>
                <a:spcPct val="100000"/>
              </a:lnSpc>
              <a:spcBef>
                <a:spcPts val="0"/>
              </a:spcBef>
              <a:spcAft>
                <a:spcPts val="0"/>
              </a:spcAft>
              <a:buClr>
                <a:srgbClr val="FFFFFF"/>
              </a:buClr>
              <a:buSzPts val="1200"/>
              <a:buNone/>
              <a:defRPr sz="1200">
                <a:solidFill>
                  <a:srgbClr val="FFFFFF"/>
                </a:solidFill>
              </a:defRPr>
            </a:lvl6pPr>
            <a:lvl7pPr lvl="6" rtl="0">
              <a:lnSpc>
                <a:spcPct val="100000"/>
              </a:lnSpc>
              <a:spcBef>
                <a:spcPts val="0"/>
              </a:spcBef>
              <a:spcAft>
                <a:spcPts val="0"/>
              </a:spcAft>
              <a:buClr>
                <a:srgbClr val="FFFFFF"/>
              </a:buClr>
              <a:buSzPts val="1200"/>
              <a:buNone/>
              <a:defRPr sz="1200">
                <a:solidFill>
                  <a:srgbClr val="FFFFFF"/>
                </a:solidFill>
              </a:defRPr>
            </a:lvl7pPr>
            <a:lvl8pPr lvl="7" rtl="0">
              <a:lnSpc>
                <a:spcPct val="100000"/>
              </a:lnSpc>
              <a:spcBef>
                <a:spcPts val="0"/>
              </a:spcBef>
              <a:spcAft>
                <a:spcPts val="0"/>
              </a:spcAft>
              <a:buClr>
                <a:srgbClr val="FFFFFF"/>
              </a:buClr>
              <a:buSzPts val="1200"/>
              <a:buNone/>
              <a:defRPr sz="1200">
                <a:solidFill>
                  <a:srgbClr val="FFFFFF"/>
                </a:solidFill>
              </a:defRPr>
            </a:lvl8pPr>
            <a:lvl9pPr lvl="8" rtl="0">
              <a:lnSpc>
                <a:spcPct val="100000"/>
              </a:lnSpc>
              <a:spcBef>
                <a:spcPts val="0"/>
              </a:spcBef>
              <a:spcAft>
                <a:spcPts val="0"/>
              </a:spcAft>
              <a:buClr>
                <a:srgbClr val="FFFFFF"/>
              </a:buClr>
              <a:buSzPts val="1200"/>
              <a:buNone/>
              <a:defRPr sz="1200">
                <a:solidFill>
                  <a:srgbClr val="FFFFFF"/>
                </a:solidFill>
              </a:defRPr>
            </a:lvl9pPr>
          </a:lstStyle>
          <a:p>
            <a:endParaRPr/>
          </a:p>
        </p:txBody>
      </p:sp>
      <p:sp>
        <p:nvSpPr>
          <p:cNvPr id="172" name="Google Shape;172;p20"/>
          <p:cNvSpPr txBox="1">
            <a:spLocks noGrp="1"/>
          </p:cNvSpPr>
          <p:nvPr>
            <p:ph type="subTitle" idx="2"/>
          </p:nvPr>
        </p:nvSpPr>
        <p:spPr>
          <a:xfrm>
            <a:off x="5651000" y="1676668"/>
            <a:ext cx="2937000" cy="45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sz="1200">
                <a:solidFill>
                  <a:srgbClr val="FFFFFF"/>
                </a:solidFill>
              </a:defRPr>
            </a:lvl1pPr>
            <a:lvl2pPr lvl="1" rtl="0">
              <a:lnSpc>
                <a:spcPct val="100000"/>
              </a:lnSpc>
              <a:spcBef>
                <a:spcPts val="0"/>
              </a:spcBef>
              <a:spcAft>
                <a:spcPts val="0"/>
              </a:spcAft>
              <a:buClr>
                <a:srgbClr val="FFFFFF"/>
              </a:buClr>
              <a:buSzPts val="1200"/>
              <a:buNone/>
              <a:defRPr sz="1200">
                <a:solidFill>
                  <a:srgbClr val="FFFFFF"/>
                </a:solidFill>
              </a:defRPr>
            </a:lvl2pPr>
            <a:lvl3pPr lvl="2" rtl="0">
              <a:lnSpc>
                <a:spcPct val="100000"/>
              </a:lnSpc>
              <a:spcBef>
                <a:spcPts val="0"/>
              </a:spcBef>
              <a:spcAft>
                <a:spcPts val="0"/>
              </a:spcAft>
              <a:buClr>
                <a:srgbClr val="FFFFFF"/>
              </a:buClr>
              <a:buSzPts val="1200"/>
              <a:buNone/>
              <a:defRPr sz="1200">
                <a:solidFill>
                  <a:srgbClr val="FFFFFF"/>
                </a:solidFill>
              </a:defRPr>
            </a:lvl3pPr>
            <a:lvl4pPr lvl="3" rtl="0">
              <a:lnSpc>
                <a:spcPct val="100000"/>
              </a:lnSpc>
              <a:spcBef>
                <a:spcPts val="0"/>
              </a:spcBef>
              <a:spcAft>
                <a:spcPts val="0"/>
              </a:spcAft>
              <a:buClr>
                <a:srgbClr val="FFFFFF"/>
              </a:buClr>
              <a:buSzPts val="1200"/>
              <a:buNone/>
              <a:defRPr sz="1200">
                <a:solidFill>
                  <a:srgbClr val="FFFFFF"/>
                </a:solidFill>
              </a:defRPr>
            </a:lvl4pPr>
            <a:lvl5pPr lvl="4" rtl="0">
              <a:lnSpc>
                <a:spcPct val="100000"/>
              </a:lnSpc>
              <a:spcBef>
                <a:spcPts val="0"/>
              </a:spcBef>
              <a:spcAft>
                <a:spcPts val="0"/>
              </a:spcAft>
              <a:buClr>
                <a:srgbClr val="FFFFFF"/>
              </a:buClr>
              <a:buSzPts val="1200"/>
              <a:buNone/>
              <a:defRPr sz="1200">
                <a:solidFill>
                  <a:srgbClr val="FFFFFF"/>
                </a:solidFill>
              </a:defRPr>
            </a:lvl5pPr>
            <a:lvl6pPr lvl="5" rtl="0">
              <a:lnSpc>
                <a:spcPct val="100000"/>
              </a:lnSpc>
              <a:spcBef>
                <a:spcPts val="0"/>
              </a:spcBef>
              <a:spcAft>
                <a:spcPts val="0"/>
              </a:spcAft>
              <a:buClr>
                <a:srgbClr val="FFFFFF"/>
              </a:buClr>
              <a:buSzPts val="1200"/>
              <a:buNone/>
              <a:defRPr sz="1200">
                <a:solidFill>
                  <a:srgbClr val="FFFFFF"/>
                </a:solidFill>
              </a:defRPr>
            </a:lvl6pPr>
            <a:lvl7pPr lvl="6" rtl="0">
              <a:lnSpc>
                <a:spcPct val="100000"/>
              </a:lnSpc>
              <a:spcBef>
                <a:spcPts val="0"/>
              </a:spcBef>
              <a:spcAft>
                <a:spcPts val="0"/>
              </a:spcAft>
              <a:buClr>
                <a:srgbClr val="FFFFFF"/>
              </a:buClr>
              <a:buSzPts val="1200"/>
              <a:buNone/>
              <a:defRPr sz="1200">
                <a:solidFill>
                  <a:srgbClr val="FFFFFF"/>
                </a:solidFill>
              </a:defRPr>
            </a:lvl7pPr>
            <a:lvl8pPr lvl="7" rtl="0">
              <a:lnSpc>
                <a:spcPct val="100000"/>
              </a:lnSpc>
              <a:spcBef>
                <a:spcPts val="0"/>
              </a:spcBef>
              <a:spcAft>
                <a:spcPts val="0"/>
              </a:spcAft>
              <a:buClr>
                <a:srgbClr val="FFFFFF"/>
              </a:buClr>
              <a:buSzPts val="1200"/>
              <a:buNone/>
              <a:defRPr sz="1200">
                <a:solidFill>
                  <a:srgbClr val="FFFFFF"/>
                </a:solidFill>
              </a:defRPr>
            </a:lvl8pPr>
            <a:lvl9pPr lvl="8" rtl="0">
              <a:lnSpc>
                <a:spcPct val="100000"/>
              </a:lnSpc>
              <a:spcBef>
                <a:spcPts val="0"/>
              </a:spcBef>
              <a:spcAft>
                <a:spcPts val="0"/>
              </a:spcAft>
              <a:buClr>
                <a:srgbClr val="FFFFFF"/>
              </a:buClr>
              <a:buSzPts val="1200"/>
              <a:buNone/>
              <a:defRPr sz="1200">
                <a:solidFill>
                  <a:srgbClr val="FFFFFF"/>
                </a:solidFill>
              </a:defRPr>
            </a:lvl9pPr>
          </a:lstStyle>
          <a:p>
            <a:endParaRPr/>
          </a:p>
        </p:txBody>
      </p:sp>
      <p:sp>
        <p:nvSpPr>
          <p:cNvPr id="173" name="Google Shape;173;p20"/>
          <p:cNvSpPr txBox="1">
            <a:spLocks noGrp="1"/>
          </p:cNvSpPr>
          <p:nvPr>
            <p:ph type="subTitle" idx="3"/>
          </p:nvPr>
        </p:nvSpPr>
        <p:spPr>
          <a:xfrm>
            <a:off x="5651000" y="2919227"/>
            <a:ext cx="2937000" cy="45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sz="1200">
                <a:solidFill>
                  <a:srgbClr val="FFFFFF"/>
                </a:solidFill>
              </a:defRPr>
            </a:lvl1pPr>
            <a:lvl2pPr lvl="1" rtl="0">
              <a:lnSpc>
                <a:spcPct val="100000"/>
              </a:lnSpc>
              <a:spcBef>
                <a:spcPts val="0"/>
              </a:spcBef>
              <a:spcAft>
                <a:spcPts val="0"/>
              </a:spcAft>
              <a:buClr>
                <a:srgbClr val="FFFFFF"/>
              </a:buClr>
              <a:buSzPts val="1200"/>
              <a:buNone/>
              <a:defRPr sz="1200">
                <a:solidFill>
                  <a:srgbClr val="FFFFFF"/>
                </a:solidFill>
              </a:defRPr>
            </a:lvl2pPr>
            <a:lvl3pPr lvl="2" rtl="0">
              <a:lnSpc>
                <a:spcPct val="100000"/>
              </a:lnSpc>
              <a:spcBef>
                <a:spcPts val="0"/>
              </a:spcBef>
              <a:spcAft>
                <a:spcPts val="0"/>
              </a:spcAft>
              <a:buClr>
                <a:srgbClr val="FFFFFF"/>
              </a:buClr>
              <a:buSzPts val="1200"/>
              <a:buNone/>
              <a:defRPr sz="1200">
                <a:solidFill>
                  <a:srgbClr val="FFFFFF"/>
                </a:solidFill>
              </a:defRPr>
            </a:lvl3pPr>
            <a:lvl4pPr lvl="3" rtl="0">
              <a:lnSpc>
                <a:spcPct val="100000"/>
              </a:lnSpc>
              <a:spcBef>
                <a:spcPts val="0"/>
              </a:spcBef>
              <a:spcAft>
                <a:spcPts val="0"/>
              </a:spcAft>
              <a:buClr>
                <a:srgbClr val="FFFFFF"/>
              </a:buClr>
              <a:buSzPts val="1200"/>
              <a:buNone/>
              <a:defRPr sz="1200">
                <a:solidFill>
                  <a:srgbClr val="FFFFFF"/>
                </a:solidFill>
              </a:defRPr>
            </a:lvl4pPr>
            <a:lvl5pPr lvl="4" rtl="0">
              <a:lnSpc>
                <a:spcPct val="100000"/>
              </a:lnSpc>
              <a:spcBef>
                <a:spcPts val="0"/>
              </a:spcBef>
              <a:spcAft>
                <a:spcPts val="0"/>
              </a:spcAft>
              <a:buClr>
                <a:srgbClr val="FFFFFF"/>
              </a:buClr>
              <a:buSzPts val="1200"/>
              <a:buNone/>
              <a:defRPr sz="1200">
                <a:solidFill>
                  <a:srgbClr val="FFFFFF"/>
                </a:solidFill>
              </a:defRPr>
            </a:lvl5pPr>
            <a:lvl6pPr lvl="5" rtl="0">
              <a:lnSpc>
                <a:spcPct val="100000"/>
              </a:lnSpc>
              <a:spcBef>
                <a:spcPts val="0"/>
              </a:spcBef>
              <a:spcAft>
                <a:spcPts val="0"/>
              </a:spcAft>
              <a:buClr>
                <a:srgbClr val="FFFFFF"/>
              </a:buClr>
              <a:buSzPts val="1200"/>
              <a:buNone/>
              <a:defRPr sz="1200">
                <a:solidFill>
                  <a:srgbClr val="FFFFFF"/>
                </a:solidFill>
              </a:defRPr>
            </a:lvl6pPr>
            <a:lvl7pPr lvl="6" rtl="0">
              <a:lnSpc>
                <a:spcPct val="100000"/>
              </a:lnSpc>
              <a:spcBef>
                <a:spcPts val="0"/>
              </a:spcBef>
              <a:spcAft>
                <a:spcPts val="0"/>
              </a:spcAft>
              <a:buClr>
                <a:srgbClr val="FFFFFF"/>
              </a:buClr>
              <a:buSzPts val="1200"/>
              <a:buNone/>
              <a:defRPr sz="1200">
                <a:solidFill>
                  <a:srgbClr val="FFFFFF"/>
                </a:solidFill>
              </a:defRPr>
            </a:lvl7pPr>
            <a:lvl8pPr lvl="7" rtl="0">
              <a:lnSpc>
                <a:spcPct val="100000"/>
              </a:lnSpc>
              <a:spcBef>
                <a:spcPts val="0"/>
              </a:spcBef>
              <a:spcAft>
                <a:spcPts val="0"/>
              </a:spcAft>
              <a:buClr>
                <a:srgbClr val="FFFFFF"/>
              </a:buClr>
              <a:buSzPts val="1200"/>
              <a:buNone/>
              <a:defRPr sz="1200">
                <a:solidFill>
                  <a:srgbClr val="FFFFFF"/>
                </a:solidFill>
              </a:defRPr>
            </a:lvl8pPr>
            <a:lvl9pPr lvl="8" rtl="0">
              <a:lnSpc>
                <a:spcPct val="100000"/>
              </a:lnSpc>
              <a:spcBef>
                <a:spcPts val="0"/>
              </a:spcBef>
              <a:spcAft>
                <a:spcPts val="0"/>
              </a:spcAft>
              <a:buClr>
                <a:srgbClr val="FFFFFF"/>
              </a:buClr>
              <a:buSzPts val="1200"/>
              <a:buNone/>
              <a:defRPr sz="1200">
                <a:solidFill>
                  <a:srgbClr val="FFFFFF"/>
                </a:solidFill>
              </a:defRPr>
            </a:lvl9pPr>
          </a:lstStyle>
          <a:p>
            <a:endParaRPr/>
          </a:p>
        </p:txBody>
      </p:sp>
      <p:sp>
        <p:nvSpPr>
          <p:cNvPr id="174" name="Google Shape;174;p20"/>
          <p:cNvSpPr txBox="1">
            <a:spLocks noGrp="1"/>
          </p:cNvSpPr>
          <p:nvPr>
            <p:ph type="subTitle" idx="4"/>
          </p:nvPr>
        </p:nvSpPr>
        <p:spPr>
          <a:xfrm>
            <a:off x="5651000" y="4170536"/>
            <a:ext cx="2937000" cy="45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sz="1200">
                <a:solidFill>
                  <a:srgbClr val="FFFFFF"/>
                </a:solidFill>
              </a:defRPr>
            </a:lvl1pPr>
            <a:lvl2pPr lvl="1" rtl="0">
              <a:lnSpc>
                <a:spcPct val="100000"/>
              </a:lnSpc>
              <a:spcBef>
                <a:spcPts val="0"/>
              </a:spcBef>
              <a:spcAft>
                <a:spcPts val="0"/>
              </a:spcAft>
              <a:buClr>
                <a:srgbClr val="FFFFFF"/>
              </a:buClr>
              <a:buSzPts val="1200"/>
              <a:buNone/>
              <a:defRPr sz="1200">
                <a:solidFill>
                  <a:srgbClr val="FFFFFF"/>
                </a:solidFill>
              </a:defRPr>
            </a:lvl2pPr>
            <a:lvl3pPr lvl="2" rtl="0">
              <a:lnSpc>
                <a:spcPct val="100000"/>
              </a:lnSpc>
              <a:spcBef>
                <a:spcPts val="0"/>
              </a:spcBef>
              <a:spcAft>
                <a:spcPts val="0"/>
              </a:spcAft>
              <a:buClr>
                <a:srgbClr val="FFFFFF"/>
              </a:buClr>
              <a:buSzPts val="1200"/>
              <a:buNone/>
              <a:defRPr sz="1200">
                <a:solidFill>
                  <a:srgbClr val="FFFFFF"/>
                </a:solidFill>
              </a:defRPr>
            </a:lvl3pPr>
            <a:lvl4pPr lvl="3" rtl="0">
              <a:lnSpc>
                <a:spcPct val="100000"/>
              </a:lnSpc>
              <a:spcBef>
                <a:spcPts val="0"/>
              </a:spcBef>
              <a:spcAft>
                <a:spcPts val="0"/>
              </a:spcAft>
              <a:buClr>
                <a:srgbClr val="FFFFFF"/>
              </a:buClr>
              <a:buSzPts val="1200"/>
              <a:buNone/>
              <a:defRPr sz="1200">
                <a:solidFill>
                  <a:srgbClr val="FFFFFF"/>
                </a:solidFill>
              </a:defRPr>
            </a:lvl4pPr>
            <a:lvl5pPr lvl="4" rtl="0">
              <a:lnSpc>
                <a:spcPct val="100000"/>
              </a:lnSpc>
              <a:spcBef>
                <a:spcPts val="0"/>
              </a:spcBef>
              <a:spcAft>
                <a:spcPts val="0"/>
              </a:spcAft>
              <a:buClr>
                <a:srgbClr val="FFFFFF"/>
              </a:buClr>
              <a:buSzPts val="1200"/>
              <a:buNone/>
              <a:defRPr sz="1200">
                <a:solidFill>
                  <a:srgbClr val="FFFFFF"/>
                </a:solidFill>
              </a:defRPr>
            </a:lvl5pPr>
            <a:lvl6pPr lvl="5" rtl="0">
              <a:lnSpc>
                <a:spcPct val="100000"/>
              </a:lnSpc>
              <a:spcBef>
                <a:spcPts val="0"/>
              </a:spcBef>
              <a:spcAft>
                <a:spcPts val="0"/>
              </a:spcAft>
              <a:buClr>
                <a:srgbClr val="FFFFFF"/>
              </a:buClr>
              <a:buSzPts val="1200"/>
              <a:buNone/>
              <a:defRPr sz="1200">
                <a:solidFill>
                  <a:srgbClr val="FFFFFF"/>
                </a:solidFill>
              </a:defRPr>
            </a:lvl6pPr>
            <a:lvl7pPr lvl="6" rtl="0">
              <a:lnSpc>
                <a:spcPct val="100000"/>
              </a:lnSpc>
              <a:spcBef>
                <a:spcPts val="0"/>
              </a:spcBef>
              <a:spcAft>
                <a:spcPts val="0"/>
              </a:spcAft>
              <a:buClr>
                <a:srgbClr val="FFFFFF"/>
              </a:buClr>
              <a:buSzPts val="1200"/>
              <a:buNone/>
              <a:defRPr sz="1200">
                <a:solidFill>
                  <a:srgbClr val="FFFFFF"/>
                </a:solidFill>
              </a:defRPr>
            </a:lvl7pPr>
            <a:lvl8pPr lvl="7" rtl="0">
              <a:lnSpc>
                <a:spcPct val="100000"/>
              </a:lnSpc>
              <a:spcBef>
                <a:spcPts val="0"/>
              </a:spcBef>
              <a:spcAft>
                <a:spcPts val="0"/>
              </a:spcAft>
              <a:buClr>
                <a:srgbClr val="FFFFFF"/>
              </a:buClr>
              <a:buSzPts val="1200"/>
              <a:buNone/>
              <a:defRPr sz="1200">
                <a:solidFill>
                  <a:srgbClr val="FFFFFF"/>
                </a:solidFill>
              </a:defRPr>
            </a:lvl8pPr>
            <a:lvl9pPr lvl="8" rtl="0">
              <a:lnSpc>
                <a:spcPct val="100000"/>
              </a:lnSpc>
              <a:spcBef>
                <a:spcPts val="0"/>
              </a:spcBef>
              <a:spcAft>
                <a:spcPts val="0"/>
              </a:spcAft>
              <a:buClr>
                <a:srgbClr val="FFFFFF"/>
              </a:buClr>
              <a:buSzPts val="1200"/>
              <a:buNone/>
              <a:defRPr sz="1200">
                <a:solidFill>
                  <a:srgbClr val="FFFFFF"/>
                </a:solidFill>
              </a:defRPr>
            </a:lvl9pPr>
          </a:lstStyle>
          <a:p>
            <a:endParaRPr/>
          </a:p>
        </p:txBody>
      </p:sp>
      <p:sp>
        <p:nvSpPr>
          <p:cNvPr id="175" name="Google Shape;175;p20"/>
          <p:cNvSpPr txBox="1">
            <a:spLocks noGrp="1"/>
          </p:cNvSpPr>
          <p:nvPr>
            <p:ph type="subTitle" idx="5"/>
          </p:nvPr>
        </p:nvSpPr>
        <p:spPr>
          <a:xfrm>
            <a:off x="5651000" y="76211"/>
            <a:ext cx="2937000" cy="45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sz="1200" b="1">
                <a:solidFill>
                  <a:srgbClr val="FFFFFF"/>
                </a:solidFill>
              </a:defRPr>
            </a:lvl1pPr>
            <a:lvl2pPr lvl="1" rtl="0">
              <a:lnSpc>
                <a:spcPct val="100000"/>
              </a:lnSpc>
              <a:spcBef>
                <a:spcPts val="0"/>
              </a:spcBef>
              <a:spcAft>
                <a:spcPts val="0"/>
              </a:spcAft>
              <a:buClr>
                <a:srgbClr val="FFFFFF"/>
              </a:buClr>
              <a:buSzPts val="1200"/>
              <a:buNone/>
              <a:defRPr sz="1200" b="1">
                <a:solidFill>
                  <a:srgbClr val="FFFFFF"/>
                </a:solidFill>
              </a:defRPr>
            </a:lvl2pPr>
            <a:lvl3pPr lvl="2" rtl="0">
              <a:lnSpc>
                <a:spcPct val="100000"/>
              </a:lnSpc>
              <a:spcBef>
                <a:spcPts val="0"/>
              </a:spcBef>
              <a:spcAft>
                <a:spcPts val="0"/>
              </a:spcAft>
              <a:buClr>
                <a:srgbClr val="FFFFFF"/>
              </a:buClr>
              <a:buSzPts val="1200"/>
              <a:buNone/>
              <a:defRPr sz="1200" b="1">
                <a:solidFill>
                  <a:srgbClr val="FFFFFF"/>
                </a:solidFill>
              </a:defRPr>
            </a:lvl3pPr>
            <a:lvl4pPr lvl="3" rtl="0">
              <a:lnSpc>
                <a:spcPct val="100000"/>
              </a:lnSpc>
              <a:spcBef>
                <a:spcPts val="0"/>
              </a:spcBef>
              <a:spcAft>
                <a:spcPts val="0"/>
              </a:spcAft>
              <a:buClr>
                <a:srgbClr val="FFFFFF"/>
              </a:buClr>
              <a:buSzPts val="1200"/>
              <a:buNone/>
              <a:defRPr sz="1200" b="1">
                <a:solidFill>
                  <a:srgbClr val="FFFFFF"/>
                </a:solidFill>
              </a:defRPr>
            </a:lvl4pPr>
            <a:lvl5pPr lvl="4" rtl="0">
              <a:lnSpc>
                <a:spcPct val="100000"/>
              </a:lnSpc>
              <a:spcBef>
                <a:spcPts val="0"/>
              </a:spcBef>
              <a:spcAft>
                <a:spcPts val="0"/>
              </a:spcAft>
              <a:buClr>
                <a:srgbClr val="FFFFFF"/>
              </a:buClr>
              <a:buSzPts val="1200"/>
              <a:buNone/>
              <a:defRPr sz="1200" b="1">
                <a:solidFill>
                  <a:srgbClr val="FFFFFF"/>
                </a:solidFill>
              </a:defRPr>
            </a:lvl5pPr>
            <a:lvl6pPr lvl="5" rtl="0">
              <a:lnSpc>
                <a:spcPct val="100000"/>
              </a:lnSpc>
              <a:spcBef>
                <a:spcPts val="0"/>
              </a:spcBef>
              <a:spcAft>
                <a:spcPts val="0"/>
              </a:spcAft>
              <a:buClr>
                <a:srgbClr val="FFFFFF"/>
              </a:buClr>
              <a:buSzPts val="1200"/>
              <a:buNone/>
              <a:defRPr sz="1200" b="1">
                <a:solidFill>
                  <a:srgbClr val="FFFFFF"/>
                </a:solidFill>
              </a:defRPr>
            </a:lvl6pPr>
            <a:lvl7pPr lvl="6" rtl="0">
              <a:lnSpc>
                <a:spcPct val="100000"/>
              </a:lnSpc>
              <a:spcBef>
                <a:spcPts val="0"/>
              </a:spcBef>
              <a:spcAft>
                <a:spcPts val="0"/>
              </a:spcAft>
              <a:buClr>
                <a:srgbClr val="FFFFFF"/>
              </a:buClr>
              <a:buSzPts val="1200"/>
              <a:buNone/>
              <a:defRPr sz="1200" b="1">
                <a:solidFill>
                  <a:srgbClr val="FFFFFF"/>
                </a:solidFill>
              </a:defRPr>
            </a:lvl7pPr>
            <a:lvl8pPr lvl="7" rtl="0">
              <a:lnSpc>
                <a:spcPct val="100000"/>
              </a:lnSpc>
              <a:spcBef>
                <a:spcPts val="0"/>
              </a:spcBef>
              <a:spcAft>
                <a:spcPts val="0"/>
              </a:spcAft>
              <a:buClr>
                <a:srgbClr val="FFFFFF"/>
              </a:buClr>
              <a:buSzPts val="1200"/>
              <a:buNone/>
              <a:defRPr sz="1200" b="1">
                <a:solidFill>
                  <a:srgbClr val="FFFFFF"/>
                </a:solidFill>
              </a:defRPr>
            </a:lvl8pPr>
            <a:lvl9pPr lvl="8" rtl="0">
              <a:lnSpc>
                <a:spcPct val="100000"/>
              </a:lnSpc>
              <a:spcBef>
                <a:spcPts val="0"/>
              </a:spcBef>
              <a:spcAft>
                <a:spcPts val="0"/>
              </a:spcAft>
              <a:buClr>
                <a:srgbClr val="FFFFFF"/>
              </a:buClr>
              <a:buSzPts val="1200"/>
              <a:buNone/>
              <a:defRPr sz="1200" b="1">
                <a:solidFill>
                  <a:srgbClr val="FFFFFF"/>
                </a:solidFill>
              </a:defRPr>
            </a:lvl9pPr>
          </a:lstStyle>
          <a:p>
            <a:endParaRPr/>
          </a:p>
        </p:txBody>
      </p:sp>
      <p:sp>
        <p:nvSpPr>
          <p:cNvPr id="176" name="Google Shape;176;p20"/>
          <p:cNvSpPr txBox="1">
            <a:spLocks noGrp="1"/>
          </p:cNvSpPr>
          <p:nvPr>
            <p:ph type="subTitle" idx="6"/>
          </p:nvPr>
        </p:nvSpPr>
        <p:spPr>
          <a:xfrm>
            <a:off x="5651000" y="1288993"/>
            <a:ext cx="2937000" cy="45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sz="1200" b="1">
                <a:solidFill>
                  <a:srgbClr val="FFFFFF"/>
                </a:solidFill>
              </a:defRPr>
            </a:lvl1pPr>
            <a:lvl2pPr lvl="1" rtl="0">
              <a:lnSpc>
                <a:spcPct val="100000"/>
              </a:lnSpc>
              <a:spcBef>
                <a:spcPts val="0"/>
              </a:spcBef>
              <a:spcAft>
                <a:spcPts val="0"/>
              </a:spcAft>
              <a:buClr>
                <a:srgbClr val="FFFFFF"/>
              </a:buClr>
              <a:buSzPts val="1200"/>
              <a:buNone/>
              <a:defRPr sz="1200" b="1">
                <a:solidFill>
                  <a:srgbClr val="FFFFFF"/>
                </a:solidFill>
              </a:defRPr>
            </a:lvl2pPr>
            <a:lvl3pPr lvl="2" rtl="0">
              <a:lnSpc>
                <a:spcPct val="100000"/>
              </a:lnSpc>
              <a:spcBef>
                <a:spcPts val="0"/>
              </a:spcBef>
              <a:spcAft>
                <a:spcPts val="0"/>
              </a:spcAft>
              <a:buClr>
                <a:srgbClr val="FFFFFF"/>
              </a:buClr>
              <a:buSzPts val="1200"/>
              <a:buNone/>
              <a:defRPr sz="1200" b="1">
                <a:solidFill>
                  <a:srgbClr val="FFFFFF"/>
                </a:solidFill>
              </a:defRPr>
            </a:lvl3pPr>
            <a:lvl4pPr lvl="3" rtl="0">
              <a:lnSpc>
                <a:spcPct val="100000"/>
              </a:lnSpc>
              <a:spcBef>
                <a:spcPts val="0"/>
              </a:spcBef>
              <a:spcAft>
                <a:spcPts val="0"/>
              </a:spcAft>
              <a:buClr>
                <a:srgbClr val="FFFFFF"/>
              </a:buClr>
              <a:buSzPts val="1200"/>
              <a:buNone/>
              <a:defRPr sz="1200" b="1">
                <a:solidFill>
                  <a:srgbClr val="FFFFFF"/>
                </a:solidFill>
              </a:defRPr>
            </a:lvl4pPr>
            <a:lvl5pPr lvl="4" rtl="0">
              <a:lnSpc>
                <a:spcPct val="100000"/>
              </a:lnSpc>
              <a:spcBef>
                <a:spcPts val="0"/>
              </a:spcBef>
              <a:spcAft>
                <a:spcPts val="0"/>
              </a:spcAft>
              <a:buClr>
                <a:srgbClr val="FFFFFF"/>
              </a:buClr>
              <a:buSzPts val="1200"/>
              <a:buNone/>
              <a:defRPr sz="1200" b="1">
                <a:solidFill>
                  <a:srgbClr val="FFFFFF"/>
                </a:solidFill>
              </a:defRPr>
            </a:lvl5pPr>
            <a:lvl6pPr lvl="5" rtl="0">
              <a:lnSpc>
                <a:spcPct val="100000"/>
              </a:lnSpc>
              <a:spcBef>
                <a:spcPts val="0"/>
              </a:spcBef>
              <a:spcAft>
                <a:spcPts val="0"/>
              </a:spcAft>
              <a:buClr>
                <a:srgbClr val="FFFFFF"/>
              </a:buClr>
              <a:buSzPts val="1200"/>
              <a:buNone/>
              <a:defRPr sz="1200" b="1">
                <a:solidFill>
                  <a:srgbClr val="FFFFFF"/>
                </a:solidFill>
              </a:defRPr>
            </a:lvl6pPr>
            <a:lvl7pPr lvl="6" rtl="0">
              <a:lnSpc>
                <a:spcPct val="100000"/>
              </a:lnSpc>
              <a:spcBef>
                <a:spcPts val="0"/>
              </a:spcBef>
              <a:spcAft>
                <a:spcPts val="0"/>
              </a:spcAft>
              <a:buClr>
                <a:srgbClr val="FFFFFF"/>
              </a:buClr>
              <a:buSzPts val="1200"/>
              <a:buNone/>
              <a:defRPr sz="1200" b="1">
                <a:solidFill>
                  <a:srgbClr val="FFFFFF"/>
                </a:solidFill>
              </a:defRPr>
            </a:lvl7pPr>
            <a:lvl8pPr lvl="7" rtl="0">
              <a:lnSpc>
                <a:spcPct val="100000"/>
              </a:lnSpc>
              <a:spcBef>
                <a:spcPts val="0"/>
              </a:spcBef>
              <a:spcAft>
                <a:spcPts val="0"/>
              </a:spcAft>
              <a:buClr>
                <a:srgbClr val="FFFFFF"/>
              </a:buClr>
              <a:buSzPts val="1200"/>
              <a:buNone/>
              <a:defRPr sz="1200" b="1">
                <a:solidFill>
                  <a:srgbClr val="FFFFFF"/>
                </a:solidFill>
              </a:defRPr>
            </a:lvl8pPr>
            <a:lvl9pPr lvl="8" rtl="0">
              <a:lnSpc>
                <a:spcPct val="100000"/>
              </a:lnSpc>
              <a:spcBef>
                <a:spcPts val="0"/>
              </a:spcBef>
              <a:spcAft>
                <a:spcPts val="0"/>
              </a:spcAft>
              <a:buClr>
                <a:srgbClr val="FFFFFF"/>
              </a:buClr>
              <a:buSzPts val="1200"/>
              <a:buNone/>
              <a:defRPr sz="1200" b="1">
                <a:solidFill>
                  <a:srgbClr val="FFFFFF"/>
                </a:solidFill>
              </a:defRPr>
            </a:lvl9pPr>
          </a:lstStyle>
          <a:p>
            <a:endParaRPr/>
          </a:p>
        </p:txBody>
      </p:sp>
      <p:sp>
        <p:nvSpPr>
          <p:cNvPr id="177" name="Google Shape;177;p20"/>
          <p:cNvSpPr txBox="1">
            <a:spLocks noGrp="1"/>
          </p:cNvSpPr>
          <p:nvPr>
            <p:ph type="subTitle" idx="7"/>
          </p:nvPr>
        </p:nvSpPr>
        <p:spPr>
          <a:xfrm>
            <a:off x="5651000" y="2531552"/>
            <a:ext cx="2937000" cy="45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sz="1200" b="1">
                <a:solidFill>
                  <a:srgbClr val="FFFFFF"/>
                </a:solidFill>
              </a:defRPr>
            </a:lvl1pPr>
            <a:lvl2pPr lvl="1" rtl="0">
              <a:lnSpc>
                <a:spcPct val="100000"/>
              </a:lnSpc>
              <a:spcBef>
                <a:spcPts val="0"/>
              </a:spcBef>
              <a:spcAft>
                <a:spcPts val="0"/>
              </a:spcAft>
              <a:buClr>
                <a:srgbClr val="FFFFFF"/>
              </a:buClr>
              <a:buSzPts val="1200"/>
              <a:buNone/>
              <a:defRPr sz="1200" b="1">
                <a:solidFill>
                  <a:srgbClr val="FFFFFF"/>
                </a:solidFill>
              </a:defRPr>
            </a:lvl2pPr>
            <a:lvl3pPr lvl="2" rtl="0">
              <a:lnSpc>
                <a:spcPct val="100000"/>
              </a:lnSpc>
              <a:spcBef>
                <a:spcPts val="0"/>
              </a:spcBef>
              <a:spcAft>
                <a:spcPts val="0"/>
              </a:spcAft>
              <a:buClr>
                <a:srgbClr val="FFFFFF"/>
              </a:buClr>
              <a:buSzPts val="1200"/>
              <a:buNone/>
              <a:defRPr sz="1200" b="1">
                <a:solidFill>
                  <a:srgbClr val="FFFFFF"/>
                </a:solidFill>
              </a:defRPr>
            </a:lvl3pPr>
            <a:lvl4pPr lvl="3" rtl="0">
              <a:lnSpc>
                <a:spcPct val="100000"/>
              </a:lnSpc>
              <a:spcBef>
                <a:spcPts val="0"/>
              </a:spcBef>
              <a:spcAft>
                <a:spcPts val="0"/>
              </a:spcAft>
              <a:buClr>
                <a:srgbClr val="FFFFFF"/>
              </a:buClr>
              <a:buSzPts val="1200"/>
              <a:buNone/>
              <a:defRPr sz="1200" b="1">
                <a:solidFill>
                  <a:srgbClr val="FFFFFF"/>
                </a:solidFill>
              </a:defRPr>
            </a:lvl4pPr>
            <a:lvl5pPr lvl="4" rtl="0">
              <a:lnSpc>
                <a:spcPct val="100000"/>
              </a:lnSpc>
              <a:spcBef>
                <a:spcPts val="0"/>
              </a:spcBef>
              <a:spcAft>
                <a:spcPts val="0"/>
              </a:spcAft>
              <a:buClr>
                <a:srgbClr val="FFFFFF"/>
              </a:buClr>
              <a:buSzPts val="1200"/>
              <a:buNone/>
              <a:defRPr sz="1200" b="1">
                <a:solidFill>
                  <a:srgbClr val="FFFFFF"/>
                </a:solidFill>
              </a:defRPr>
            </a:lvl5pPr>
            <a:lvl6pPr lvl="5" rtl="0">
              <a:lnSpc>
                <a:spcPct val="100000"/>
              </a:lnSpc>
              <a:spcBef>
                <a:spcPts val="0"/>
              </a:spcBef>
              <a:spcAft>
                <a:spcPts val="0"/>
              </a:spcAft>
              <a:buClr>
                <a:srgbClr val="FFFFFF"/>
              </a:buClr>
              <a:buSzPts val="1200"/>
              <a:buNone/>
              <a:defRPr sz="1200" b="1">
                <a:solidFill>
                  <a:srgbClr val="FFFFFF"/>
                </a:solidFill>
              </a:defRPr>
            </a:lvl6pPr>
            <a:lvl7pPr lvl="6" rtl="0">
              <a:lnSpc>
                <a:spcPct val="100000"/>
              </a:lnSpc>
              <a:spcBef>
                <a:spcPts val="0"/>
              </a:spcBef>
              <a:spcAft>
                <a:spcPts val="0"/>
              </a:spcAft>
              <a:buClr>
                <a:srgbClr val="FFFFFF"/>
              </a:buClr>
              <a:buSzPts val="1200"/>
              <a:buNone/>
              <a:defRPr sz="1200" b="1">
                <a:solidFill>
                  <a:srgbClr val="FFFFFF"/>
                </a:solidFill>
              </a:defRPr>
            </a:lvl7pPr>
            <a:lvl8pPr lvl="7" rtl="0">
              <a:lnSpc>
                <a:spcPct val="100000"/>
              </a:lnSpc>
              <a:spcBef>
                <a:spcPts val="0"/>
              </a:spcBef>
              <a:spcAft>
                <a:spcPts val="0"/>
              </a:spcAft>
              <a:buClr>
                <a:srgbClr val="FFFFFF"/>
              </a:buClr>
              <a:buSzPts val="1200"/>
              <a:buNone/>
              <a:defRPr sz="1200" b="1">
                <a:solidFill>
                  <a:srgbClr val="FFFFFF"/>
                </a:solidFill>
              </a:defRPr>
            </a:lvl8pPr>
            <a:lvl9pPr lvl="8" rtl="0">
              <a:lnSpc>
                <a:spcPct val="100000"/>
              </a:lnSpc>
              <a:spcBef>
                <a:spcPts val="0"/>
              </a:spcBef>
              <a:spcAft>
                <a:spcPts val="0"/>
              </a:spcAft>
              <a:buClr>
                <a:srgbClr val="FFFFFF"/>
              </a:buClr>
              <a:buSzPts val="1200"/>
              <a:buNone/>
              <a:defRPr sz="1200" b="1">
                <a:solidFill>
                  <a:srgbClr val="FFFFFF"/>
                </a:solidFill>
              </a:defRPr>
            </a:lvl9pPr>
          </a:lstStyle>
          <a:p>
            <a:endParaRPr/>
          </a:p>
        </p:txBody>
      </p:sp>
      <p:sp>
        <p:nvSpPr>
          <p:cNvPr id="178" name="Google Shape;178;p20"/>
          <p:cNvSpPr txBox="1">
            <a:spLocks noGrp="1"/>
          </p:cNvSpPr>
          <p:nvPr>
            <p:ph type="subTitle" idx="8"/>
          </p:nvPr>
        </p:nvSpPr>
        <p:spPr>
          <a:xfrm>
            <a:off x="5651000" y="3782861"/>
            <a:ext cx="2937000" cy="45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sz="1200" b="1">
                <a:solidFill>
                  <a:srgbClr val="FFFFFF"/>
                </a:solidFill>
              </a:defRPr>
            </a:lvl1pPr>
            <a:lvl2pPr lvl="1" rtl="0">
              <a:lnSpc>
                <a:spcPct val="100000"/>
              </a:lnSpc>
              <a:spcBef>
                <a:spcPts val="0"/>
              </a:spcBef>
              <a:spcAft>
                <a:spcPts val="0"/>
              </a:spcAft>
              <a:buClr>
                <a:srgbClr val="FFFFFF"/>
              </a:buClr>
              <a:buSzPts val="1200"/>
              <a:buNone/>
              <a:defRPr sz="1200" b="1">
                <a:solidFill>
                  <a:srgbClr val="FFFFFF"/>
                </a:solidFill>
              </a:defRPr>
            </a:lvl2pPr>
            <a:lvl3pPr lvl="2" rtl="0">
              <a:lnSpc>
                <a:spcPct val="100000"/>
              </a:lnSpc>
              <a:spcBef>
                <a:spcPts val="0"/>
              </a:spcBef>
              <a:spcAft>
                <a:spcPts val="0"/>
              </a:spcAft>
              <a:buClr>
                <a:srgbClr val="FFFFFF"/>
              </a:buClr>
              <a:buSzPts val="1200"/>
              <a:buNone/>
              <a:defRPr sz="1200" b="1">
                <a:solidFill>
                  <a:srgbClr val="FFFFFF"/>
                </a:solidFill>
              </a:defRPr>
            </a:lvl3pPr>
            <a:lvl4pPr lvl="3" rtl="0">
              <a:lnSpc>
                <a:spcPct val="100000"/>
              </a:lnSpc>
              <a:spcBef>
                <a:spcPts val="0"/>
              </a:spcBef>
              <a:spcAft>
                <a:spcPts val="0"/>
              </a:spcAft>
              <a:buClr>
                <a:srgbClr val="FFFFFF"/>
              </a:buClr>
              <a:buSzPts val="1200"/>
              <a:buNone/>
              <a:defRPr sz="1200" b="1">
                <a:solidFill>
                  <a:srgbClr val="FFFFFF"/>
                </a:solidFill>
              </a:defRPr>
            </a:lvl4pPr>
            <a:lvl5pPr lvl="4" rtl="0">
              <a:lnSpc>
                <a:spcPct val="100000"/>
              </a:lnSpc>
              <a:spcBef>
                <a:spcPts val="0"/>
              </a:spcBef>
              <a:spcAft>
                <a:spcPts val="0"/>
              </a:spcAft>
              <a:buClr>
                <a:srgbClr val="FFFFFF"/>
              </a:buClr>
              <a:buSzPts val="1200"/>
              <a:buNone/>
              <a:defRPr sz="1200" b="1">
                <a:solidFill>
                  <a:srgbClr val="FFFFFF"/>
                </a:solidFill>
              </a:defRPr>
            </a:lvl5pPr>
            <a:lvl6pPr lvl="5" rtl="0">
              <a:lnSpc>
                <a:spcPct val="100000"/>
              </a:lnSpc>
              <a:spcBef>
                <a:spcPts val="0"/>
              </a:spcBef>
              <a:spcAft>
                <a:spcPts val="0"/>
              </a:spcAft>
              <a:buClr>
                <a:srgbClr val="FFFFFF"/>
              </a:buClr>
              <a:buSzPts val="1200"/>
              <a:buNone/>
              <a:defRPr sz="1200" b="1">
                <a:solidFill>
                  <a:srgbClr val="FFFFFF"/>
                </a:solidFill>
              </a:defRPr>
            </a:lvl6pPr>
            <a:lvl7pPr lvl="6" rtl="0">
              <a:lnSpc>
                <a:spcPct val="100000"/>
              </a:lnSpc>
              <a:spcBef>
                <a:spcPts val="0"/>
              </a:spcBef>
              <a:spcAft>
                <a:spcPts val="0"/>
              </a:spcAft>
              <a:buClr>
                <a:srgbClr val="FFFFFF"/>
              </a:buClr>
              <a:buSzPts val="1200"/>
              <a:buNone/>
              <a:defRPr sz="1200" b="1">
                <a:solidFill>
                  <a:srgbClr val="FFFFFF"/>
                </a:solidFill>
              </a:defRPr>
            </a:lvl7pPr>
            <a:lvl8pPr lvl="7" rtl="0">
              <a:lnSpc>
                <a:spcPct val="100000"/>
              </a:lnSpc>
              <a:spcBef>
                <a:spcPts val="0"/>
              </a:spcBef>
              <a:spcAft>
                <a:spcPts val="0"/>
              </a:spcAft>
              <a:buClr>
                <a:srgbClr val="FFFFFF"/>
              </a:buClr>
              <a:buSzPts val="1200"/>
              <a:buNone/>
              <a:defRPr sz="1200" b="1">
                <a:solidFill>
                  <a:srgbClr val="FFFFFF"/>
                </a:solidFill>
              </a:defRPr>
            </a:lvl8pPr>
            <a:lvl9pPr lvl="8" rtl="0">
              <a:lnSpc>
                <a:spcPct val="100000"/>
              </a:lnSpc>
              <a:spcBef>
                <a:spcPts val="0"/>
              </a:spcBef>
              <a:spcAft>
                <a:spcPts val="0"/>
              </a:spcAft>
              <a:buClr>
                <a:srgbClr val="FFFFFF"/>
              </a:buClr>
              <a:buSzPts val="1200"/>
              <a:buNone/>
              <a:defRPr sz="1200" b="1">
                <a:solidFill>
                  <a:srgbClr val="FFFFFF"/>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slide with corner">
  <p:cSld name="CUSTOM_13">
    <p:spTree>
      <p:nvGrpSpPr>
        <p:cNvPr id="1" name="Shape 235"/>
        <p:cNvGrpSpPr/>
        <p:nvPr/>
      </p:nvGrpSpPr>
      <p:grpSpPr>
        <a:xfrm>
          <a:off x="0" y="0"/>
          <a:ext cx="0" cy="0"/>
          <a:chOff x="0" y="0"/>
          <a:chExt cx="0" cy="0"/>
        </a:xfrm>
      </p:grpSpPr>
      <p:sp>
        <p:nvSpPr>
          <p:cNvPr id="236" name="Google Shape;236;p30"/>
          <p:cNvSpPr/>
          <p:nvPr/>
        </p:nvSpPr>
        <p:spPr>
          <a:xfrm>
            <a:off x="-75150" y="-119000"/>
            <a:ext cx="1484325" cy="3043825"/>
          </a:xfrm>
          <a:custGeom>
            <a:avLst/>
            <a:gdLst/>
            <a:ahLst/>
            <a:cxnLst/>
            <a:rect l="l" t="t" r="r" b="b"/>
            <a:pathLst>
              <a:path w="59373" h="121753" extrusionOk="0">
                <a:moveTo>
                  <a:pt x="59373" y="2004"/>
                </a:moveTo>
                <a:lnTo>
                  <a:pt x="0" y="0"/>
                </a:lnTo>
                <a:lnTo>
                  <a:pt x="751" y="121753"/>
                </a:lnTo>
                <a:close/>
              </a:path>
            </a:pathLst>
          </a:custGeom>
          <a:solidFill>
            <a:srgbClr val="FFCC99"/>
          </a:solidFill>
          <a:ln>
            <a:noFill/>
          </a:ln>
        </p:spPr>
      </p:sp>
      <p:sp>
        <p:nvSpPr>
          <p:cNvPr id="237" name="Google Shape;237;p30"/>
          <p:cNvSpPr/>
          <p:nvPr/>
        </p:nvSpPr>
        <p:spPr>
          <a:xfrm>
            <a:off x="-62625" y="-37600"/>
            <a:ext cx="1559500" cy="2423800"/>
          </a:xfrm>
          <a:custGeom>
            <a:avLst/>
            <a:gdLst/>
            <a:ahLst/>
            <a:cxnLst/>
            <a:rect l="l" t="t" r="r" b="b"/>
            <a:pathLst>
              <a:path w="62380" h="96952" extrusionOk="0">
                <a:moveTo>
                  <a:pt x="501" y="96952"/>
                </a:moveTo>
                <a:lnTo>
                  <a:pt x="0" y="0"/>
                </a:lnTo>
                <a:lnTo>
                  <a:pt x="62380" y="501"/>
                </a:lnTo>
                <a:close/>
              </a:path>
            </a:pathLst>
          </a:custGeom>
          <a:solidFill>
            <a:srgbClr val="D86867"/>
          </a:solidFill>
          <a:ln>
            <a:noFill/>
          </a:ln>
        </p:spPr>
      </p:sp>
      <p:sp>
        <p:nvSpPr>
          <p:cNvPr id="238" name="Google Shape;238;p30"/>
          <p:cNvSpPr/>
          <p:nvPr/>
        </p:nvSpPr>
        <p:spPr>
          <a:xfrm rot="10800000">
            <a:off x="7729072" y="2256327"/>
            <a:ext cx="1484325" cy="3043825"/>
          </a:xfrm>
          <a:custGeom>
            <a:avLst/>
            <a:gdLst/>
            <a:ahLst/>
            <a:cxnLst/>
            <a:rect l="l" t="t" r="r" b="b"/>
            <a:pathLst>
              <a:path w="59373" h="121753" extrusionOk="0">
                <a:moveTo>
                  <a:pt x="59373" y="2004"/>
                </a:moveTo>
                <a:lnTo>
                  <a:pt x="0" y="0"/>
                </a:lnTo>
                <a:lnTo>
                  <a:pt x="751" y="121753"/>
                </a:lnTo>
                <a:close/>
              </a:path>
            </a:pathLst>
          </a:custGeom>
          <a:solidFill>
            <a:srgbClr val="FFCC99"/>
          </a:solidFill>
          <a:ln>
            <a:noFill/>
          </a:ln>
        </p:spPr>
      </p:sp>
      <p:sp>
        <p:nvSpPr>
          <p:cNvPr id="239" name="Google Shape;239;p30"/>
          <p:cNvSpPr/>
          <p:nvPr/>
        </p:nvSpPr>
        <p:spPr>
          <a:xfrm rot="10800000">
            <a:off x="7641372" y="2794952"/>
            <a:ext cx="1559500" cy="2423800"/>
          </a:xfrm>
          <a:custGeom>
            <a:avLst/>
            <a:gdLst/>
            <a:ahLst/>
            <a:cxnLst/>
            <a:rect l="l" t="t" r="r" b="b"/>
            <a:pathLst>
              <a:path w="62380" h="96952" extrusionOk="0">
                <a:moveTo>
                  <a:pt x="501" y="96952"/>
                </a:moveTo>
                <a:lnTo>
                  <a:pt x="0" y="0"/>
                </a:lnTo>
                <a:lnTo>
                  <a:pt x="62380" y="501"/>
                </a:lnTo>
                <a:close/>
              </a:path>
            </a:pathLst>
          </a:custGeom>
          <a:solidFill>
            <a:srgbClr val="D86867"/>
          </a:solidFill>
          <a:ln>
            <a:noFill/>
          </a:ln>
        </p:spPr>
      </p:sp>
      <p:sp>
        <p:nvSpPr>
          <p:cNvPr id="240" name="Google Shape;240;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lgn="r" rtl="0">
              <a:buNone/>
              <a:defRPr sz="1000">
                <a:solidFill>
                  <a:srgbClr val="FFFFFF"/>
                </a:solidFill>
                <a:latin typeface="Montserrat"/>
                <a:ea typeface="Montserrat"/>
                <a:cs typeface="Montserrat"/>
                <a:sym typeface="Montserrat"/>
              </a:defRPr>
            </a:lvl1pPr>
            <a:lvl2pPr lvl="1" algn="r" rtl="0">
              <a:buNone/>
              <a:defRPr sz="1000">
                <a:solidFill>
                  <a:srgbClr val="FFFFFF"/>
                </a:solidFill>
                <a:latin typeface="Montserrat"/>
                <a:ea typeface="Montserrat"/>
                <a:cs typeface="Montserrat"/>
                <a:sym typeface="Montserrat"/>
              </a:defRPr>
            </a:lvl2pPr>
            <a:lvl3pPr lvl="2" algn="r" rtl="0">
              <a:buNone/>
              <a:defRPr sz="1000">
                <a:solidFill>
                  <a:srgbClr val="FFFFFF"/>
                </a:solidFill>
                <a:latin typeface="Montserrat"/>
                <a:ea typeface="Montserrat"/>
                <a:cs typeface="Montserrat"/>
                <a:sym typeface="Montserrat"/>
              </a:defRPr>
            </a:lvl3pPr>
            <a:lvl4pPr lvl="3" algn="r" rtl="0">
              <a:buNone/>
              <a:defRPr sz="1000">
                <a:solidFill>
                  <a:srgbClr val="FFFFFF"/>
                </a:solidFill>
                <a:latin typeface="Montserrat"/>
                <a:ea typeface="Montserrat"/>
                <a:cs typeface="Montserrat"/>
                <a:sym typeface="Montserrat"/>
              </a:defRPr>
            </a:lvl4pPr>
            <a:lvl5pPr lvl="4" algn="r" rtl="0">
              <a:buNone/>
              <a:defRPr sz="1000">
                <a:solidFill>
                  <a:srgbClr val="FFFFFF"/>
                </a:solidFill>
                <a:latin typeface="Montserrat"/>
                <a:ea typeface="Montserrat"/>
                <a:cs typeface="Montserrat"/>
                <a:sym typeface="Montserrat"/>
              </a:defRPr>
            </a:lvl5pPr>
            <a:lvl6pPr lvl="5" algn="r" rtl="0">
              <a:buNone/>
              <a:defRPr sz="1000">
                <a:solidFill>
                  <a:srgbClr val="FFFFFF"/>
                </a:solidFill>
                <a:latin typeface="Montserrat"/>
                <a:ea typeface="Montserrat"/>
                <a:cs typeface="Montserrat"/>
                <a:sym typeface="Montserrat"/>
              </a:defRPr>
            </a:lvl6pPr>
            <a:lvl7pPr lvl="6" algn="r" rtl="0">
              <a:buNone/>
              <a:defRPr sz="1000">
                <a:solidFill>
                  <a:srgbClr val="FFFFFF"/>
                </a:solidFill>
                <a:latin typeface="Montserrat"/>
                <a:ea typeface="Montserrat"/>
                <a:cs typeface="Montserrat"/>
                <a:sym typeface="Montserrat"/>
              </a:defRPr>
            </a:lvl7pPr>
            <a:lvl8pPr lvl="7" algn="r" rtl="0">
              <a:buNone/>
              <a:defRPr sz="1000">
                <a:solidFill>
                  <a:srgbClr val="FFFFFF"/>
                </a:solidFill>
                <a:latin typeface="Montserrat"/>
                <a:ea typeface="Montserrat"/>
                <a:cs typeface="Montserrat"/>
                <a:sym typeface="Montserrat"/>
              </a:defRPr>
            </a:lvl8pPr>
            <a:lvl9pPr lvl="8" algn="r" rtl="0">
              <a:buNone/>
              <a:defRPr sz="1000">
                <a:solidFill>
                  <a:srgbClr val="FFFFFF"/>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73763"/>
              </a:buClr>
              <a:buSzPts val="2800"/>
              <a:buFont typeface="Montserrat"/>
              <a:buNone/>
              <a:defRPr sz="2800" b="1" i="0" u="none" strike="noStrike" cap="none">
                <a:solidFill>
                  <a:srgbClr val="073763"/>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568475" y="1522000"/>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00000"/>
              </a:lnSpc>
              <a:spcBef>
                <a:spcPts val="0"/>
              </a:spcBef>
              <a:spcAft>
                <a:spcPts val="0"/>
              </a:spcAft>
              <a:buClr>
                <a:schemeClr val="accent1"/>
              </a:buClr>
              <a:buSzPts val="1800"/>
              <a:buFont typeface="Montserrat"/>
              <a:buChar char="●"/>
              <a:defRPr sz="1800" b="0" i="0" u="none" strike="noStrike" cap="none">
                <a:solidFill>
                  <a:srgbClr val="595959"/>
                </a:solidFill>
                <a:latin typeface="Montserrat"/>
                <a:ea typeface="Montserrat"/>
                <a:cs typeface="Montserrat"/>
                <a:sym typeface="Montserrat"/>
              </a:defRPr>
            </a:lvl1pPr>
            <a:lvl2pPr marL="914400" marR="0" lvl="1" indent="-317500" algn="l" rtl="0">
              <a:lnSpc>
                <a:spcPct val="100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00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00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00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00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00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00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00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4" r:id="rId3"/>
    <p:sldLayoutId id="2147483655" r:id="rId4"/>
    <p:sldLayoutId id="2147483666" r:id="rId5"/>
    <p:sldLayoutId id="2147483676"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expressjs.com/en/4x/api.html#req"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hyperlink" Target="https://expressjs.com/en/4x/api.html#res"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expressjs/csurf"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hyperlink" Target="https://github.com/helmetjs/helmet#how-it-works" TargetMode="External"/><Relationship Id="rId4" Type="http://schemas.openxmlformats.org/officeDocument/2006/relationships/hyperlink" Target="https://github.com/helmetjs/helmet"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hyperlink" Target="https://angular.io/"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hyperlink" Target="https://github.com/vuejs/vue" TargetMode="External"/><Relationship Id="rId4" Type="http://schemas.openxmlformats.org/officeDocument/2006/relationships/hyperlink" Target="https://github.com/facebook/react"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nodejs.org/"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hyperlink" Target="https://github.com/fastify/fastify" TargetMode="External"/><Relationship Id="rId5" Type="http://schemas.openxmlformats.org/officeDocument/2006/relationships/hyperlink" Target="https://expressjs.com/" TargetMode="External"/><Relationship Id="rId4" Type="http://schemas.openxmlformats.org/officeDocument/2006/relationships/hyperlink" Target="http://www.typescriptlang.org/"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expressjs.com/"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hyperlink" Target="https://www.fastify.io/"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nodejs.org/"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86867"/>
        </a:solidFill>
        <a:effectLst/>
      </p:bgPr>
    </p:bg>
    <p:spTree>
      <p:nvGrpSpPr>
        <p:cNvPr id="1" name="Shape 268"/>
        <p:cNvGrpSpPr/>
        <p:nvPr/>
      </p:nvGrpSpPr>
      <p:grpSpPr>
        <a:xfrm>
          <a:off x="0" y="0"/>
          <a:ext cx="0" cy="0"/>
          <a:chOff x="0" y="0"/>
          <a:chExt cx="0" cy="0"/>
        </a:xfrm>
      </p:grpSpPr>
      <p:cxnSp>
        <p:nvCxnSpPr>
          <p:cNvPr id="269" name="Google Shape;269;p36"/>
          <p:cNvCxnSpPr>
            <a:cxnSpLocks/>
          </p:cNvCxnSpPr>
          <p:nvPr/>
        </p:nvCxnSpPr>
        <p:spPr>
          <a:xfrm>
            <a:off x="3192641" y="2755675"/>
            <a:ext cx="2927831" cy="0"/>
          </a:xfrm>
          <a:prstGeom prst="straightConnector1">
            <a:avLst/>
          </a:prstGeom>
          <a:noFill/>
          <a:ln w="28575" cap="flat" cmpd="sng">
            <a:solidFill>
              <a:srgbClr val="FFFFFF"/>
            </a:solidFill>
            <a:prstDash val="solid"/>
            <a:round/>
            <a:headEnd type="none" w="sm" len="sm"/>
            <a:tailEnd type="none" w="sm" len="sm"/>
          </a:ln>
        </p:spPr>
      </p:cxnSp>
      <p:sp>
        <p:nvSpPr>
          <p:cNvPr id="270" name="Google Shape;270;p36"/>
          <p:cNvSpPr txBox="1">
            <a:spLocks noGrp="1"/>
          </p:cNvSpPr>
          <p:nvPr>
            <p:ph type="subTitle" idx="1"/>
          </p:nvPr>
        </p:nvSpPr>
        <p:spPr>
          <a:xfrm>
            <a:off x="3049143" y="3039718"/>
            <a:ext cx="2705400" cy="68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solidFill>
                  <a:schemeClr val="bg1"/>
                </a:solidFill>
              </a:rPr>
              <a:t>From zero to clown</a:t>
            </a:r>
            <a:endParaRPr dirty="0">
              <a:solidFill>
                <a:schemeClr val="bg1"/>
              </a:solidFill>
            </a:endParaRPr>
          </a:p>
        </p:txBody>
      </p:sp>
      <p:sp>
        <p:nvSpPr>
          <p:cNvPr id="271" name="Google Shape;271;p36"/>
          <p:cNvSpPr txBox="1">
            <a:spLocks noGrp="1"/>
          </p:cNvSpPr>
          <p:nvPr>
            <p:ph type="ctrTitle"/>
          </p:nvPr>
        </p:nvSpPr>
        <p:spPr>
          <a:xfrm>
            <a:off x="3049143" y="876736"/>
            <a:ext cx="3214828" cy="1697100"/>
          </a:xfrm>
          <a:prstGeom prst="rect">
            <a:avLst/>
          </a:prstGeom>
        </p:spPr>
        <p:txBody>
          <a:bodyPr spcFirstLastPara="1" wrap="square" lIns="91425" tIns="91425" rIns="91425" bIns="91425" anchor="b" anchorCtr="0">
            <a:noAutofit/>
          </a:bodyPr>
          <a:lstStyle/>
          <a:p>
            <a:pPr marL="50800" lvl="0" algn="l" rtl="0">
              <a:spcBef>
                <a:spcPts val="0"/>
              </a:spcBef>
              <a:spcAft>
                <a:spcPts val="0"/>
              </a:spcAft>
              <a:buClr>
                <a:schemeClr val="lt1"/>
              </a:buClr>
              <a:buSzPts val="2800"/>
            </a:pPr>
            <a:r>
              <a:rPr lang="en-US" dirty="0"/>
              <a:t>NESTJS </a:t>
            </a:r>
            <a:br>
              <a:rPr lang="en-US" dirty="0"/>
            </a:br>
            <a:r>
              <a:rPr lang="en-US" dirty="0"/>
              <a:t>BASIC</a:t>
            </a:r>
            <a:endParaRPr dirty="0"/>
          </a:p>
        </p:txBody>
      </p:sp>
      <p:pic>
        <p:nvPicPr>
          <p:cNvPr id="6" name="Picture 5">
            <a:extLst>
              <a:ext uri="{FF2B5EF4-FFF2-40B4-BE49-F238E27FC236}">
                <a16:creationId xmlns:a16="http://schemas.microsoft.com/office/drawing/2014/main" id="{C0255388-9F83-4BA3-9F75-BBBDEAA833BB}"/>
              </a:ext>
            </a:extLst>
          </p:cNvPr>
          <p:cNvPicPr>
            <a:picLocks noChangeAspect="1"/>
          </p:cNvPicPr>
          <p:nvPr/>
        </p:nvPicPr>
        <p:blipFill>
          <a:blip r:embed="rId3"/>
          <a:stretch>
            <a:fillRect/>
          </a:stretch>
        </p:blipFill>
        <p:spPr>
          <a:xfrm>
            <a:off x="260064" y="206908"/>
            <a:ext cx="1177325" cy="11773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7"/>
          <p:cNvSpPr txBox="1">
            <a:spLocks noGrp="1"/>
          </p:cNvSpPr>
          <p:nvPr>
            <p:ph type="body" idx="1"/>
          </p:nvPr>
        </p:nvSpPr>
        <p:spPr>
          <a:xfrm>
            <a:off x="660325" y="1420096"/>
            <a:ext cx="8520600" cy="3446317"/>
          </a:xfrm>
          <a:prstGeom prst="rect">
            <a:avLst/>
          </a:prstGeom>
          <a:noFill/>
          <a:ln>
            <a:noFill/>
          </a:ln>
        </p:spPr>
        <p:txBody>
          <a:bodyPr spcFirstLastPara="1" wrap="square" lIns="91425" tIns="91425" rIns="91425" bIns="91425" anchor="t" anchorCtr="0">
            <a:noAutofit/>
          </a:bodyPr>
          <a:lstStyle/>
          <a:p>
            <a:pPr algn="l"/>
            <a:r>
              <a:rPr lang="en-US" b="0" i="0" dirty="0">
                <a:solidFill>
                  <a:srgbClr val="404040"/>
                </a:solidFill>
                <a:effectLst/>
                <a:latin typeface="Source Sans Pro" panose="020B0503030403020204" pitchFamily="34" charset="0"/>
              </a:rPr>
              <a:t>Nest comes with a built-in </a:t>
            </a:r>
            <a:r>
              <a:rPr lang="en-US" b="1" i="0" dirty="0">
                <a:solidFill>
                  <a:srgbClr val="2D2D2D"/>
                </a:solidFill>
                <a:effectLst/>
                <a:latin typeface="Source Sans Pro" panose="020B0503030403020204" pitchFamily="34" charset="0"/>
              </a:rPr>
              <a:t>exceptions layer</a:t>
            </a:r>
            <a:r>
              <a:rPr lang="en-US" b="0" i="0" dirty="0">
                <a:solidFill>
                  <a:srgbClr val="404040"/>
                </a:solidFill>
                <a:effectLst/>
                <a:latin typeface="Source Sans Pro" panose="020B0503030403020204" pitchFamily="34" charset="0"/>
              </a:rPr>
              <a:t> which is responsible for processing all unhandled exceptions across an application. When an exception is not handled by your application code, it is caught by this layer, which then automatically sends an appropriate user-friendly response.</a:t>
            </a:r>
          </a:p>
        </p:txBody>
      </p:sp>
      <p:cxnSp>
        <p:nvCxnSpPr>
          <p:cNvPr id="277" name="Google Shape;277;p37"/>
          <p:cNvCxnSpPr/>
          <p:nvPr/>
        </p:nvCxnSpPr>
        <p:spPr>
          <a:xfrm>
            <a:off x="851175" y="1356000"/>
            <a:ext cx="514500" cy="0"/>
          </a:xfrm>
          <a:prstGeom prst="straightConnector1">
            <a:avLst/>
          </a:prstGeom>
          <a:noFill/>
          <a:ln w="28575" cap="flat" cmpd="sng">
            <a:solidFill>
              <a:srgbClr val="FFCC99"/>
            </a:solidFill>
            <a:prstDash val="solid"/>
            <a:round/>
            <a:headEnd type="none" w="sm" len="sm"/>
            <a:tailEnd type="none" w="sm" len="sm"/>
          </a:ln>
        </p:spPr>
      </p:cxnSp>
      <p:sp>
        <p:nvSpPr>
          <p:cNvPr id="278" name="Google Shape;278;p37"/>
          <p:cNvSpPr txBox="1">
            <a:spLocks noGrp="1"/>
          </p:cNvSpPr>
          <p:nvPr>
            <p:ph type="title"/>
          </p:nvPr>
        </p:nvSpPr>
        <p:spPr>
          <a:xfrm>
            <a:off x="732775" y="728079"/>
            <a:ext cx="7798800" cy="52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solidFill>
                  <a:srgbClr val="D86867"/>
                </a:solidFill>
              </a:rPr>
              <a:t>Exception-filters </a:t>
            </a:r>
          </a:p>
        </p:txBody>
      </p:sp>
      <p:pic>
        <p:nvPicPr>
          <p:cNvPr id="3" name="Picture 2">
            <a:extLst>
              <a:ext uri="{FF2B5EF4-FFF2-40B4-BE49-F238E27FC236}">
                <a16:creationId xmlns:a16="http://schemas.microsoft.com/office/drawing/2014/main" id="{FD5F641F-7B44-05E4-99F8-326E5BD920EF}"/>
              </a:ext>
            </a:extLst>
          </p:cNvPr>
          <p:cNvPicPr>
            <a:picLocks noChangeAspect="1"/>
          </p:cNvPicPr>
          <p:nvPr/>
        </p:nvPicPr>
        <p:blipFill>
          <a:blip r:embed="rId3"/>
          <a:stretch>
            <a:fillRect/>
          </a:stretch>
        </p:blipFill>
        <p:spPr>
          <a:xfrm>
            <a:off x="3217817" y="2245773"/>
            <a:ext cx="5682343" cy="2788557"/>
          </a:xfrm>
          <a:prstGeom prst="rect">
            <a:avLst/>
          </a:prstGeom>
        </p:spPr>
      </p:pic>
    </p:spTree>
    <p:extLst>
      <p:ext uri="{BB962C8B-B14F-4D97-AF65-F5344CB8AC3E}">
        <p14:creationId xmlns:p14="http://schemas.microsoft.com/office/powerpoint/2010/main" val="491767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7"/>
          <p:cNvSpPr txBox="1">
            <a:spLocks noGrp="1"/>
          </p:cNvSpPr>
          <p:nvPr>
            <p:ph type="body" idx="1"/>
          </p:nvPr>
        </p:nvSpPr>
        <p:spPr>
          <a:xfrm>
            <a:off x="660325" y="1420096"/>
            <a:ext cx="8520600" cy="3446317"/>
          </a:xfrm>
          <a:prstGeom prst="rect">
            <a:avLst/>
          </a:prstGeom>
          <a:noFill/>
          <a:ln>
            <a:noFill/>
          </a:ln>
        </p:spPr>
        <p:txBody>
          <a:bodyPr spcFirstLastPara="1" wrap="square" lIns="91425" tIns="91425" rIns="91425" bIns="91425" anchor="t" anchorCtr="0">
            <a:noAutofit/>
          </a:bodyPr>
          <a:lstStyle/>
          <a:p>
            <a:pPr algn="l"/>
            <a:r>
              <a:rPr lang="en-US" b="0" i="0" dirty="0">
                <a:solidFill>
                  <a:srgbClr val="404040"/>
                </a:solidFill>
                <a:effectLst/>
                <a:latin typeface="Source Sans Pro" panose="020B0503030403020204" pitchFamily="34" charset="0"/>
              </a:rPr>
              <a:t>Middleware is a function which is called </a:t>
            </a:r>
            <a:r>
              <a:rPr lang="en-US" b="1" i="0" dirty="0">
                <a:solidFill>
                  <a:srgbClr val="2D2D2D"/>
                </a:solidFill>
                <a:effectLst/>
                <a:latin typeface="Source Sans Pro" panose="020B0503030403020204" pitchFamily="34" charset="0"/>
              </a:rPr>
              <a:t>before</a:t>
            </a:r>
            <a:r>
              <a:rPr lang="en-US" b="0" i="0" dirty="0">
                <a:solidFill>
                  <a:srgbClr val="404040"/>
                </a:solidFill>
                <a:effectLst/>
                <a:latin typeface="Source Sans Pro" panose="020B0503030403020204" pitchFamily="34" charset="0"/>
              </a:rPr>
              <a:t> the route handler. Middleware functions have access to the </a:t>
            </a:r>
            <a:r>
              <a:rPr lang="en-US" b="1" i="0" u="none" strike="noStrike" dirty="0">
                <a:solidFill>
                  <a:srgbClr val="ED2945"/>
                </a:solidFill>
                <a:effectLst/>
                <a:latin typeface="Source Sans Pro" panose="020B0503030403020204" pitchFamily="34" charset="0"/>
                <a:hlinkClick r:id="rId3"/>
              </a:rPr>
              <a:t>request</a:t>
            </a:r>
            <a:r>
              <a:rPr lang="en-US" b="0" i="0" dirty="0">
                <a:solidFill>
                  <a:srgbClr val="404040"/>
                </a:solidFill>
                <a:effectLst/>
                <a:latin typeface="Source Sans Pro" panose="020B0503030403020204" pitchFamily="34" charset="0"/>
              </a:rPr>
              <a:t> and </a:t>
            </a:r>
            <a:r>
              <a:rPr lang="en-US" b="1" i="0" u="none" strike="noStrike" dirty="0">
                <a:solidFill>
                  <a:srgbClr val="ED2945"/>
                </a:solidFill>
                <a:effectLst/>
                <a:latin typeface="Source Sans Pro" panose="020B0503030403020204" pitchFamily="34" charset="0"/>
                <a:hlinkClick r:id="rId4"/>
              </a:rPr>
              <a:t>response</a:t>
            </a:r>
            <a:r>
              <a:rPr lang="en-US" b="0" i="0" dirty="0">
                <a:solidFill>
                  <a:srgbClr val="404040"/>
                </a:solidFill>
                <a:effectLst/>
                <a:latin typeface="Source Sans Pro" panose="020B0503030403020204" pitchFamily="34" charset="0"/>
              </a:rPr>
              <a:t> objects, and the </a:t>
            </a:r>
            <a:r>
              <a:rPr lang="en-US" b="1" i="0" dirty="0">
                <a:solidFill>
                  <a:srgbClr val="404040"/>
                </a:solidFill>
                <a:effectLst/>
                <a:latin typeface="Source Sans Pro" panose="020B0503030403020204" pitchFamily="34" charset="0"/>
              </a:rPr>
              <a:t>next</a:t>
            </a:r>
            <a:r>
              <a:rPr lang="en-US" b="0" i="0" dirty="0">
                <a:solidFill>
                  <a:srgbClr val="404040"/>
                </a:solidFill>
                <a:effectLst/>
                <a:latin typeface="Source Sans Pro" panose="020B0503030403020204" pitchFamily="34" charset="0"/>
              </a:rPr>
              <a:t> middleware function in the application’s request-response cycle</a:t>
            </a:r>
          </a:p>
          <a:p>
            <a:pPr algn="l"/>
            <a:endParaRPr lang="en-US" b="0" i="0" dirty="0">
              <a:solidFill>
                <a:srgbClr val="404040"/>
              </a:solidFill>
              <a:effectLst/>
              <a:latin typeface="Source Sans Pro" panose="020B0503030403020204" pitchFamily="34" charset="0"/>
            </a:endParaRPr>
          </a:p>
          <a:p>
            <a:pPr algn="l"/>
            <a:r>
              <a:rPr lang="en-US" b="0" i="0" dirty="0">
                <a:solidFill>
                  <a:srgbClr val="404040"/>
                </a:solidFill>
                <a:effectLst/>
                <a:latin typeface="Source Sans Pro" panose="020B0503030403020204" pitchFamily="34" charset="0"/>
              </a:rPr>
              <a:t>Middleware functions can perform the following tasks:</a:t>
            </a:r>
          </a:p>
          <a:p>
            <a:pPr lvl="1"/>
            <a:r>
              <a:rPr lang="en-US" sz="1600" b="0" i="0" dirty="0">
                <a:solidFill>
                  <a:srgbClr val="404040"/>
                </a:solidFill>
                <a:effectLst/>
                <a:latin typeface="Source Sans Pro" panose="020B0503030403020204" pitchFamily="34" charset="0"/>
              </a:rPr>
              <a:t>execute any code.</a:t>
            </a:r>
          </a:p>
          <a:p>
            <a:pPr lvl="1"/>
            <a:r>
              <a:rPr lang="en-US" sz="1600" b="0" i="0" dirty="0">
                <a:solidFill>
                  <a:srgbClr val="404040"/>
                </a:solidFill>
                <a:effectLst/>
                <a:latin typeface="Source Sans Pro" panose="020B0503030403020204" pitchFamily="34" charset="0"/>
              </a:rPr>
              <a:t>make changes to the request and the response objects.</a:t>
            </a:r>
          </a:p>
          <a:p>
            <a:pPr lvl="1"/>
            <a:r>
              <a:rPr lang="en-US" sz="1600" b="0" i="0" dirty="0">
                <a:solidFill>
                  <a:srgbClr val="404040"/>
                </a:solidFill>
                <a:effectLst/>
                <a:latin typeface="Source Sans Pro" panose="020B0503030403020204" pitchFamily="34" charset="0"/>
              </a:rPr>
              <a:t>end the request-response cycle.</a:t>
            </a:r>
          </a:p>
          <a:p>
            <a:pPr lvl="1"/>
            <a:r>
              <a:rPr lang="en-US" sz="1600" b="0" i="0" dirty="0">
                <a:solidFill>
                  <a:srgbClr val="404040"/>
                </a:solidFill>
                <a:effectLst/>
                <a:latin typeface="Source Sans Pro" panose="020B0503030403020204" pitchFamily="34" charset="0"/>
              </a:rPr>
              <a:t>call the next middleware function in the stack.</a:t>
            </a:r>
          </a:p>
          <a:p>
            <a:pPr lvl="1"/>
            <a:r>
              <a:rPr lang="en-US" sz="1600" b="0" i="0" dirty="0">
                <a:solidFill>
                  <a:srgbClr val="404040"/>
                </a:solidFill>
                <a:effectLst/>
                <a:latin typeface="Source Sans Pro" panose="020B0503030403020204" pitchFamily="34" charset="0"/>
              </a:rPr>
              <a:t>if the current middleware function does not end the request-response cycle,</a:t>
            </a:r>
          </a:p>
        </p:txBody>
      </p:sp>
      <p:cxnSp>
        <p:nvCxnSpPr>
          <p:cNvPr id="277" name="Google Shape;277;p37"/>
          <p:cNvCxnSpPr/>
          <p:nvPr/>
        </p:nvCxnSpPr>
        <p:spPr>
          <a:xfrm>
            <a:off x="851175" y="1356000"/>
            <a:ext cx="514500" cy="0"/>
          </a:xfrm>
          <a:prstGeom prst="straightConnector1">
            <a:avLst/>
          </a:prstGeom>
          <a:noFill/>
          <a:ln w="28575" cap="flat" cmpd="sng">
            <a:solidFill>
              <a:srgbClr val="FFCC99"/>
            </a:solidFill>
            <a:prstDash val="solid"/>
            <a:round/>
            <a:headEnd type="none" w="sm" len="sm"/>
            <a:tailEnd type="none" w="sm" len="sm"/>
          </a:ln>
        </p:spPr>
      </p:cxnSp>
      <p:sp>
        <p:nvSpPr>
          <p:cNvPr id="278" name="Google Shape;278;p37"/>
          <p:cNvSpPr txBox="1">
            <a:spLocks noGrp="1"/>
          </p:cNvSpPr>
          <p:nvPr>
            <p:ph type="title"/>
          </p:nvPr>
        </p:nvSpPr>
        <p:spPr>
          <a:xfrm>
            <a:off x="732775" y="728079"/>
            <a:ext cx="7798800" cy="52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solidFill>
                  <a:srgbClr val="D86867"/>
                </a:solidFill>
              </a:rPr>
              <a:t>Middleware </a:t>
            </a:r>
          </a:p>
        </p:txBody>
      </p:sp>
    </p:spTree>
    <p:extLst>
      <p:ext uri="{BB962C8B-B14F-4D97-AF65-F5344CB8AC3E}">
        <p14:creationId xmlns:p14="http://schemas.microsoft.com/office/powerpoint/2010/main" val="2881950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7"/>
          <p:cNvSpPr txBox="1">
            <a:spLocks noGrp="1"/>
          </p:cNvSpPr>
          <p:nvPr>
            <p:ph type="body" idx="1"/>
          </p:nvPr>
        </p:nvSpPr>
        <p:spPr>
          <a:xfrm>
            <a:off x="660325" y="1420096"/>
            <a:ext cx="8196292" cy="3446317"/>
          </a:xfrm>
          <a:prstGeom prst="rect">
            <a:avLst/>
          </a:prstGeom>
          <a:noFill/>
          <a:ln>
            <a:noFill/>
          </a:ln>
        </p:spPr>
        <p:txBody>
          <a:bodyPr spcFirstLastPara="1" wrap="square" lIns="91425" tIns="91425" rIns="91425" bIns="91425" anchor="t" anchorCtr="0">
            <a:noAutofit/>
          </a:bodyPr>
          <a:lstStyle/>
          <a:p>
            <a:pPr algn="l"/>
            <a:r>
              <a:rPr lang="en-US" dirty="0">
                <a:solidFill>
                  <a:srgbClr val="404040"/>
                </a:solidFill>
                <a:latin typeface="Source Sans Pro" panose="020B0503030403020204" pitchFamily="34" charset="0"/>
              </a:rPr>
              <a:t>T</a:t>
            </a:r>
            <a:r>
              <a:rPr lang="en-US" b="0" i="0" dirty="0">
                <a:solidFill>
                  <a:srgbClr val="404040"/>
                </a:solidFill>
                <a:effectLst/>
                <a:latin typeface="Source Sans Pro" panose="020B0503030403020204" pitchFamily="34" charset="0"/>
              </a:rPr>
              <a:t>ransformation: transform input data to the desired form (e.g., from string to integer)</a:t>
            </a:r>
          </a:p>
          <a:p>
            <a:pPr algn="l"/>
            <a:r>
              <a:rPr lang="en-US" dirty="0">
                <a:solidFill>
                  <a:srgbClr val="404040"/>
                </a:solidFill>
                <a:latin typeface="Source Sans Pro" panose="020B0503030403020204" pitchFamily="34" charset="0"/>
              </a:rPr>
              <a:t>V</a:t>
            </a:r>
            <a:r>
              <a:rPr lang="en-US" b="0" i="0" dirty="0">
                <a:solidFill>
                  <a:srgbClr val="404040"/>
                </a:solidFill>
                <a:effectLst/>
                <a:latin typeface="Source Sans Pro" panose="020B0503030403020204" pitchFamily="34" charset="0"/>
              </a:rPr>
              <a:t>alidation: evaluate input data and if valid, simply pass it through unchanged; otherwise, throw an exception when the data is incorrect</a:t>
            </a:r>
          </a:p>
        </p:txBody>
      </p:sp>
      <p:cxnSp>
        <p:nvCxnSpPr>
          <p:cNvPr id="277" name="Google Shape;277;p37"/>
          <p:cNvCxnSpPr/>
          <p:nvPr/>
        </p:nvCxnSpPr>
        <p:spPr>
          <a:xfrm>
            <a:off x="851175" y="1356000"/>
            <a:ext cx="514500" cy="0"/>
          </a:xfrm>
          <a:prstGeom prst="straightConnector1">
            <a:avLst/>
          </a:prstGeom>
          <a:noFill/>
          <a:ln w="28575" cap="flat" cmpd="sng">
            <a:solidFill>
              <a:srgbClr val="FFCC99"/>
            </a:solidFill>
            <a:prstDash val="solid"/>
            <a:round/>
            <a:headEnd type="none" w="sm" len="sm"/>
            <a:tailEnd type="none" w="sm" len="sm"/>
          </a:ln>
        </p:spPr>
      </p:cxnSp>
      <p:sp>
        <p:nvSpPr>
          <p:cNvPr id="278" name="Google Shape;278;p37"/>
          <p:cNvSpPr txBox="1">
            <a:spLocks noGrp="1"/>
          </p:cNvSpPr>
          <p:nvPr>
            <p:ph type="title"/>
          </p:nvPr>
        </p:nvSpPr>
        <p:spPr>
          <a:xfrm>
            <a:off x="732775" y="728079"/>
            <a:ext cx="7798800" cy="52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solidFill>
                  <a:srgbClr val="D86867"/>
                </a:solidFill>
              </a:rPr>
              <a:t>Pipes </a:t>
            </a:r>
          </a:p>
        </p:txBody>
      </p:sp>
      <p:pic>
        <p:nvPicPr>
          <p:cNvPr id="3" name="Picture 2">
            <a:extLst>
              <a:ext uri="{FF2B5EF4-FFF2-40B4-BE49-F238E27FC236}">
                <a16:creationId xmlns:a16="http://schemas.microsoft.com/office/drawing/2014/main" id="{36DD127A-A2D2-6643-18B3-E23FA20A4941}"/>
              </a:ext>
            </a:extLst>
          </p:cNvPr>
          <p:cNvPicPr>
            <a:picLocks noChangeAspect="1"/>
          </p:cNvPicPr>
          <p:nvPr/>
        </p:nvPicPr>
        <p:blipFill>
          <a:blip r:embed="rId3"/>
          <a:stretch>
            <a:fillRect/>
          </a:stretch>
        </p:blipFill>
        <p:spPr>
          <a:xfrm>
            <a:off x="1806123" y="2383787"/>
            <a:ext cx="5652104" cy="2759713"/>
          </a:xfrm>
          <a:prstGeom prst="rect">
            <a:avLst/>
          </a:prstGeom>
        </p:spPr>
      </p:pic>
    </p:spTree>
    <p:extLst>
      <p:ext uri="{BB962C8B-B14F-4D97-AF65-F5344CB8AC3E}">
        <p14:creationId xmlns:p14="http://schemas.microsoft.com/office/powerpoint/2010/main" val="1579995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7"/>
          <p:cNvSpPr txBox="1">
            <a:spLocks noGrp="1"/>
          </p:cNvSpPr>
          <p:nvPr>
            <p:ph type="body" idx="1"/>
          </p:nvPr>
        </p:nvSpPr>
        <p:spPr>
          <a:xfrm>
            <a:off x="660324" y="1420096"/>
            <a:ext cx="8022121" cy="3446317"/>
          </a:xfrm>
          <a:prstGeom prst="rect">
            <a:avLst/>
          </a:prstGeom>
          <a:noFill/>
          <a:ln>
            <a:noFill/>
          </a:ln>
        </p:spPr>
        <p:txBody>
          <a:bodyPr spcFirstLastPara="1" wrap="square" lIns="91425" tIns="91425" rIns="91425" bIns="91425" anchor="t" anchorCtr="0">
            <a:noAutofit/>
          </a:bodyPr>
          <a:lstStyle/>
          <a:p>
            <a:pPr algn="l"/>
            <a:r>
              <a:rPr lang="en-US" dirty="0">
                <a:solidFill>
                  <a:srgbClr val="404040"/>
                </a:solidFill>
                <a:latin typeface="Source Sans Pro" panose="020B0503030403020204" pitchFamily="34" charset="0"/>
              </a:rPr>
              <a:t>B</a:t>
            </a:r>
            <a:r>
              <a:rPr lang="en-US" b="0" i="0" dirty="0">
                <a:solidFill>
                  <a:srgbClr val="404040"/>
                </a:solidFill>
                <a:effectLst/>
                <a:latin typeface="Source Sans Pro" panose="020B0503030403020204" pitchFamily="34" charset="0"/>
              </a:rPr>
              <a:t>ind extra logic before / after method execution</a:t>
            </a:r>
          </a:p>
          <a:p>
            <a:pPr algn="l"/>
            <a:r>
              <a:rPr lang="en-US" dirty="0">
                <a:solidFill>
                  <a:srgbClr val="404040"/>
                </a:solidFill>
                <a:latin typeface="Source Sans Pro" panose="020B0503030403020204" pitchFamily="34" charset="0"/>
              </a:rPr>
              <a:t>T</a:t>
            </a:r>
            <a:r>
              <a:rPr lang="en-US" b="0" i="0" dirty="0">
                <a:solidFill>
                  <a:srgbClr val="404040"/>
                </a:solidFill>
                <a:effectLst/>
                <a:latin typeface="Source Sans Pro" panose="020B0503030403020204" pitchFamily="34" charset="0"/>
              </a:rPr>
              <a:t>ransform the result returned from a function</a:t>
            </a:r>
          </a:p>
          <a:p>
            <a:pPr algn="l"/>
            <a:r>
              <a:rPr lang="en-US" dirty="0">
                <a:solidFill>
                  <a:srgbClr val="404040"/>
                </a:solidFill>
                <a:latin typeface="Source Sans Pro" panose="020B0503030403020204" pitchFamily="34" charset="0"/>
              </a:rPr>
              <a:t>T</a:t>
            </a:r>
            <a:r>
              <a:rPr lang="en-US" b="0" i="0" dirty="0">
                <a:solidFill>
                  <a:srgbClr val="404040"/>
                </a:solidFill>
                <a:effectLst/>
                <a:latin typeface="Source Sans Pro" panose="020B0503030403020204" pitchFamily="34" charset="0"/>
              </a:rPr>
              <a:t>ransform the exception thrown from a function</a:t>
            </a:r>
          </a:p>
          <a:p>
            <a:pPr algn="l"/>
            <a:r>
              <a:rPr lang="en-US" dirty="0">
                <a:solidFill>
                  <a:srgbClr val="404040"/>
                </a:solidFill>
                <a:latin typeface="Source Sans Pro" panose="020B0503030403020204" pitchFamily="34" charset="0"/>
              </a:rPr>
              <a:t>E</a:t>
            </a:r>
            <a:r>
              <a:rPr lang="en-US" b="0" i="0" dirty="0">
                <a:solidFill>
                  <a:srgbClr val="404040"/>
                </a:solidFill>
                <a:effectLst/>
                <a:latin typeface="Source Sans Pro" panose="020B0503030403020204" pitchFamily="34" charset="0"/>
              </a:rPr>
              <a:t>xtend the basic function behavior</a:t>
            </a:r>
          </a:p>
          <a:p>
            <a:pPr algn="l"/>
            <a:r>
              <a:rPr lang="en-US" dirty="0">
                <a:solidFill>
                  <a:srgbClr val="404040"/>
                </a:solidFill>
                <a:latin typeface="Source Sans Pro" panose="020B0503030403020204" pitchFamily="34" charset="0"/>
              </a:rPr>
              <a:t>C</a:t>
            </a:r>
            <a:r>
              <a:rPr lang="en-US" b="0" i="0" dirty="0">
                <a:solidFill>
                  <a:srgbClr val="404040"/>
                </a:solidFill>
                <a:effectLst/>
                <a:latin typeface="Source Sans Pro" panose="020B0503030403020204" pitchFamily="34" charset="0"/>
              </a:rPr>
              <a:t>ompletely override a function depending on specific conditions (e.g., for caching purposes)</a:t>
            </a:r>
          </a:p>
        </p:txBody>
      </p:sp>
      <p:cxnSp>
        <p:nvCxnSpPr>
          <p:cNvPr id="277" name="Google Shape;277;p37"/>
          <p:cNvCxnSpPr/>
          <p:nvPr/>
        </p:nvCxnSpPr>
        <p:spPr>
          <a:xfrm>
            <a:off x="851175" y="1356000"/>
            <a:ext cx="514500" cy="0"/>
          </a:xfrm>
          <a:prstGeom prst="straightConnector1">
            <a:avLst/>
          </a:prstGeom>
          <a:noFill/>
          <a:ln w="28575" cap="flat" cmpd="sng">
            <a:solidFill>
              <a:srgbClr val="FFCC99"/>
            </a:solidFill>
            <a:prstDash val="solid"/>
            <a:round/>
            <a:headEnd type="none" w="sm" len="sm"/>
            <a:tailEnd type="none" w="sm" len="sm"/>
          </a:ln>
        </p:spPr>
      </p:cxnSp>
      <p:sp>
        <p:nvSpPr>
          <p:cNvPr id="278" name="Google Shape;278;p37"/>
          <p:cNvSpPr txBox="1">
            <a:spLocks noGrp="1"/>
          </p:cNvSpPr>
          <p:nvPr>
            <p:ph type="title"/>
          </p:nvPr>
        </p:nvSpPr>
        <p:spPr>
          <a:xfrm>
            <a:off x="732775" y="728079"/>
            <a:ext cx="7798800" cy="52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solidFill>
                  <a:srgbClr val="D86867"/>
                </a:solidFill>
              </a:rPr>
              <a:t>Interceptors </a:t>
            </a:r>
          </a:p>
        </p:txBody>
      </p:sp>
      <p:pic>
        <p:nvPicPr>
          <p:cNvPr id="3" name="Picture 2">
            <a:extLst>
              <a:ext uri="{FF2B5EF4-FFF2-40B4-BE49-F238E27FC236}">
                <a16:creationId xmlns:a16="http://schemas.microsoft.com/office/drawing/2014/main" id="{8267C4B0-158F-7E97-EE37-C7328E822AF2}"/>
              </a:ext>
            </a:extLst>
          </p:cNvPr>
          <p:cNvPicPr>
            <a:picLocks noChangeAspect="1"/>
          </p:cNvPicPr>
          <p:nvPr/>
        </p:nvPicPr>
        <p:blipFill>
          <a:blip r:embed="rId3"/>
          <a:stretch>
            <a:fillRect/>
          </a:stretch>
        </p:blipFill>
        <p:spPr>
          <a:xfrm>
            <a:off x="2247441" y="2783750"/>
            <a:ext cx="5920570" cy="2359750"/>
          </a:xfrm>
          <a:prstGeom prst="rect">
            <a:avLst/>
          </a:prstGeom>
        </p:spPr>
      </p:pic>
    </p:spTree>
    <p:extLst>
      <p:ext uri="{BB962C8B-B14F-4D97-AF65-F5344CB8AC3E}">
        <p14:creationId xmlns:p14="http://schemas.microsoft.com/office/powerpoint/2010/main" val="3964542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7"/>
          <p:cNvSpPr txBox="1">
            <a:spLocks noGrp="1"/>
          </p:cNvSpPr>
          <p:nvPr>
            <p:ph type="body" idx="1"/>
          </p:nvPr>
        </p:nvSpPr>
        <p:spPr>
          <a:xfrm>
            <a:off x="660325" y="1420096"/>
            <a:ext cx="8520600" cy="3446317"/>
          </a:xfrm>
          <a:prstGeom prst="rect">
            <a:avLst/>
          </a:prstGeom>
          <a:noFill/>
          <a:ln>
            <a:noFill/>
          </a:ln>
        </p:spPr>
        <p:txBody>
          <a:bodyPr spcFirstLastPara="1" wrap="square" lIns="91425" tIns="91425" rIns="91425" bIns="91425" anchor="t" anchorCtr="0">
            <a:noAutofit/>
          </a:bodyPr>
          <a:lstStyle/>
          <a:p>
            <a:pPr algn="l"/>
            <a:endParaRPr lang="en-US" b="0" i="0" dirty="0">
              <a:solidFill>
                <a:srgbClr val="404040"/>
              </a:solidFill>
              <a:effectLst/>
              <a:latin typeface="Source Sans Pro" panose="020B0503030403020204" pitchFamily="34" charset="0"/>
            </a:endParaRPr>
          </a:p>
        </p:txBody>
      </p:sp>
      <p:cxnSp>
        <p:nvCxnSpPr>
          <p:cNvPr id="277" name="Google Shape;277;p37"/>
          <p:cNvCxnSpPr/>
          <p:nvPr/>
        </p:nvCxnSpPr>
        <p:spPr>
          <a:xfrm>
            <a:off x="851175" y="1356000"/>
            <a:ext cx="514500" cy="0"/>
          </a:xfrm>
          <a:prstGeom prst="straightConnector1">
            <a:avLst/>
          </a:prstGeom>
          <a:noFill/>
          <a:ln w="28575" cap="flat" cmpd="sng">
            <a:solidFill>
              <a:srgbClr val="FFCC99"/>
            </a:solidFill>
            <a:prstDash val="solid"/>
            <a:round/>
            <a:headEnd type="none" w="sm" len="sm"/>
            <a:tailEnd type="none" w="sm" len="sm"/>
          </a:ln>
        </p:spPr>
      </p:cxnSp>
      <p:sp>
        <p:nvSpPr>
          <p:cNvPr id="278" name="Google Shape;278;p37"/>
          <p:cNvSpPr txBox="1">
            <a:spLocks noGrp="1"/>
          </p:cNvSpPr>
          <p:nvPr>
            <p:ph type="title"/>
          </p:nvPr>
        </p:nvSpPr>
        <p:spPr>
          <a:xfrm>
            <a:off x="732775" y="728079"/>
            <a:ext cx="7798800" cy="52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solidFill>
                  <a:srgbClr val="D86867"/>
                </a:solidFill>
              </a:rPr>
              <a:t>Authorization </a:t>
            </a:r>
          </a:p>
        </p:txBody>
      </p:sp>
      <p:pic>
        <p:nvPicPr>
          <p:cNvPr id="4" name="Picture 3">
            <a:extLst>
              <a:ext uri="{FF2B5EF4-FFF2-40B4-BE49-F238E27FC236}">
                <a16:creationId xmlns:a16="http://schemas.microsoft.com/office/drawing/2014/main" id="{8F2B4BE8-973D-C6AC-4FD2-8F2518505B5A}"/>
              </a:ext>
            </a:extLst>
          </p:cNvPr>
          <p:cNvPicPr>
            <a:picLocks noChangeAspect="1"/>
          </p:cNvPicPr>
          <p:nvPr/>
        </p:nvPicPr>
        <p:blipFill>
          <a:blip r:embed="rId3"/>
          <a:stretch>
            <a:fillRect/>
          </a:stretch>
        </p:blipFill>
        <p:spPr>
          <a:xfrm>
            <a:off x="732775" y="1459822"/>
            <a:ext cx="4657725" cy="3019425"/>
          </a:xfrm>
          <a:prstGeom prst="rect">
            <a:avLst/>
          </a:prstGeom>
        </p:spPr>
      </p:pic>
    </p:spTree>
    <p:extLst>
      <p:ext uri="{BB962C8B-B14F-4D97-AF65-F5344CB8AC3E}">
        <p14:creationId xmlns:p14="http://schemas.microsoft.com/office/powerpoint/2010/main" val="2036687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7"/>
          <p:cNvSpPr txBox="1">
            <a:spLocks noGrp="1"/>
          </p:cNvSpPr>
          <p:nvPr>
            <p:ph type="body" idx="1"/>
          </p:nvPr>
        </p:nvSpPr>
        <p:spPr>
          <a:xfrm>
            <a:off x="660325" y="1420096"/>
            <a:ext cx="8520600" cy="3446317"/>
          </a:xfrm>
          <a:prstGeom prst="rect">
            <a:avLst/>
          </a:prstGeom>
          <a:noFill/>
          <a:ln>
            <a:noFill/>
          </a:ln>
        </p:spPr>
        <p:txBody>
          <a:bodyPr spcFirstLastPara="1" wrap="square" lIns="91425" tIns="91425" rIns="91425" bIns="91425" anchor="t" anchorCtr="0">
            <a:noAutofit/>
          </a:bodyPr>
          <a:lstStyle/>
          <a:p>
            <a:pPr algn="l"/>
            <a:r>
              <a:rPr lang="en-US" b="0" i="0" dirty="0">
                <a:solidFill>
                  <a:srgbClr val="404040"/>
                </a:solidFill>
                <a:effectLst/>
                <a:latin typeface="Source Sans Pro" panose="020B0503030403020204" pitchFamily="34" charset="0"/>
              </a:rPr>
              <a:t>Cross-site request forgery (also known as CSRF or XSRF) is a type of malicious exploit of a website where </a:t>
            </a:r>
            <a:r>
              <a:rPr lang="en-US" b="1" i="0" dirty="0">
                <a:solidFill>
                  <a:srgbClr val="2D2D2D"/>
                </a:solidFill>
                <a:effectLst/>
                <a:latin typeface="Source Sans Pro" panose="020B0503030403020204" pitchFamily="34" charset="0"/>
              </a:rPr>
              <a:t>unauthorized</a:t>
            </a:r>
            <a:r>
              <a:rPr lang="en-US" b="0" i="0" dirty="0">
                <a:solidFill>
                  <a:srgbClr val="404040"/>
                </a:solidFill>
                <a:effectLst/>
                <a:latin typeface="Source Sans Pro" panose="020B0503030403020204" pitchFamily="34" charset="0"/>
              </a:rPr>
              <a:t> commands are transmitted from a user that the web application trusts. To mitigate this kind of attack you can use the </a:t>
            </a:r>
            <a:r>
              <a:rPr lang="en-US" b="1" i="0" u="none" strike="noStrike" dirty="0" err="1">
                <a:solidFill>
                  <a:srgbClr val="ED2945"/>
                </a:solidFill>
                <a:effectLst/>
                <a:latin typeface="Source Sans Pro" panose="020B0503030403020204" pitchFamily="34" charset="0"/>
                <a:hlinkClick r:id="rId3"/>
              </a:rPr>
              <a:t>csurf</a:t>
            </a:r>
            <a:r>
              <a:rPr lang="en-US" b="0" i="0" dirty="0">
                <a:solidFill>
                  <a:srgbClr val="404040"/>
                </a:solidFill>
                <a:effectLst/>
                <a:latin typeface="Source Sans Pro" panose="020B0503030403020204" pitchFamily="34" charset="0"/>
              </a:rPr>
              <a:t> package.</a:t>
            </a:r>
          </a:p>
          <a:p>
            <a:pPr algn="l"/>
            <a:r>
              <a:rPr lang="en-US" b="1" i="0" u="none" strike="noStrike" dirty="0">
                <a:solidFill>
                  <a:srgbClr val="0894E2"/>
                </a:solidFill>
                <a:effectLst/>
                <a:latin typeface="Source Sans Pro" panose="020B0503030403020204" pitchFamily="34" charset="0"/>
                <a:hlinkClick r:id="rId4"/>
              </a:rPr>
              <a:t>Helmet</a:t>
            </a:r>
            <a:r>
              <a:rPr lang="en-US" b="0" i="0" dirty="0">
                <a:solidFill>
                  <a:srgbClr val="404040"/>
                </a:solidFill>
                <a:effectLst/>
                <a:latin typeface="Source Sans Pro" panose="020B0503030403020204" pitchFamily="34" charset="0"/>
              </a:rPr>
              <a:t> can help protect your app from some well-known web vulnerabilities by setting HTTP headers appropriately. Generally, Helmet is just a collection of smaller middleware functions that set security-related HTTP headers (read </a:t>
            </a:r>
            <a:r>
              <a:rPr lang="en-US" b="1" i="0" u="none" strike="noStrike" dirty="0">
                <a:solidFill>
                  <a:srgbClr val="ED2945"/>
                </a:solidFill>
                <a:effectLst/>
                <a:latin typeface="Source Sans Pro" panose="020B0503030403020204" pitchFamily="34" charset="0"/>
                <a:hlinkClick r:id="rId5"/>
              </a:rPr>
              <a:t>more</a:t>
            </a:r>
            <a:r>
              <a:rPr lang="en-US" b="0" i="0" dirty="0">
                <a:solidFill>
                  <a:srgbClr val="404040"/>
                </a:solidFill>
                <a:effectLst/>
                <a:latin typeface="Source Sans Pro" panose="020B0503030403020204" pitchFamily="34" charset="0"/>
              </a:rPr>
              <a:t>).</a:t>
            </a:r>
          </a:p>
        </p:txBody>
      </p:sp>
      <p:cxnSp>
        <p:nvCxnSpPr>
          <p:cNvPr id="277" name="Google Shape;277;p37"/>
          <p:cNvCxnSpPr/>
          <p:nvPr/>
        </p:nvCxnSpPr>
        <p:spPr>
          <a:xfrm>
            <a:off x="851175" y="1356000"/>
            <a:ext cx="514500" cy="0"/>
          </a:xfrm>
          <a:prstGeom prst="straightConnector1">
            <a:avLst/>
          </a:prstGeom>
          <a:noFill/>
          <a:ln w="28575" cap="flat" cmpd="sng">
            <a:solidFill>
              <a:srgbClr val="FFCC99"/>
            </a:solidFill>
            <a:prstDash val="solid"/>
            <a:round/>
            <a:headEnd type="none" w="sm" len="sm"/>
            <a:tailEnd type="none" w="sm" len="sm"/>
          </a:ln>
        </p:spPr>
      </p:cxnSp>
      <p:sp>
        <p:nvSpPr>
          <p:cNvPr id="278" name="Google Shape;278;p37"/>
          <p:cNvSpPr txBox="1">
            <a:spLocks noGrp="1"/>
          </p:cNvSpPr>
          <p:nvPr>
            <p:ph type="title"/>
          </p:nvPr>
        </p:nvSpPr>
        <p:spPr>
          <a:xfrm>
            <a:off x="732775" y="728079"/>
            <a:ext cx="7798800" cy="52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solidFill>
                  <a:srgbClr val="D86867"/>
                </a:solidFill>
              </a:rPr>
              <a:t>CSRF, Helmet</a:t>
            </a:r>
          </a:p>
        </p:txBody>
      </p:sp>
      <p:pic>
        <p:nvPicPr>
          <p:cNvPr id="9" name="Picture 8">
            <a:extLst>
              <a:ext uri="{FF2B5EF4-FFF2-40B4-BE49-F238E27FC236}">
                <a16:creationId xmlns:a16="http://schemas.microsoft.com/office/drawing/2014/main" id="{7271F3C4-0D3D-8C02-533F-5C758E49BABF}"/>
              </a:ext>
            </a:extLst>
          </p:cNvPr>
          <p:cNvPicPr>
            <a:picLocks noChangeAspect="1"/>
          </p:cNvPicPr>
          <p:nvPr/>
        </p:nvPicPr>
        <p:blipFill>
          <a:blip r:embed="rId6"/>
          <a:stretch>
            <a:fillRect/>
          </a:stretch>
        </p:blipFill>
        <p:spPr>
          <a:xfrm>
            <a:off x="1108425" y="3048000"/>
            <a:ext cx="4865655" cy="1911507"/>
          </a:xfrm>
          <a:prstGeom prst="rect">
            <a:avLst/>
          </a:prstGeom>
        </p:spPr>
      </p:pic>
    </p:spTree>
    <p:extLst>
      <p:ext uri="{BB962C8B-B14F-4D97-AF65-F5344CB8AC3E}">
        <p14:creationId xmlns:p14="http://schemas.microsoft.com/office/powerpoint/2010/main" val="22203616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7"/>
          <p:cNvSpPr txBox="1">
            <a:spLocks noGrp="1"/>
          </p:cNvSpPr>
          <p:nvPr>
            <p:ph type="body" idx="1"/>
          </p:nvPr>
        </p:nvSpPr>
        <p:spPr>
          <a:xfrm>
            <a:off x="660325" y="1420096"/>
            <a:ext cx="8520600" cy="3446317"/>
          </a:xfrm>
          <a:prstGeom prst="rect">
            <a:avLst/>
          </a:prstGeom>
          <a:noFill/>
          <a:ln>
            <a:noFill/>
          </a:ln>
        </p:spPr>
        <p:txBody>
          <a:bodyPr spcFirstLastPara="1" wrap="square" lIns="91425" tIns="91425" rIns="91425" bIns="91425" anchor="t" anchorCtr="0">
            <a:noAutofit/>
          </a:bodyPr>
          <a:lstStyle/>
          <a:p>
            <a:pPr algn="l"/>
            <a:r>
              <a:rPr lang="en-US" b="0" i="0" dirty="0">
                <a:solidFill>
                  <a:srgbClr val="404040"/>
                </a:solidFill>
                <a:effectLst/>
                <a:latin typeface="Source Sans Pro" panose="020B0503030403020204" pitchFamily="34" charset="0"/>
              </a:rPr>
              <a:t>A common technique to protect applications from brute-force attacks is </a:t>
            </a:r>
            <a:r>
              <a:rPr lang="en-US" b="1" i="0" dirty="0">
                <a:solidFill>
                  <a:srgbClr val="2D2D2D"/>
                </a:solidFill>
                <a:effectLst/>
                <a:latin typeface="Source Sans Pro" panose="020B0503030403020204" pitchFamily="34" charset="0"/>
              </a:rPr>
              <a:t>rate-limiting</a:t>
            </a:r>
            <a:r>
              <a:rPr lang="en-US" b="0" i="0" dirty="0">
                <a:solidFill>
                  <a:srgbClr val="404040"/>
                </a:solidFill>
                <a:effectLst/>
                <a:latin typeface="Source Sans Pro" panose="020B0503030403020204" pitchFamily="34" charset="0"/>
              </a:rPr>
              <a:t>. </a:t>
            </a:r>
          </a:p>
        </p:txBody>
      </p:sp>
      <p:cxnSp>
        <p:nvCxnSpPr>
          <p:cNvPr id="277" name="Google Shape;277;p37"/>
          <p:cNvCxnSpPr/>
          <p:nvPr/>
        </p:nvCxnSpPr>
        <p:spPr>
          <a:xfrm>
            <a:off x="851175" y="1356000"/>
            <a:ext cx="514500" cy="0"/>
          </a:xfrm>
          <a:prstGeom prst="straightConnector1">
            <a:avLst/>
          </a:prstGeom>
          <a:noFill/>
          <a:ln w="28575" cap="flat" cmpd="sng">
            <a:solidFill>
              <a:srgbClr val="FFCC99"/>
            </a:solidFill>
            <a:prstDash val="solid"/>
            <a:round/>
            <a:headEnd type="none" w="sm" len="sm"/>
            <a:tailEnd type="none" w="sm" len="sm"/>
          </a:ln>
        </p:spPr>
      </p:cxnSp>
      <p:sp>
        <p:nvSpPr>
          <p:cNvPr id="278" name="Google Shape;278;p37"/>
          <p:cNvSpPr txBox="1">
            <a:spLocks noGrp="1"/>
          </p:cNvSpPr>
          <p:nvPr>
            <p:ph type="title"/>
          </p:nvPr>
        </p:nvSpPr>
        <p:spPr>
          <a:xfrm>
            <a:off x="732775" y="728079"/>
            <a:ext cx="7798800" cy="52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solidFill>
                  <a:srgbClr val="D86867"/>
                </a:solidFill>
              </a:rPr>
              <a:t>Rate-limiting</a:t>
            </a:r>
          </a:p>
        </p:txBody>
      </p:sp>
      <p:pic>
        <p:nvPicPr>
          <p:cNvPr id="8" name="Picture 7">
            <a:extLst>
              <a:ext uri="{FF2B5EF4-FFF2-40B4-BE49-F238E27FC236}">
                <a16:creationId xmlns:a16="http://schemas.microsoft.com/office/drawing/2014/main" id="{16F57377-1C9F-0280-D6C3-340433FABCC0}"/>
              </a:ext>
            </a:extLst>
          </p:cNvPr>
          <p:cNvPicPr>
            <a:picLocks noChangeAspect="1"/>
          </p:cNvPicPr>
          <p:nvPr/>
        </p:nvPicPr>
        <p:blipFill>
          <a:blip r:embed="rId3"/>
          <a:stretch>
            <a:fillRect/>
          </a:stretch>
        </p:blipFill>
        <p:spPr>
          <a:xfrm>
            <a:off x="2382668" y="2070824"/>
            <a:ext cx="6865384" cy="2205085"/>
          </a:xfrm>
          <a:prstGeom prst="rect">
            <a:avLst/>
          </a:prstGeom>
        </p:spPr>
      </p:pic>
      <p:pic>
        <p:nvPicPr>
          <p:cNvPr id="10" name="Picture 9">
            <a:extLst>
              <a:ext uri="{FF2B5EF4-FFF2-40B4-BE49-F238E27FC236}">
                <a16:creationId xmlns:a16="http://schemas.microsoft.com/office/drawing/2014/main" id="{6B285760-0448-EA8D-4DDD-AF2E67EB8EAE}"/>
              </a:ext>
            </a:extLst>
          </p:cNvPr>
          <p:cNvPicPr>
            <a:picLocks noChangeAspect="1"/>
          </p:cNvPicPr>
          <p:nvPr/>
        </p:nvPicPr>
        <p:blipFill>
          <a:blip r:embed="rId4"/>
          <a:stretch>
            <a:fillRect/>
          </a:stretch>
        </p:blipFill>
        <p:spPr>
          <a:xfrm>
            <a:off x="19318" y="2139769"/>
            <a:ext cx="2427786" cy="1966642"/>
          </a:xfrm>
          <a:prstGeom prst="rect">
            <a:avLst/>
          </a:prstGeom>
        </p:spPr>
      </p:pic>
    </p:spTree>
    <p:extLst>
      <p:ext uri="{BB962C8B-B14F-4D97-AF65-F5344CB8AC3E}">
        <p14:creationId xmlns:p14="http://schemas.microsoft.com/office/powerpoint/2010/main" val="41389945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cxnSp>
        <p:nvCxnSpPr>
          <p:cNvPr id="277" name="Google Shape;277;p37"/>
          <p:cNvCxnSpPr/>
          <p:nvPr/>
        </p:nvCxnSpPr>
        <p:spPr>
          <a:xfrm>
            <a:off x="851175" y="1356000"/>
            <a:ext cx="514500" cy="0"/>
          </a:xfrm>
          <a:prstGeom prst="straightConnector1">
            <a:avLst/>
          </a:prstGeom>
          <a:noFill/>
          <a:ln w="28575" cap="flat" cmpd="sng">
            <a:solidFill>
              <a:srgbClr val="FFCC99"/>
            </a:solidFill>
            <a:prstDash val="solid"/>
            <a:round/>
            <a:headEnd type="none" w="sm" len="sm"/>
            <a:tailEnd type="none" w="sm" len="sm"/>
          </a:ln>
        </p:spPr>
      </p:cxnSp>
      <p:sp>
        <p:nvSpPr>
          <p:cNvPr id="278" name="Google Shape;278;p37"/>
          <p:cNvSpPr txBox="1">
            <a:spLocks noGrp="1"/>
          </p:cNvSpPr>
          <p:nvPr>
            <p:ph type="title"/>
          </p:nvPr>
        </p:nvSpPr>
        <p:spPr>
          <a:xfrm>
            <a:off x="732775" y="728079"/>
            <a:ext cx="7798800" cy="52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err="1">
                <a:solidFill>
                  <a:srgbClr val="D86867"/>
                </a:solidFill>
              </a:rPr>
              <a:t>Openapi</a:t>
            </a:r>
            <a:r>
              <a:rPr lang="en-US" dirty="0">
                <a:solidFill>
                  <a:srgbClr val="D86867"/>
                </a:solidFill>
              </a:rPr>
              <a:t> (swagger)</a:t>
            </a:r>
          </a:p>
        </p:txBody>
      </p:sp>
      <p:pic>
        <p:nvPicPr>
          <p:cNvPr id="7" name="Picture 6">
            <a:extLst>
              <a:ext uri="{FF2B5EF4-FFF2-40B4-BE49-F238E27FC236}">
                <a16:creationId xmlns:a16="http://schemas.microsoft.com/office/drawing/2014/main" id="{D40C45E3-3318-FF3E-23C1-C78350039494}"/>
              </a:ext>
            </a:extLst>
          </p:cNvPr>
          <p:cNvPicPr>
            <a:picLocks noChangeAspect="1"/>
          </p:cNvPicPr>
          <p:nvPr/>
        </p:nvPicPr>
        <p:blipFill>
          <a:blip r:embed="rId3"/>
          <a:stretch>
            <a:fillRect/>
          </a:stretch>
        </p:blipFill>
        <p:spPr>
          <a:xfrm>
            <a:off x="851174" y="1252179"/>
            <a:ext cx="6716172" cy="3598489"/>
          </a:xfrm>
          <a:prstGeom prst="rect">
            <a:avLst/>
          </a:prstGeom>
        </p:spPr>
      </p:pic>
    </p:spTree>
    <p:extLst>
      <p:ext uri="{BB962C8B-B14F-4D97-AF65-F5344CB8AC3E}">
        <p14:creationId xmlns:p14="http://schemas.microsoft.com/office/powerpoint/2010/main" val="3545303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pic>
        <p:nvPicPr>
          <p:cNvPr id="255" name="Google Shape;255;p34"/>
          <p:cNvPicPr preferRelativeResize="0"/>
          <p:nvPr/>
        </p:nvPicPr>
        <p:blipFill rotWithShape="1">
          <a:blip r:embed="rId3">
            <a:alphaModFix/>
          </a:blip>
          <a:srcRect/>
          <a:stretch/>
        </p:blipFill>
        <p:spPr>
          <a:xfrm>
            <a:off x="136900" y="-671450"/>
            <a:ext cx="5814948" cy="5814950"/>
          </a:xfrm>
          <a:prstGeom prst="rect">
            <a:avLst/>
          </a:prstGeom>
          <a:noFill/>
          <a:ln>
            <a:noFill/>
          </a:ln>
          <a:effectLst>
            <a:outerShdw blurRad="114300" dist="38100" dir="6300000" algn="bl" rotWithShape="0">
              <a:srgbClr val="000000">
                <a:alpha val="49803"/>
              </a:srgbClr>
            </a:outerShdw>
          </a:effectLst>
        </p:spPr>
      </p:pic>
      <p:sp>
        <p:nvSpPr>
          <p:cNvPr id="256" name="Google Shape;256;p34"/>
          <p:cNvSpPr txBox="1">
            <a:spLocks noGrp="1"/>
          </p:cNvSpPr>
          <p:nvPr>
            <p:ph type="subTitle" idx="1"/>
          </p:nvPr>
        </p:nvSpPr>
        <p:spPr>
          <a:xfrm>
            <a:off x="4111725" y="1372733"/>
            <a:ext cx="4222378" cy="1501095"/>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800"/>
              <a:buFont typeface="Arial"/>
              <a:buNone/>
            </a:pPr>
            <a:r>
              <a:rPr lang="en-US" sz="2400" dirty="0">
                <a:solidFill>
                  <a:schemeClr val="dk2"/>
                </a:solidFill>
              </a:rPr>
              <a:t>You guys still here. </a:t>
            </a:r>
            <a:br>
              <a:rPr lang="en-US" sz="2400" dirty="0">
                <a:solidFill>
                  <a:schemeClr val="dk2"/>
                </a:solidFill>
              </a:rPr>
            </a:br>
            <a:r>
              <a:rPr lang="en-US" sz="2400" dirty="0">
                <a:solidFill>
                  <a:schemeClr val="dk2"/>
                </a:solidFill>
              </a:rPr>
              <a:t>Thanks for watching</a:t>
            </a:r>
            <a:endParaRPr sz="2400" dirty="0"/>
          </a:p>
        </p:txBody>
      </p:sp>
      <p:sp>
        <p:nvSpPr>
          <p:cNvPr id="257" name="Google Shape;257;p34"/>
          <p:cNvSpPr txBox="1">
            <a:spLocks noGrp="1"/>
          </p:cNvSpPr>
          <p:nvPr>
            <p:ph type="ctrTitle"/>
          </p:nvPr>
        </p:nvSpPr>
        <p:spPr>
          <a:xfrm>
            <a:off x="4111719" y="-583893"/>
            <a:ext cx="8520600" cy="205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2800"/>
              <a:buFont typeface="Arial"/>
              <a:buNone/>
            </a:pPr>
            <a:r>
              <a:rPr lang="es" dirty="0">
                <a:solidFill>
                  <a:srgbClr val="D86867"/>
                </a:solidFill>
              </a:rPr>
              <a:t>Whoa!</a:t>
            </a:r>
            <a:endParaRPr dirty="0">
              <a:solidFill>
                <a:srgbClr val="D86867"/>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494"/>
        <p:cNvGrpSpPr/>
        <p:nvPr/>
      </p:nvGrpSpPr>
      <p:grpSpPr>
        <a:xfrm>
          <a:off x="0" y="0"/>
          <a:ext cx="0" cy="0"/>
          <a:chOff x="0" y="0"/>
          <a:chExt cx="0" cy="0"/>
        </a:xfrm>
      </p:grpSpPr>
      <p:sp>
        <p:nvSpPr>
          <p:cNvPr id="5495" name="Google Shape;5495;p62"/>
          <p:cNvSpPr txBox="1">
            <a:spLocks noGrp="1"/>
          </p:cNvSpPr>
          <p:nvPr>
            <p:ph type="ctrTitle"/>
          </p:nvPr>
        </p:nvSpPr>
        <p:spPr>
          <a:xfrm>
            <a:off x="-62625" y="198800"/>
            <a:ext cx="92067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7000" dirty="0">
                <a:solidFill>
                  <a:srgbClr val="D86867"/>
                </a:solidFill>
              </a:rPr>
              <a:t>Thanks!</a:t>
            </a:r>
            <a:endParaRPr dirty="0">
              <a:solidFill>
                <a:srgbClr val="D86867"/>
              </a:solidFill>
            </a:endParaRPr>
          </a:p>
        </p:txBody>
      </p:sp>
      <p:cxnSp>
        <p:nvCxnSpPr>
          <p:cNvPr id="5496" name="Google Shape;5496;p62"/>
          <p:cNvCxnSpPr/>
          <p:nvPr/>
        </p:nvCxnSpPr>
        <p:spPr>
          <a:xfrm>
            <a:off x="4314750" y="2626100"/>
            <a:ext cx="514500" cy="0"/>
          </a:xfrm>
          <a:prstGeom prst="straightConnector1">
            <a:avLst/>
          </a:prstGeom>
          <a:noFill/>
          <a:ln w="28575" cap="flat" cmpd="sng">
            <a:solidFill>
              <a:srgbClr val="FFCC99"/>
            </a:solidFill>
            <a:prstDash val="solid"/>
            <a:round/>
            <a:headEnd type="none" w="sm" len="sm"/>
            <a:tailEnd type="none" w="sm" len="sm"/>
          </a:ln>
        </p:spPr>
      </p:cxnSp>
      <p:sp>
        <p:nvSpPr>
          <p:cNvPr id="5497" name="Google Shape;5497;p62"/>
          <p:cNvSpPr txBox="1">
            <a:spLocks noGrp="1"/>
          </p:cNvSpPr>
          <p:nvPr>
            <p:ph type="subTitle" idx="1"/>
          </p:nvPr>
        </p:nvSpPr>
        <p:spPr>
          <a:xfrm>
            <a:off x="2623850" y="3178219"/>
            <a:ext cx="4076700" cy="1140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s" b="1"/>
              <a:t>Does anyone have any questions?</a:t>
            </a:r>
            <a:endParaRPr b="1"/>
          </a:p>
          <a:p>
            <a:pPr marL="0" lvl="0" indent="0" algn="ctr" rtl="0">
              <a:spcBef>
                <a:spcPts val="0"/>
              </a:spcBef>
              <a:spcAft>
                <a:spcPts val="0"/>
              </a:spcAft>
              <a:buClr>
                <a:schemeClr val="dk1"/>
              </a:buClr>
              <a:buSzPts val="1100"/>
              <a:buFont typeface="Arial"/>
              <a:buNone/>
            </a:pPr>
            <a:endParaRPr b="1"/>
          </a:p>
          <a:p>
            <a:pPr marL="0" lvl="0" indent="0" algn="ctr" rtl="0">
              <a:spcBef>
                <a:spcPts val="0"/>
              </a:spcBef>
              <a:spcAft>
                <a:spcPts val="0"/>
              </a:spcAft>
              <a:buClr>
                <a:schemeClr val="dk1"/>
              </a:buClr>
              <a:buSzPts val="1100"/>
              <a:buFont typeface="Arial"/>
              <a:buNone/>
            </a:pPr>
            <a:r>
              <a:rPr lang="es"/>
              <a:t>addyouremail@freepik.com </a:t>
            </a:r>
            <a:endParaRPr/>
          </a:p>
          <a:p>
            <a:pPr marL="0" lvl="0" indent="0" algn="ctr" rtl="0">
              <a:spcBef>
                <a:spcPts val="0"/>
              </a:spcBef>
              <a:spcAft>
                <a:spcPts val="0"/>
              </a:spcAft>
              <a:buClr>
                <a:schemeClr val="dk1"/>
              </a:buClr>
              <a:buSzPts val="1100"/>
              <a:buFont typeface="Arial"/>
              <a:buNone/>
            </a:pPr>
            <a:r>
              <a:rPr lang="es"/>
              <a:t>+91  620 421 838 </a:t>
            </a:r>
            <a:endParaRPr/>
          </a:p>
          <a:p>
            <a:pPr marL="0" lvl="0" indent="0" algn="ctr" rtl="0">
              <a:spcBef>
                <a:spcPts val="0"/>
              </a:spcBef>
              <a:spcAft>
                <a:spcPts val="0"/>
              </a:spcAft>
              <a:buNone/>
            </a:pPr>
            <a:r>
              <a:rPr lang="es"/>
              <a:t>yourcompany.com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1119506-D621-34E6-4AAE-7093994E8242}"/>
              </a:ext>
            </a:extLst>
          </p:cNvPr>
          <p:cNvPicPr>
            <a:picLocks noChangeAspect="1"/>
          </p:cNvPicPr>
          <p:nvPr/>
        </p:nvPicPr>
        <p:blipFill>
          <a:blip r:embed="rId2"/>
          <a:stretch>
            <a:fillRect/>
          </a:stretch>
        </p:blipFill>
        <p:spPr>
          <a:xfrm>
            <a:off x="2692498" y="496395"/>
            <a:ext cx="3777973" cy="4245007"/>
          </a:xfrm>
          <a:prstGeom prst="rect">
            <a:avLst/>
          </a:prstGeom>
        </p:spPr>
      </p:pic>
    </p:spTree>
    <p:extLst>
      <p:ext uri="{BB962C8B-B14F-4D97-AF65-F5344CB8AC3E}">
        <p14:creationId xmlns:p14="http://schemas.microsoft.com/office/powerpoint/2010/main" val="33897972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pic>
        <p:nvPicPr>
          <p:cNvPr id="388" name="Google Shape;388;p44"/>
          <p:cNvPicPr preferRelativeResize="0"/>
          <p:nvPr/>
        </p:nvPicPr>
        <p:blipFill rotWithShape="1">
          <a:blip r:embed="rId3">
            <a:alphaModFix/>
          </a:blip>
          <a:srcRect l="40824" t="130" b="-129"/>
          <a:stretch/>
        </p:blipFill>
        <p:spPr>
          <a:xfrm>
            <a:off x="0" y="0"/>
            <a:ext cx="4572000" cy="5157302"/>
          </a:xfrm>
          <a:prstGeom prst="rect">
            <a:avLst/>
          </a:prstGeom>
          <a:noFill/>
          <a:ln>
            <a:noFill/>
          </a:ln>
        </p:spPr>
      </p:pic>
      <p:grpSp>
        <p:nvGrpSpPr>
          <p:cNvPr id="389" name="Google Shape;389;p44"/>
          <p:cNvGrpSpPr/>
          <p:nvPr/>
        </p:nvGrpSpPr>
        <p:grpSpPr>
          <a:xfrm>
            <a:off x="4993236" y="1747245"/>
            <a:ext cx="416179" cy="412170"/>
            <a:chOff x="3860250" y="1427025"/>
            <a:chExt cx="487900" cy="483200"/>
          </a:xfrm>
        </p:grpSpPr>
        <p:sp>
          <p:nvSpPr>
            <p:cNvPr id="390" name="Google Shape;390;p44"/>
            <p:cNvSpPr/>
            <p:nvPr/>
          </p:nvSpPr>
          <p:spPr>
            <a:xfrm>
              <a:off x="3875800" y="1427025"/>
              <a:ext cx="472350" cy="468650"/>
            </a:xfrm>
            <a:custGeom>
              <a:avLst/>
              <a:gdLst/>
              <a:ahLst/>
              <a:cxnLst/>
              <a:rect l="l" t="t" r="r" b="b"/>
              <a:pathLst>
                <a:path w="18894" h="18746" extrusionOk="0">
                  <a:moveTo>
                    <a:pt x="15874" y="1821"/>
                  </a:moveTo>
                  <a:lnTo>
                    <a:pt x="6498" y="9403"/>
                  </a:lnTo>
                  <a:lnTo>
                    <a:pt x="1918" y="5629"/>
                  </a:lnTo>
                  <a:lnTo>
                    <a:pt x="15874" y="1821"/>
                  </a:lnTo>
                  <a:close/>
                  <a:moveTo>
                    <a:pt x="14524" y="4370"/>
                  </a:moveTo>
                  <a:lnTo>
                    <a:pt x="8425" y="11912"/>
                  </a:lnTo>
                  <a:lnTo>
                    <a:pt x="6257" y="12634"/>
                  </a:lnTo>
                  <a:lnTo>
                    <a:pt x="6981" y="10469"/>
                  </a:lnTo>
                  <a:lnTo>
                    <a:pt x="14524" y="4370"/>
                  </a:lnTo>
                  <a:close/>
                  <a:moveTo>
                    <a:pt x="17072" y="3020"/>
                  </a:moveTo>
                  <a:lnTo>
                    <a:pt x="13265" y="16976"/>
                  </a:lnTo>
                  <a:lnTo>
                    <a:pt x="9491" y="12392"/>
                  </a:lnTo>
                  <a:lnTo>
                    <a:pt x="17072" y="3020"/>
                  </a:lnTo>
                  <a:close/>
                  <a:moveTo>
                    <a:pt x="18298" y="0"/>
                  </a:moveTo>
                  <a:cubicBezTo>
                    <a:pt x="18286" y="0"/>
                    <a:pt x="18274" y="0"/>
                    <a:pt x="18262" y="3"/>
                  </a:cubicBezTo>
                  <a:lnTo>
                    <a:pt x="18253" y="3"/>
                  </a:lnTo>
                  <a:cubicBezTo>
                    <a:pt x="18238" y="6"/>
                    <a:pt x="18223" y="6"/>
                    <a:pt x="18211" y="12"/>
                  </a:cubicBezTo>
                  <a:lnTo>
                    <a:pt x="18193" y="15"/>
                  </a:lnTo>
                  <a:lnTo>
                    <a:pt x="18178" y="18"/>
                  </a:lnTo>
                  <a:lnTo>
                    <a:pt x="562" y="4822"/>
                  </a:lnTo>
                  <a:cubicBezTo>
                    <a:pt x="121" y="4943"/>
                    <a:pt x="0" y="5511"/>
                    <a:pt x="351" y="5804"/>
                  </a:cubicBezTo>
                  <a:lnTo>
                    <a:pt x="5834" y="10321"/>
                  </a:lnTo>
                  <a:lnTo>
                    <a:pt x="4826" y="13349"/>
                  </a:lnTo>
                  <a:cubicBezTo>
                    <a:pt x="4696" y="13732"/>
                    <a:pt x="4991" y="14098"/>
                    <a:pt x="5359" y="14098"/>
                  </a:cubicBezTo>
                  <a:cubicBezTo>
                    <a:pt x="5418" y="14098"/>
                    <a:pt x="5479" y="14089"/>
                    <a:pt x="5541" y="14068"/>
                  </a:cubicBezTo>
                  <a:lnTo>
                    <a:pt x="8570" y="13060"/>
                  </a:lnTo>
                  <a:lnTo>
                    <a:pt x="13087" y="18540"/>
                  </a:lnTo>
                  <a:cubicBezTo>
                    <a:pt x="13195" y="18670"/>
                    <a:pt x="13355" y="18745"/>
                    <a:pt x="13525" y="18745"/>
                  </a:cubicBezTo>
                  <a:cubicBezTo>
                    <a:pt x="13564" y="18745"/>
                    <a:pt x="13603" y="18742"/>
                    <a:pt x="13642" y="18733"/>
                  </a:cubicBezTo>
                  <a:cubicBezTo>
                    <a:pt x="13848" y="18691"/>
                    <a:pt x="14014" y="18534"/>
                    <a:pt x="14071" y="18328"/>
                  </a:cubicBezTo>
                  <a:lnTo>
                    <a:pt x="18875" y="716"/>
                  </a:lnTo>
                  <a:cubicBezTo>
                    <a:pt x="18875" y="710"/>
                    <a:pt x="18875" y="704"/>
                    <a:pt x="18878" y="698"/>
                  </a:cubicBezTo>
                  <a:lnTo>
                    <a:pt x="18881" y="683"/>
                  </a:lnTo>
                  <a:cubicBezTo>
                    <a:pt x="18884" y="668"/>
                    <a:pt x="18887" y="653"/>
                    <a:pt x="18890" y="637"/>
                  </a:cubicBezTo>
                  <a:cubicBezTo>
                    <a:pt x="18890" y="637"/>
                    <a:pt x="18890" y="634"/>
                    <a:pt x="18890" y="631"/>
                  </a:cubicBezTo>
                  <a:cubicBezTo>
                    <a:pt x="18890" y="619"/>
                    <a:pt x="18890" y="604"/>
                    <a:pt x="18893" y="592"/>
                  </a:cubicBezTo>
                  <a:lnTo>
                    <a:pt x="18893" y="580"/>
                  </a:lnTo>
                  <a:cubicBezTo>
                    <a:pt x="18893" y="568"/>
                    <a:pt x="18893" y="553"/>
                    <a:pt x="18893" y="541"/>
                  </a:cubicBezTo>
                  <a:cubicBezTo>
                    <a:pt x="18893" y="538"/>
                    <a:pt x="18893" y="535"/>
                    <a:pt x="18893" y="532"/>
                  </a:cubicBezTo>
                  <a:cubicBezTo>
                    <a:pt x="18893" y="517"/>
                    <a:pt x="18890" y="502"/>
                    <a:pt x="18890" y="487"/>
                  </a:cubicBezTo>
                  <a:cubicBezTo>
                    <a:pt x="18890" y="483"/>
                    <a:pt x="18890" y="480"/>
                    <a:pt x="18887" y="477"/>
                  </a:cubicBezTo>
                  <a:cubicBezTo>
                    <a:pt x="18887" y="465"/>
                    <a:pt x="18884" y="453"/>
                    <a:pt x="18881" y="441"/>
                  </a:cubicBezTo>
                  <a:lnTo>
                    <a:pt x="18878" y="429"/>
                  </a:lnTo>
                  <a:cubicBezTo>
                    <a:pt x="18875" y="417"/>
                    <a:pt x="18872" y="402"/>
                    <a:pt x="18866" y="390"/>
                  </a:cubicBezTo>
                  <a:cubicBezTo>
                    <a:pt x="18866" y="387"/>
                    <a:pt x="18866" y="384"/>
                    <a:pt x="18863" y="381"/>
                  </a:cubicBezTo>
                  <a:cubicBezTo>
                    <a:pt x="18860" y="369"/>
                    <a:pt x="18854" y="354"/>
                    <a:pt x="18848" y="345"/>
                  </a:cubicBezTo>
                  <a:cubicBezTo>
                    <a:pt x="18848" y="339"/>
                    <a:pt x="18845" y="333"/>
                    <a:pt x="18842" y="329"/>
                  </a:cubicBezTo>
                  <a:cubicBezTo>
                    <a:pt x="18839" y="323"/>
                    <a:pt x="18833" y="308"/>
                    <a:pt x="18830" y="299"/>
                  </a:cubicBezTo>
                  <a:cubicBezTo>
                    <a:pt x="18824" y="290"/>
                    <a:pt x="18824" y="290"/>
                    <a:pt x="18821" y="287"/>
                  </a:cubicBezTo>
                  <a:cubicBezTo>
                    <a:pt x="18815" y="275"/>
                    <a:pt x="18806" y="263"/>
                    <a:pt x="18797" y="248"/>
                  </a:cubicBezTo>
                  <a:lnTo>
                    <a:pt x="18790" y="239"/>
                  </a:lnTo>
                  <a:cubicBezTo>
                    <a:pt x="18784" y="230"/>
                    <a:pt x="18775" y="221"/>
                    <a:pt x="18769" y="212"/>
                  </a:cubicBezTo>
                  <a:cubicBezTo>
                    <a:pt x="18760" y="203"/>
                    <a:pt x="18763" y="203"/>
                    <a:pt x="18760" y="200"/>
                  </a:cubicBezTo>
                  <a:cubicBezTo>
                    <a:pt x="18751" y="188"/>
                    <a:pt x="18739" y="176"/>
                    <a:pt x="18727" y="163"/>
                  </a:cubicBezTo>
                  <a:cubicBezTo>
                    <a:pt x="18718" y="154"/>
                    <a:pt x="18706" y="142"/>
                    <a:pt x="18694" y="133"/>
                  </a:cubicBezTo>
                  <a:lnTo>
                    <a:pt x="18682" y="124"/>
                  </a:lnTo>
                  <a:cubicBezTo>
                    <a:pt x="18673" y="115"/>
                    <a:pt x="18664" y="109"/>
                    <a:pt x="18655" y="103"/>
                  </a:cubicBezTo>
                  <a:lnTo>
                    <a:pt x="18643" y="94"/>
                  </a:lnTo>
                  <a:cubicBezTo>
                    <a:pt x="18630" y="88"/>
                    <a:pt x="18618" y="79"/>
                    <a:pt x="18606" y="73"/>
                  </a:cubicBezTo>
                  <a:lnTo>
                    <a:pt x="18591" y="64"/>
                  </a:lnTo>
                  <a:lnTo>
                    <a:pt x="18564" y="52"/>
                  </a:lnTo>
                  <a:lnTo>
                    <a:pt x="18549" y="43"/>
                  </a:lnTo>
                  <a:cubicBezTo>
                    <a:pt x="18537" y="40"/>
                    <a:pt x="18522" y="34"/>
                    <a:pt x="18510" y="28"/>
                  </a:cubicBezTo>
                  <a:lnTo>
                    <a:pt x="18501" y="28"/>
                  </a:lnTo>
                  <a:cubicBezTo>
                    <a:pt x="18489" y="22"/>
                    <a:pt x="18476" y="18"/>
                    <a:pt x="18464" y="15"/>
                  </a:cubicBezTo>
                  <a:lnTo>
                    <a:pt x="18449" y="12"/>
                  </a:lnTo>
                  <a:lnTo>
                    <a:pt x="18416" y="6"/>
                  </a:lnTo>
                  <a:lnTo>
                    <a:pt x="18404" y="3"/>
                  </a:lnTo>
                  <a:cubicBezTo>
                    <a:pt x="18389" y="3"/>
                    <a:pt x="18374" y="0"/>
                    <a:pt x="1835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391" name="Google Shape;391;p44"/>
            <p:cNvSpPr/>
            <p:nvPr/>
          </p:nvSpPr>
          <p:spPr>
            <a:xfrm>
              <a:off x="3860250" y="1861675"/>
              <a:ext cx="54675" cy="48550"/>
            </a:xfrm>
            <a:custGeom>
              <a:avLst/>
              <a:gdLst/>
              <a:ahLst/>
              <a:cxnLst/>
              <a:rect l="l" t="t" r="r" b="b"/>
              <a:pathLst>
                <a:path w="2187" h="1942" extrusionOk="0">
                  <a:moveTo>
                    <a:pt x="1563" y="1"/>
                  </a:moveTo>
                  <a:cubicBezTo>
                    <a:pt x="1416" y="1"/>
                    <a:pt x="1268" y="58"/>
                    <a:pt x="1157" y="172"/>
                  </a:cubicBezTo>
                  <a:lnTo>
                    <a:pt x="357" y="976"/>
                  </a:lnTo>
                  <a:cubicBezTo>
                    <a:pt x="0" y="1332"/>
                    <a:pt x="254" y="1942"/>
                    <a:pt x="758" y="1942"/>
                  </a:cubicBezTo>
                  <a:cubicBezTo>
                    <a:pt x="906" y="1942"/>
                    <a:pt x="1051" y="1882"/>
                    <a:pt x="1157" y="1776"/>
                  </a:cubicBezTo>
                  <a:lnTo>
                    <a:pt x="1957" y="973"/>
                  </a:lnTo>
                  <a:cubicBezTo>
                    <a:pt x="2184" y="755"/>
                    <a:pt x="2187" y="390"/>
                    <a:pt x="1963" y="166"/>
                  </a:cubicBezTo>
                  <a:cubicBezTo>
                    <a:pt x="1853" y="56"/>
                    <a:pt x="1708" y="1"/>
                    <a:pt x="1563"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392" name="Google Shape;392;p44"/>
            <p:cNvSpPr/>
            <p:nvPr/>
          </p:nvSpPr>
          <p:spPr>
            <a:xfrm>
              <a:off x="3923425" y="1801775"/>
              <a:ext cx="51350" cy="48550"/>
            </a:xfrm>
            <a:custGeom>
              <a:avLst/>
              <a:gdLst/>
              <a:ahLst/>
              <a:cxnLst/>
              <a:rect l="l" t="t" r="r" b="b"/>
              <a:pathLst>
                <a:path w="2054" h="1942" extrusionOk="0">
                  <a:moveTo>
                    <a:pt x="1430" y="0"/>
                  </a:moveTo>
                  <a:cubicBezTo>
                    <a:pt x="1286" y="0"/>
                    <a:pt x="1141" y="56"/>
                    <a:pt x="1030" y="168"/>
                  </a:cubicBezTo>
                  <a:lnTo>
                    <a:pt x="230" y="968"/>
                  </a:lnTo>
                  <a:cubicBezTo>
                    <a:pt x="4" y="1189"/>
                    <a:pt x="1" y="1551"/>
                    <a:pt x="224" y="1774"/>
                  </a:cubicBezTo>
                  <a:cubicBezTo>
                    <a:pt x="334" y="1886"/>
                    <a:pt x="478" y="1941"/>
                    <a:pt x="623" y="1941"/>
                  </a:cubicBezTo>
                  <a:cubicBezTo>
                    <a:pt x="771" y="1941"/>
                    <a:pt x="919" y="1883"/>
                    <a:pt x="1030" y="1768"/>
                  </a:cubicBezTo>
                  <a:lnTo>
                    <a:pt x="1831" y="968"/>
                  </a:lnTo>
                  <a:cubicBezTo>
                    <a:pt x="2054" y="745"/>
                    <a:pt x="2051" y="388"/>
                    <a:pt x="1831" y="168"/>
                  </a:cubicBezTo>
                  <a:cubicBezTo>
                    <a:pt x="1720" y="56"/>
                    <a:pt x="1575" y="0"/>
                    <a:pt x="143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393" name="Google Shape;393;p44"/>
          <p:cNvGrpSpPr/>
          <p:nvPr/>
        </p:nvGrpSpPr>
        <p:grpSpPr>
          <a:xfrm>
            <a:off x="4995241" y="2984147"/>
            <a:ext cx="412170" cy="412106"/>
            <a:chOff x="5648375" y="1427025"/>
            <a:chExt cx="483200" cy="483125"/>
          </a:xfrm>
        </p:grpSpPr>
        <p:sp>
          <p:nvSpPr>
            <p:cNvPr id="394" name="Google Shape;394;p44"/>
            <p:cNvSpPr/>
            <p:nvPr/>
          </p:nvSpPr>
          <p:spPr>
            <a:xfrm>
              <a:off x="5801075" y="1484625"/>
              <a:ext cx="177725" cy="162475"/>
            </a:xfrm>
            <a:custGeom>
              <a:avLst/>
              <a:gdLst/>
              <a:ahLst/>
              <a:cxnLst/>
              <a:rect l="l" t="t" r="r" b="b"/>
              <a:pathLst>
                <a:path w="7109" h="6499" extrusionOk="0">
                  <a:moveTo>
                    <a:pt x="3554" y="1845"/>
                  </a:moveTo>
                  <a:lnTo>
                    <a:pt x="3920" y="2582"/>
                  </a:lnTo>
                  <a:cubicBezTo>
                    <a:pt x="4001" y="2751"/>
                    <a:pt x="4161" y="2866"/>
                    <a:pt x="4345" y="2893"/>
                  </a:cubicBezTo>
                  <a:lnTo>
                    <a:pt x="5158" y="3011"/>
                  </a:lnTo>
                  <a:lnTo>
                    <a:pt x="4569" y="3584"/>
                  </a:lnTo>
                  <a:cubicBezTo>
                    <a:pt x="4436" y="3714"/>
                    <a:pt x="4376" y="3901"/>
                    <a:pt x="4406" y="4086"/>
                  </a:cubicBezTo>
                  <a:lnTo>
                    <a:pt x="4545" y="4898"/>
                  </a:lnTo>
                  <a:lnTo>
                    <a:pt x="3820" y="4514"/>
                  </a:lnTo>
                  <a:cubicBezTo>
                    <a:pt x="3737" y="4469"/>
                    <a:pt x="3646" y="4446"/>
                    <a:pt x="3555" y="4446"/>
                  </a:cubicBezTo>
                  <a:cubicBezTo>
                    <a:pt x="3464" y="4446"/>
                    <a:pt x="3373" y="4469"/>
                    <a:pt x="3292" y="4514"/>
                  </a:cubicBezTo>
                  <a:lnTo>
                    <a:pt x="2561" y="4895"/>
                  </a:lnTo>
                  <a:lnTo>
                    <a:pt x="2703" y="4086"/>
                  </a:lnTo>
                  <a:cubicBezTo>
                    <a:pt x="2733" y="3901"/>
                    <a:pt x="2673" y="3714"/>
                    <a:pt x="2540" y="3584"/>
                  </a:cubicBezTo>
                  <a:lnTo>
                    <a:pt x="1951" y="3011"/>
                  </a:lnTo>
                  <a:lnTo>
                    <a:pt x="2763" y="2893"/>
                  </a:lnTo>
                  <a:cubicBezTo>
                    <a:pt x="2947" y="2866"/>
                    <a:pt x="3107" y="2751"/>
                    <a:pt x="3192" y="2582"/>
                  </a:cubicBezTo>
                  <a:lnTo>
                    <a:pt x="3554" y="1845"/>
                  </a:lnTo>
                  <a:close/>
                  <a:moveTo>
                    <a:pt x="3554" y="0"/>
                  </a:moveTo>
                  <a:cubicBezTo>
                    <a:pt x="3353" y="0"/>
                    <a:pt x="3151" y="106"/>
                    <a:pt x="3047" y="317"/>
                  </a:cubicBezTo>
                  <a:lnTo>
                    <a:pt x="2307" y="1815"/>
                  </a:lnTo>
                  <a:lnTo>
                    <a:pt x="653" y="2056"/>
                  </a:lnTo>
                  <a:cubicBezTo>
                    <a:pt x="188" y="2123"/>
                    <a:pt x="0" y="2694"/>
                    <a:pt x="339" y="3023"/>
                  </a:cubicBezTo>
                  <a:lnTo>
                    <a:pt x="1537" y="4188"/>
                  </a:lnTo>
                  <a:lnTo>
                    <a:pt x="1253" y="5837"/>
                  </a:lnTo>
                  <a:cubicBezTo>
                    <a:pt x="1191" y="6202"/>
                    <a:pt x="1480" y="6499"/>
                    <a:pt x="1809" y="6499"/>
                  </a:cubicBezTo>
                  <a:cubicBezTo>
                    <a:pt x="1897" y="6499"/>
                    <a:pt x="1987" y="6478"/>
                    <a:pt x="2075" y="6432"/>
                  </a:cubicBezTo>
                  <a:lnTo>
                    <a:pt x="3554" y="5656"/>
                  </a:lnTo>
                  <a:lnTo>
                    <a:pt x="5034" y="6432"/>
                  </a:lnTo>
                  <a:cubicBezTo>
                    <a:pt x="5121" y="6478"/>
                    <a:pt x="5212" y="6499"/>
                    <a:pt x="5299" y="6499"/>
                  </a:cubicBezTo>
                  <a:cubicBezTo>
                    <a:pt x="5629" y="6499"/>
                    <a:pt x="5917" y="6202"/>
                    <a:pt x="5855" y="5837"/>
                  </a:cubicBezTo>
                  <a:lnTo>
                    <a:pt x="5574" y="4188"/>
                  </a:lnTo>
                  <a:lnTo>
                    <a:pt x="6770" y="3023"/>
                  </a:lnTo>
                  <a:cubicBezTo>
                    <a:pt x="7108" y="2694"/>
                    <a:pt x="6921" y="2123"/>
                    <a:pt x="6456" y="2056"/>
                  </a:cubicBezTo>
                  <a:lnTo>
                    <a:pt x="4801" y="1815"/>
                  </a:lnTo>
                  <a:lnTo>
                    <a:pt x="4062" y="317"/>
                  </a:lnTo>
                  <a:cubicBezTo>
                    <a:pt x="3957" y="106"/>
                    <a:pt x="3756" y="0"/>
                    <a:pt x="355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395" name="Google Shape;395;p44"/>
            <p:cNvSpPr/>
            <p:nvPr/>
          </p:nvSpPr>
          <p:spPr>
            <a:xfrm>
              <a:off x="5648375" y="1427025"/>
              <a:ext cx="483200" cy="483125"/>
            </a:xfrm>
            <a:custGeom>
              <a:avLst/>
              <a:gdLst/>
              <a:ahLst/>
              <a:cxnLst/>
              <a:rect l="l" t="t" r="r" b="b"/>
              <a:pathLst>
                <a:path w="19328" h="19325" extrusionOk="0">
                  <a:moveTo>
                    <a:pt x="2265" y="2304"/>
                  </a:moveTo>
                  <a:cubicBezTo>
                    <a:pt x="2890" y="2304"/>
                    <a:pt x="3397" y="2808"/>
                    <a:pt x="3397" y="3437"/>
                  </a:cubicBezTo>
                  <a:lnTo>
                    <a:pt x="3397" y="7398"/>
                  </a:lnTo>
                  <a:lnTo>
                    <a:pt x="3397" y="7474"/>
                  </a:lnTo>
                  <a:lnTo>
                    <a:pt x="1637" y="6299"/>
                  </a:lnTo>
                  <a:cubicBezTo>
                    <a:pt x="1320" y="6088"/>
                    <a:pt x="1129" y="5734"/>
                    <a:pt x="1132" y="5357"/>
                  </a:cubicBezTo>
                  <a:lnTo>
                    <a:pt x="1132" y="3437"/>
                  </a:lnTo>
                  <a:cubicBezTo>
                    <a:pt x="1132" y="2808"/>
                    <a:pt x="1640" y="2304"/>
                    <a:pt x="2265" y="2304"/>
                  </a:cubicBezTo>
                  <a:close/>
                  <a:moveTo>
                    <a:pt x="17060" y="2304"/>
                  </a:moveTo>
                  <a:cubicBezTo>
                    <a:pt x="17685" y="2304"/>
                    <a:pt x="18192" y="2808"/>
                    <a:pt x="18192" y="3437"/>
                  </a:cubicBezTo>
                  <a:lnTo>
                    <a:pt x="18192" y="5357"/>
                  </a:lnTo>
                  <a:cubicBezTo>
                    <a:pt x="18192" y="5737"/>
                    <a:pt x="18005" y="6091"/>
                    <a:pt x="17688" y="6302"/>
                  </a:cubicBezTo>
                  <a:lnTo>
                    <a:pt x="15928" y="7474"/>
                  </a:lnTo>
                  <a:lnTo>
                    <a:pt x="15928" y="7398"/>
                  </a:lnTo>
                  <a:lnTo>
                    <a:pt x="15928" y="3437"/>
                  </a:lnTo>
                  <a:cubicBezTo>
                    <a:pt x="15928" y="2808"/>
                    <a:pt x="16435" y="2304"/>
                    <a:pt x="17060" y="2304"/>
                  </a:cubicBezTo>
                  <a:close/>
                  <a:moveTo>
                    <a:pt x="14795" y="1133"/>
                  </a:moveTo>
                  <a:lnTo>
                    <a:pt x="14795" y="7398"/>
                  </a:lnTo>
                  <a:cubicBezTo>
                    <a:pt x="14795" y="8763"/>
                    <a:pt x="14095" y="9641"/>
                    <a:pt x="12120" y="10759"/>
                  </a:cubicBezTo>
                  <a:cubicBezTo>
                    <a:pt x="11069" y="11354"/>
                    <a:pt x="10372" y="12422"/>
                    <a:pt x="10248" y="13627"/>
                  </a:cubicBezTo>
                  <a:lnTo>
                    <a:pt x="9058" y="13627"/>
                  </a:lnTo>
                  <a:cubicBezTo>
                    <a:pt x="8877" y="12368"/>
                    <a:pt x="8041" y="11269"/>
                    <a:pt x="6791" y="10686"/>
                  </a:cubicBezTo>
                  <a:cubicBezTo>
                    <a:pt x="5332" y="10007"/>
                    <a:pt x="4529" y="8835"/>
                    <a:pt x="4529" y="7398"/>
                  </a:cubicBezTo>
                  <a:lnTo>
                    <a:pt x="4529" y="1133"/>
                  </a:lnTo>
                  <a:close/>
                  <a:moveTo>
                    <a:pt x="11927" y="14759"/>
                  </a:moveTo>
                  <a:cubicBezTo>
                    <a:pt x="12241" y="14759"/>
                    <a:pt x="12495" y="15010"/>
                    <a:pt x="12495" y="15324"/>
                  </a:cubicBezTo>
                  <a:lnTo>
                    <a:pt x="12495" y="15892"/>
                  </a:lnTo>
                  <a:lnTo>
                    <a:pt x="10795" y="15892"/>
                  </a:lnTo>
                  <a:cubicBezTo>
                    <a:pt x="10481" y="15892"/>
                    <a:pt x="10230" y="16142"/>
                    <a:pt x="10230" y="16456"/>
                  </a:cubicBezTo>
                  <a:cubicBezTo>
                    <a:pt x="10230" y="16770"/>
                    <a:pt x="10481" y="17024"/>
                    <a:pt x="10795" y="17024"/>
                  </a:cubicBezTo>
                  <a:lnTo>
                    <a:pt x="13059" y="17024"/>
                  </a:lnTo>
                  <a:cubicBezTo>
                    <a:pt x="13373" y="17024"/>
                    <a:pt x="13627" y="17275"/>
                    <a:pt x="13627" y="17589"/>
                  </a:cubicBezTo>
                  <a:lnTo>
                    <a:pt x="13627" y="18193"/>
                  </a:lnTo>
                  <a:lnTo>
                    <a:pt x="5701" y="18193"/>
                  </a:lnTo>
                  <a:lnTo>
                    <a:pt x="5701" y="17589"/>
                  </a:lnTo>
                  <a:cubicBezTo>
                    <a:pt x="5701" y="17275"/>
                    <a:pt x="5951" y="17024"/>
                    <a:pt x="6265" y="17024"/>
                  </a:cubicBezTo>
                  <a:lnTo>
                    <a:pt x="8530" y="17024"/>
                  </a:lnTo>
                  <a:cubicBezTo>
                    <a:pt x="8844" y="17024"/>
                    <a:pt x="9095" y="16770"/>
                    <a:pt x="9095" y="16456"/>
                  </a:cubicBezTo>
                  <a:cubicBezTo>
                    <a:pt x="9095" y="16142"/>
                    <a:pt x="8844" y="15892"/>
                    <a:pt x="8530" y="15892"/>
                  </a:cubicBezTo>
                  <a:lnTo>
                    <a:pt x="6833" y="15892"/>
                  </a:lnTo>
                  <a:lnTo>
                    <a:pt x="6833" y="15324"/>
                  </a:lnTo>
                  <a:cubicBezTo>
                    <a:pt x="6833" y="15010"/>
                    <a:pt x="7084" y="14759"/>
                    <a:pt x="7398" y="14759"/>
                  </a:cubicBezTo>
                  <a:close/>
                  <a:moveTo>
                    <a:pt x="3965" y="0"/>
                  </a:moveTo>
                  <a:cubicBezTo>
                    <a:pt x="3651" y="0"/>
                    <a:pt x="3397" y="254"/>
                    <a:pt x="3397" y="568"/>
                  </a:cubicBezTo>
                  <a:lnTo>
                    <a:pt x="3397" y="1474"/>
                  </a:lnTo>
                  <a:cubicBezTo>
                    <a:pt x="3032" y="1264"/>
                    <a:pt x="2645" y="1168"/>
                    <a:pt x="2269" y="1168"/>
                  </a:cubicBezTo>
                  <a:cubicBezTo>
                    <a:pt x="1086" y="1168"/>
                    <a:pt x="0" y="2113"/>
                    <a:pt x="0" y="3437"/>
                  </a:cubicBezTo>
                  <a:lnTo>
                    <a:pt x="0" y="5357"/>
                  </a:lnTo>
                  <a:cubicBezTo>
                    <a:pt x="0" y="6115"/>
                    <a:pt x="378" y="6821"/>
                    <a:pt x="1009" y="7241"/>
                  </a:cubicBezTo>
                  <a:lnTo>
                    <a:pt x="3651" y="9001"/>
                  </a:lnTo>
                  <a:cubicBezTo>
                    <a:pt x="3663" y="9010"/>
                    <a:pt x="3678" y="9019"/>
                    <a:pt x="3690" y="9026"/>
                  </a:cubicBezTo>
                  <a:cubicBezTo>
                    <a:pt x="4125" y="10170"/>
                    <a:pt x="5027" y="11112"/>
                    <a:pt x="6314" y="11710"/>
                  </a:cubicBezTo>
                  <a:cubicBezTo>
                    <a:pt x="7156" y="12105"/>
                    <a:pt x="7736" y="12812"/>
                    <a:pt x="7911" y="13627"/>
                  </a:cubicBezTo>
                  <a:lnTo>
                    <a:pt x="7398" y="13627"/>
                  </a:lnTo>
                  <a:cubicBezTo>
                    <a:pt x="6459" y="13627"/>
                    <a:pt x="5701" y="14385"/>
                    <a:pt x="5701" y="15324"/>
                  </a:cubicBezTo>
                  <a:lnTo>
                    <a:pt x="5701" y="15988"/>
                  </a:lnTo>
                  <a:cubicBezTo>
                    <a:pt x="5021" y="16227"/>
                    <a:pt x="4569" y="16870"/>
                    <a:pt x="4569" y="17589"/>
                  </a:cubicBezTo>
                  <a:lnTo>
                    <a:pt x="4569" y="18760"/>
                  </a:lnTo>
                  <a:cubicBezTo>
                    <a:pt x="4569" y="19071"/>
                    <a:pt x="4819" y="19325"/>
                    <a:pt x="5133" y="19325"/>
                  </a:cubicBezTo>
                  <a:lnTo>
                    <a:pt x="14191" y="19325"/>
                  </a:lnTo>
                  <a:cubicBezTo>
                    <a:pt x="14506" y="19325"/>
                    <a:pt x="14759" y="19071"/>
                    <a:pt x="14759" y="18760"/>
                  </a:cubicBezTo>
                  <a:lnTo>
                    <a:pt x="14759" y="17589"/>
                  </a:lnTo>
                  <a:cubicBezTo>
                    <a:pt x="14756" y="16870"/>
                    <a:pt x="14303" y="16227"/>
                    <a:pt x="13627" y="15988"/>
                  </a:cubicBezTo>
                  <a:lnTo>
                    <a:pt x="13627" y="15324"/>
                  </a:lnTo>
                  <a:cubicBezTo>
                    <a:pt x="13624" y="14385"/>
                    <a:pt x="12866" y="13627"/>
                    <a:pt x="11927" y="13627"/>
                  </a:cubicBezTo>
                  <a:lnTo>
                    <a:pt x="11389" y="13627"/>
                  </a:lnTo>
                  <a:cubicBezTo>
                    <a:pt x="11507" y="12833"/>
                    <a:pt x="11981" y="12139"/>
                    <a:pt x="12679" y="11743"/>
                  </a:cubicBezTo>
                  <a:cubicBezTo>
                    <a:pt x="14044" y="10973"/>
                    <a:pt x="15088" y="10170"/>
                    <a:pt x="15593" y="9047"/>
                  </a:cubicBezTo>
                  <a:cubicBezTo>
                    <a:pt x="15623" y="9035"/>
                    <a:pt x="15650" y="9019"/>
                    <a:pt x="15677" y="9001"/>
                  </a:cubicBezTo>
                  <a:lnTo>
                    <a:pt x="18319" y="7241"/>
                  </a:lnTo>
                  <a:cubicBezTo>
                    <a:pt x="18947" y="6821"/>
                    <a:pt x="19328" y="6115"/>
                    <a:pt x="19328" y="5357"/>
                  </a:cubicBezTo>
                  <a:lnTo>
                    <a:pt x="19328" y="3437"/>
                  </a:lnTo>
                  <a:cubicBezTo>
                    <a:pt x="19325" y="2113"/>
                    <a:pt x="18239" y="1168"/>
                    <a:pt x="17057" y="1168"/>
                  </a:cubicBezTo>
                  <a:cubicBezTo>
                    <a:pt x="16681" y="1168"/>
                    <a:pt x="16295" y="1264"/>
                    <a:pt x="15931" y="1474"/>
                  </a:cubicBezTo>
                  <a:lnTo>
                    <a:pt x="15931" y="568"/>
                  </a:lnTo>
                  <a:cubicBezTo>
                    <a:pt x="15931" y="254"/>
                    <a:pt x="15677" y="0"/>
                    <a:pt x="1536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396" name="Google Shape;396;p44"/>
          <p:cNvGrpSpPr/>
          <p:nvPr/>
        </p:nvGrpSpPr>
        <p:grpSpPr>
          <a:xfrm>
            <a:off x="4995279" y="535353"/>
            <a:ext cx="412106" cy="362205"/>
            <a:chOff x="2081650" y="2050750"/>
            <a:chExt cx="483125" cy="424625"/>
          </a:xfrm>
        </p:grpSpPr>
        <p:sp>
          <p:nvSpPr>
            <p:cNvPr id="397" name="Google Shape;397;p44"/>
            <p:cNvSpPr/>
            <p:nvPr/>
          </p:nvSpPr>
          <p:spPr>
            <a:xfrm>
              <a:off x="2081650" y="2050750"/>
              <a:ext cx="483125" cy="424625"/>
            </a:xfrm>
            <a:custGeom>
              <a:avLst/>
              <a:gdLst/>
              <a:ahLst/>
              <a:cxnLst/>
              <a:rect l="l" t="t" r="r" b="b"/>
              <a:pathLst>
                <a:path w="19325" h="16985" extrusionOk="0">
                  <a:moveTo>
                    <a:pt x="5662" y="1402"/>
                  </a:moveTo>
                  <a:lnTo>
                    <a:pt x="5662" y="13770"/>
                  </a:lnTo>
                  <a:lnTo>
                    <a:pt x="1133" y="15581"/>
                  </a:lnTo>
                  <a:lnTo>
                    <a:pt x="1133" y="3214"/>
                  </a:lnTo>
                  <a:lnTo>
                    <a:pt x="5662" y="1402"/>
                  </a:lnTo>
                  <a:close/>
                  <a:moveTo>
                    <a:pt x="18192" y="1402"/>
                  </a:moveTo>
                  <a:lnTo>
                    <a:pt x="18192" y="13770"/>
                  </a:lnTo>
                  <a:lnTo>
                    <a:pt x="13663" y="15581"/>
                  </a:lnTo>
                  <a:lnTo>
                    <a:pt x="13663" y="3214"/>
                  </a:lnTo>
                  <a:lnTo>
                    <a:pt x="18192" y="1402"/>
                  </a:lnTo>
                  <a:close/>
                  <a:moveTo>
                    <a:pt x="6794" y="1348"/>
                  </a:moveTo>
                  <a:lnTo>
                    <a:pt x="12531" y="3241"/>
                  </a:lnTo>
                  <a:lnTo>
                    <a:pt x="12531" y="9464"/>
                  </a:lnTo>
                  <a:lnTo>
                    <a:pt x="12510" y="9461"/>
                  </a:lnTo>
                  <a:cubicBezTo>
                    <a:pt x="12205" y="9437"/>
                    <a:pt x="11903" y="9364"/>
                    <a:pt x="11619" y="9244"/>
                  </a:cubicBezTo>
                  <a:cubicBezTo>
                    <a:pt x="11548" y="9214"/>
                    <a:pt x="11474" y="9200"/>
                    <a:pt x="11401" y="9200"/>
                  </a:cubicBezTo>
                  <a:cubicBezTo>
                    <a:pt x="11181" y="9200"/>
                    <a:pt x="10970" y="9330"/>
                    <a:pt x="10879" y="9546"/>
                  </a:cubicBezTo>
                  <a:cubicBezTo>
                    <a:pt x="10759" y="9832"/>
                    <a:pt x="10891" y="10165"/>
                    <a:pt x="11178" y="10288"/>
                  </a:cubicBezTo>
                  <a:cubicBezTo>
                    <a:pt x="11574" y="10454"/>
                    <a:pt x="11994" y="10557"/>
                    <a:pt x="12422" y="10590"/>
                  </a:cubicBezTo>
                  <a:lnTo>
                    <a:pt x="12468" y="10590"/>
                  </a:lnTo>
                  <a:cubicBezTo>
                    <a:pt x="12489" y="10590"/>
                    <a:pt x="12510" y="10587"/>
                    <a:pt x="12531" y="10584"/>
                  </a:cubicBezTo>
                  <a:lnTo>
                    <a:pt x="12531" y="15633"/>
                  </a:lnTo>
                  <a:lnTo>
                    <a:pt x="6794" y="13746"/>
                  </a:lnTo>
                  <a:lnTo>
                    <a:pt x="6794" y="6774"/>
                  </a:lnTo>
                  <a:cubicBezTo>
                    <a:pt x="6951" y="6777"/>
                    <a:pt x="7105" y="6795"/>
                    <a:pt x="7259" y="6822"/>
                  </a:cubicBezTo>
                  <a:cubicBezTo>
                    <a:pt x="7295" y="6828"/>
                    <a:pt x="7331" y="6834"/>
                    <a:pt x="7368" y="6834"/>
                  </a:cubicBezTo>
                  <a:cubicBezTo>
                    <a:pt x="7658" y="6831"/>
                    <a:pt x="7902" y="6611"/>
                    <a:pt x="7929" y="6321"/>
                  </a:cubicBezTo>
                  <a:cubicBezTo>
                    <a:pt x="7957" y="6028"/>
                    <a:pt x="7760" y="5765"/>
                    <a:pt x="7473" y="5711"/>
                  </a:cubicBezTo>
                  <a:cubicBezTo>
                    <a:pt x="7250" y="5669"/>
                    <a:pt x="7020" y="5644"/>
                    <a:pt x="6794" y="5641"/>
                  </a:cubicBezTo>
                  <a:lnTo>
                    <a:pt x="6794" y="1348"/>
                  </a:lnTo>
                  <a:close/>
                  <a:moveTo>
                    <a:pt x="18757" y="0"/>
                  </a:moveTo>
                  <a:cubicBezTo>
                    <a:pt x="18687" y="0"/>
                    <a:pt x="18616" y="13"/>
                    <a:pt x="18549" y="40"/>
                  </a:cubicBezTo>
                  <a:lnTo>
                    <a:pt x="13077" y="2229"/>
                  </a:lnTo>
                  <a:lnTo>
                    <a:pt x="6405" y="28"/>
                  </a:lnTo>
                  <a:cubicBezTo>
                    <a:pt x="6395" y="25"/>
                    <a:pt x="6386" y="25"/>
                    <a:pt x="6380" y="22"/>
                  </a:cubicBezTo>
                  <a:cubicBezTo>
                    <a:pt x="6371" y="19"/>
                    <a:pt x="6359" y="16"/>
                    <a:pt x="6347" y="13"/>
                  </a:cubicBezTo>
                  <a:lnTo>
                    <a:pt x="6311" y="7"/>
                  </a:lnTo>
                  <a:cubicBezTo>
                    <a:pt x="6302" y="7"/>
                    <a:pt x="6290" y="4"/>
                    <a:pt x="6281" y="4"/>
                  </a:cubicBezTo>
                  <a:lnTo>
                    <a:pt x="6211" y="4"/>
                  </a:lnTo>
                  <a:cubicBezTo>
                    <a:pt x="6199" y="4"/>
                    <a:pt x="6187" y="4"/>
                    <a:pt x="6172" y="7"/>
                  </a:cubicBezTo>
                  <a:cubicBezTo>
                    <a:pt x="6166" y="9"/>
                    <a:pt x="6161" y="9"/>
                    <a:pt x="6157" y="9"/>
                  </a:cubicBezTo>
                  <a:cubicBezTo>
                    <a:pt x="6152" y="9"/>
                    <a:pt x="6148" y="9"/>
                    <a:pt x="6142" y="10"/>
                  </a:cubicBezTo>
                  <a:cubicBezTo>
                    <a:pt x="6133" y="13"/>
                    <a:pt x="6118" y="13"/>
                    <a:pt x="6106" y="16"/>
                  </a:cubicBezTo>
                  <a:lnTo>
                    <a:pt x="6075" y="22"/>
                  </a:lnTo>
                  <a:cubicBezTo>
                    <a:pt x="6063" y="28"/>
                    <a:pt x="6048" y="31"/>
                    <a:pt x="6036" y="37"/>
                  </a:cubicBezTo>
                  <a:cubicBezTo>
                    <a:pt x="6027" y="40"/>
                    <a:pt x="6021" y="40"/>
                    <a:pt x="6015" y="43"/>
                  </a:cubicBezTo>
                  <a:lnTo>
                    <a:pt x="354" y="2308"/>
                  </a:lnTo>
                  <a:cubicBezTo>
                    <a:pt x="139" y="2396"/>
                    <a:pt x="0" y="2601"/>
                    <a:pt x="0" y="2830"/>
                  </a:cubicBezTo>
                  <a:lnTo>
                    <a:pt x="0" y="16418"/>
                  </a:lnTo>
                  <a:cubicBezTo>
                    <a:pt x="0" y="16744"/>
                    <a:pt x="267" y="16984"/>
                    <a:pt x="566" y="16984"/>
                  </a:cubicBezTo>
                  <a:cubicBezTo>
                    <a:pt x="635" y="16984"/>
                    <a:pt x="706" y="16971"/>
                    <a:pt x="776" y="16943"/>
                  </a:cubicBezTo>
                  <a:lnTo>
                    <a:pt x="6248" y="14754"/>
                  </a:lnTo>
                  <a:lnTo>
                    <a:pt x="12917" y="16952"/>
                  </a:lnTo>
                  <a:cubicBezTo>
                    <a:pt x="12933" y="16958"/>
                    <a:pt x="12951" y="16964"/>
                    <a:pt x="12966" y="16967"/>
                  </a:cubicBezTo>
                  <a:cubicBezTo>
                    <a:pt x="13008" y="16976"/>
                    <a:pt x="13050" y="16983"/>
                    <a:pt x="13096" y="16983"/>
                  </a:cubicBezTo>
                  <a:lnTo>
                    <a:pt x="13099" y="16983"/>
                  </a:lnTo>
                  <a:cubicBezTo>
                    <a:pt x="13156" y="16983"/>
                    <a:pt x="13213" y="16973"/>
                    <a:pt x="13271" y="16955"/>
                  </a:cubicBezTo>
                  <a:cubicBezTo>
                    <a:pt x="13283" y="16952"/>
                    <a:pt x="13295" y="16946"/>
                    <a:pt x="13307" y="16940"/>
                  </a:cubicBezTo>
                  <a:lnTo>
                    <a:pt x="18965" y="14676"/>
                  </a:lnTo>
                  <a:cubicBezTo>
                    <a:pt x="19183" y="14591"/>
                    <a:pt x="19325" y="14386"/>
                    <a:pt x="19325" y="14153"/>
                  </a:cubicBezTo>
                  <a:lnTo>
                    <a:pt x="19325" y="566"/>
                  </a:lnTo>
                  <a:cubicBezTo>
                    <a:pt x="19325" y="379"/>
                    <a:pt x="19231" y="203"/>
                    <a:pt x="19077" y="98"/>
                  </a:cubicBezTo>
                  <a:cubicBezTo>
                    <a:pt x="18981" y="33"/>
                    <a:pt x="18869" y="0"/>
                    <a:pt x="1875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398" name="Google Shape;398;p44"/>
            <p:cNvSpPr/>
            <p:nvPr/>
          </p:nvSpPr>
          <p:spPr>
            <a:xfrm>
              <a:off x="2136375" y="2292025"/>
              <a:ext cx="36400" cy="41975"/>
            </a:xfrm>
            <a:custGeom>
              <a:avLst/>
              <a:gdLst/>
              <a:ahLst/>
              <a:cxnLst/>
              <a:rect l="l" t="t" r="r" b="b"/>
              <a:pathLst>
                <a:path w="1456" h="1679" extrusionOk="0">
                  <a:moveTo>
                    <a:pt x="820" y="1"/>
                  </a:moveTo>
                  <a:cubicBezTo>
                    <a:pt x="583" y="1"/>
                    <a:pt x="361" y="151"/>
                    <a:pt x="284" y="390"/>
                  </a:cubicBezTo>
                  <a:lnTo>
                    <a:pt x="103" y="927"/>
                  </a:lnTo>
                  <a:cubicBezTo>
                    <a:pt x="0" y="1223"/>
                    <a:pt x="160" y="1549"/>
                    <a:pt x="459" y="1649"/>
                  </a:cubicBezTo>
                  <a:cubicBezTo>
                    <a:pt x="519" y="1669"/>
                    <a:pt x="579" y="1678"/>
                    <a:pt x="639" y="1678"/>
                  </a:cubicBezTo>
                  <a:cubicBezTo>
                    <a:pt x="878" y="1678"/>
                    <a:pt x="1101" y="1525"/>
                    <a:pt x="1178" y="1284"/>
                  </a:cubicBezTo>
                  <a:lnTo>
                    <a:pt x="1356" y="746"/>
                  </a:lnTo>
                  <a:cubicBezTo>
                    <a:pt x="1456" y="450"/>
                    <a:pt x="1296" y="130"/>
                    <a:pt x="1000" y="30"/>
                  </a:cubicBezTo>
                  <a:cubicBezTo>
                    <a:pt x="940" y="10"/>
                    <a:pt x="880" y="1"/>
                    <a:pt x="82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399" name="Google Shape;399;p44"/>
            <p:cNvSpPr/>
            <p:nvPr/>
          </p:nvSpPr>
          <p:spPr>
            <a:xfrm>
              <a:off x="2296850" y="2220800"/>
              <a:ext cx="46075" cy="51650"/>
            </a:xfrm>
            <a:custGeom>
              <a:avLst/>
              <a:gdLst/>
              <a:ahLst/>
              <a:cxnLst/>
              <a:rect l="l" t="t" r="r" b="b"/>
              <a:pathLst>
                <a:path w="1843" h="2066" extrusionOk="0">
                  <a:moveTo>
                    <a:pt x="634" y="1"/>
                  </a:moveTo>
                  <a:cubicBezTo>
                    <a:pt x="506" y="1"/>
                    <a:pt x="378" y="44"/>
                    <a:pt x="272" y="132"/>
                  </a:cubicBezTo>
                  <a:cubicBezTo>
                    <a:pt x="37" y="331"/>
                    <a:pt x="1" y="681"/>
                    <a:pt x="194" y="920"/>
                  </a:cubicBezTo>
                  <a:cubicBezTo>
                    <a:pt x="354" y="1113"/>
                    <a:pt x="487" y="1327"/>
                    <a:pt x="593" y="1557"/>
                  </a:cubicBezTo>
                  <a:cubicBezTo>
                    <a:pt x="626" y="1626"/>
                    <a:pt x="662" y="1696"/>
                    <a:pt x="698" y="1765"/>
                  </a:cubicBezTo>
                  <a:cubicBezTo>
                    <a:pt x="798" y="1957"/>
                    <a:pt x="993" y="2065"/>
                    <a:pt x="1195" y="2065"/>
                  </a:cubicBezTo>
                  <a:cubicBezTo>
                    <a:pt x="1285" y="2065"/>
                    <a:pt x="1377" y="2044"/>
                    <a:pt x="1462" y="1998"/>
                  </a:cubicBezTo>
                  <a:cubicBezTo>
                    <a:pt x="1740" y="1853"/>
                    <a:pt x="1843" y="1509"/>
                    <a:pt x="1698" y="1234"/>
                  </a:cubicBezTo>
                  <a:cubicBezTo>
                    <a:pt x="1670" y="1183"/>
                    <a:pt x="1643" y="1131"/>
                    <a:pt x="1622" y="1083"/>
                  </a:cubicBezTo>
                  <a:cubicBezTo>
                    <a:pt x="1474" y="763"/>
                    <a:pt x="1287" y="464"/>
                    <a:pt x="1061" y="195"/>
                  </a:cubicBezTo>
                  <a:cubicBezTo>
                    <a:pt x="949" y="67"/>
                    <a:pt x="792" y="1"/>
                    <a:pt x="634"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400" name="Google Shape;400;p44"/>
            <p:cNvSpPr/>
            <p:nvPr/>
          </p:nvSpPr>
          <p:spPr>
            <a:xfrm>
              <a:off x="2158650" y="2216775"/>
              <a:ext cx="47275" cy="51425"/>
            </a:xfrm>
            <a:custGeom>
              <a:avLst/>
              <a:gdLst/>
              <a:ahLst/>
              <a:cxnLst/>
              <a:rect l="l" t="t" r="r" b="b"/>
              <a:pathLst>
                <a:path w="1891" h="2057" extrusionOk="0">
                  <a:moveTo>
                    <a:pt x="1264" y="1"/>
                  </a:moveTo>
                  <a:cubicBezTo>
                    <a:pt x="1109" y="1"/>
                    <a:pt x="955" y="63"/>
                    <a:pt x="843" y="187"/>
                  </a:cubicBezTo>
                  <a:lnTo>
                    <a:pt x="846" y="184"/>
                  </a:lnTo>
                  <a:lnTo>
                    <a:pt x="846" y="184"/>
                  </a:lnTo>
                  <a:cubicBezTo>
                    <a:pt x="547" y="498"/>
                    <a:pt x="305" y="860"/>
                    <a:pt x="130" y="1256"/>
                  </a:cubicBezTo>
                  <a:cubicBezTo>
                    <a:pt x="0" y="1543"/>
                    <a:pt x="127" y="1878"/>
                    <a:pt x="414" y="2005"/>
                  </a:cubicBezTo>
                  <a:cubicBezTo>
                    <a:pt x="486" y="2038"/>
                    <a:pt x="565" y="2056"/>
                    <a:pt x="643" y="2056"/>
                  </a:cubicBezTo>
                  <a:cubicBezTo>
                    <a:pt x="867" y="2056"/>
                    <a:pt x="1069" y="1923"/>
                    <a:pt x="1163" y="1721"/>
                  </a:cubicBezTo>
                  <a:cubicBezTo>
                    <a:pt x="1286" y="1443"/>
                    <a:pt x="1455" y="1187"/>
                    <a:pt x="1664" y="966"/>
                  </a:cubicBezTo>
                  <a:cubicBezTo>
                    <a:pt x="1890" y="740"/>
                    <a:pt x="1884" y="374"/>
                    <a:pt x="1655" y="157"/>
                  </a:cubicBezTo>
                  <a:cubicBezTo>
                    <a:pt x="1544" y="52"/>
                    <a:pt x="1404" y="1"/>
                    <a:pt x="1264"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401" name="Google Shape;401;p44"/>
            <p:cNvSpPr/>
            <p:nvPr/>
          </p:nvSpPr>
          <p:spPr>
            <a:xfrm>
              <a:off x="2426475" y="2255725"/>
              <a:ext cx="55875" cy="46900"/>
            </a:xfrm>
            <a:custGeom>
              <a:avLst/>
              <a:gdLst/>
              <a:ahLst/>
              <a:cxnLst/>
              <a:rect l="l" t="t" r="r" b="b"/>
              <a:pathLst>
                <a:path w="2235" h="1876" extrusionOk="0">
                  <a:moveTo>
                    <a:pt x="1592" y="1"/>
                  </a:moveTo>
                  <a:cubicBezTo>
                    <a:pt x="1423" y="1"/>
                    <a:pt x="1257" y="76"/>
                    <a:pt x="1144" y="220"/>
                  </a:cubicBezTo>
                  <a:cubicBezTo>
                    <a:pt x="960" y="462"/>
                    <a:pt x="734" y="667"/>
                    <a:pt x="477" y="830"/>
                  </a:cubicBezTo>
                  <a:cubicBezTo>
                    <a:pt x="0" y="1135"/>
                    <a:pt x="218" y="1875"/>
                    <a:pt x="782" y="1875"/>
                  </a:cubicBezTo>
                  <a:cubicBezTo>
                    <a:pt x="891" y="1875"/>
                    <a:pt x="997" y="1845"/>
                    <a:pt x="1087" y="1784"/>
                  </a:cubicBezTo>
                  <a:cubicBezTo>
                    <a:pt x="1452" y="1552"/>
                    <a:pt x="1776" y="1256"/>
                    <a:pt x="2041" y="912"/>
                  </a:cubicBezTo>
                  <a:cubicBezTo>
                    <a:pt x="2234" y="667"/>
                    <a:pt x="2186" y="311"/>
                    <a:pt x="1939" y="121"/>
                  </a:cubicBezTo>
                  <a:cubicBezTo>
                    <a:pt x="1835" y="40"/>
                    <a:pt x="1713" y="1"/>
                    <a:pt x="159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402" name="Google Shape;402;p44"/>
            <p:cNvSpPr/>
            <p:nvPr/>
          </p:nvSpPr>
          <p:spPr>
            <a:xfrm>
              <a:off x="2473050" y="2192325"/>
              <a:ext cx="37000" cy="41500"/>
            </a:xfrm>
            <a:custGeom>
              <a:avLst/>
              <a:gdLst/>
              <a:ahLst/>
              <a:cxnLst/>
              <a:rect l="l" t="t" r="r" b="b"/>
              <a:pathLst>
                <a:path w="1480" h="1660" extrusionOk="0">
                  <a:moveTo>
                    <a:pt x="838" y="0"/>
                  </a:moveTo>
                  <a:cubicBezTo>
                    <a:pt x="609" y="0"/>
                    <a:pt x="393" y="140"/>
                    <a:pt x="308" y="368"/>
                  </a:cubicBezTo>
                  <a:lnTo>
                    <a:pt x="109" y="896"/>
                  </a:lnTo>
                  <a:cubicBezTo>
                    <a:pt x="0" y="1189"/>
                    <a:pt x="148" y="1515"/>
                    <a:pt x="441" y="1624"/>
                  </a:cubicBezTo>
                  <a:cubicBezTo>
                    <a:pt x="506" y="1648"/>
                    <a:pt x="573" y="1660"/>
                    <a:pt x="639" y="1660"/>
                  </a:cubicBezTo>
                  <a:cubicBezTo>
                    <a:pt x="868" y="1660"/>
                    <a:pt x="1084" y="1520"/>
                    <a:pt x="1169" y="1292"/>
                  </a:cubicBezTo>
                  <a:lnTo>
                    <a:pt x="1368" y="764"/>
                  </a:lnTo>
                  <a:cubicBezTo>
                    <a:pt x="1480" y="471"/>
                    <a:pt x="1329" y="145"/>
                    <a:pt x="1036" y="36"/>
                  </a:cubicBezTo>
                  <a:cubicBezTo>
                    <a:pt x="971" y="12"/>
                    <a:pt x="904" y="0"/>
                    <a:pt x="83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sp>
        <p:nvSpPr>
          <p:cNvPr id="403" name="Google Shape;403;p44"/>
          <p:cNvSpPr/>
          <p:nvPr/>
        </p:nvSpPr>
        <p:spPr>
          <a:xfrm>
            <a:off x="5067761" y="4220967"/>
            <a:ext cx="267117" cy="411892"/>
          </a:xfrm>
          <a:custGeom>
            <a:avLst/>
            <a:gdLst/>
            <a:ahLst/>
            <a:cxnLst/>
            <a:rect l="l" t="t" r="r" b="b"/>
            <a:pathLst>
              <a:path w="12526" h="19315" extrusionOk="0">
                <a:moveTo>
                  <a:pt x="9690" y="1133"/>
                </a:moveTo>
                <a:cubicBezTo>
                  <a:pt x="9980" y="1139"/>
                  <a:pt x="10213" y="1377"/>
                  <a:pt x="10213" y="1670"/>
                </a:cubicBezTo>
                <a:cubicBezTo>
                  <a:pt x="10213" y="1960"/>
                  <a:pt x="9980" y="2199"/>
                  <a:pt x="9690" y="2208"/>
                </a:cubicBezTo>
                <a:lnTo>
                  <a:pt x="2836" y="2208"/>
                </a:lnTo>
                <a:cubicBezTo>
                  <a:pt x="2540" y="2208"/>
                  <a:pt x="2302" y="1966"/>
                  <a:pt x="2302" y="1670"/>
                </a:cubicBezTo>
                <a:cubicBezTo>
                  <a:pt x="2302" y="1371"/>
                  <a:pt x="2540" y="1133"/>
                  <a:pt x="2839" y="1133"/>
                </a:cubicBezTo>
                <a:close/>
                <a:moveTo>
                  <a:pt x="8564" y="3340"/>
                </a:moveTo>
                <a:lnTo>
                  <a:pt x="8564" y="9554"/>
                </a:lnTo>
                <a:cubicBezTo>
                  <a:pt x="8543" y="9781"/>
                  <a:pt x="8658" y="10001"/>
                  <a:pt x="8860" y="10110"/>
                </a:cubicBezTo>
                <a:cubicBezTo>
                  <a:pt x="9805" y="10620"/>
                  <a:pt x="10581" y="11396"/>
                  <a:pt x="11088" y="12341"/>
                </a:cubicBezTo>
                <a:lnTo>
                  <a:pt x="1435" y="12341"/>
                </a:lnTo>
                <a:cubicBezTo>
                  <a:pt x="1946" y="11396"/>
                  <a:pt x="2718" y="10620"/>
                  <a:pt x="3667" y="10110"/>
                </a:cubicBezTo>
                <a:cubicBezTo>
                  <a:pt x="3869" y="10001"/>
                  <a:pt x="3984" y="9784"/>
                  <a:pt x="3959" y="9554"/>
                </a:cubicBezTo>
                <a:lnTo>
                  <a:pt x="3959" y="3340"/>
                </a:lnTo>
                <a:close/>
                <a:moveTo>
                  <a:pt x="6731" y="13476"/>
                </a:moveTo>
                <a:lnTo>
                  <a:pt x="6731" y="16263"/>
                </a:lnTo>
                <a:cubicBezTo>
                  <a:pt x="6734" y="16879"/>
                  <a:pt x="6571" y="17486"/>
                  <a:pt x="6263" y="18024"/>
                </a:cubicBezTo>
                <a:cubicBezTo>
                  <a:pt x="5955" y="17486"/>
                  <a:pt x="5792" y="16879"/>
                  <a:pt x="5795" y="16263"/>
                </a:cubicBezTo>
                <a:lnTo>
                  <a:pt x="5795" y="13476"/>
                </a:lnTo>
                <a:close/>
                <a:moveTo>
                  <a:pt x="2831" y="1"/>
                </a:moveTo>
                <a:cubicBezTo>
                  <a:pt x="1912" y="1"/>
                  <a:pt x="1166" y="745"/>
                  <a:pt x="1163" y="1664"/>
                </a:cubicBezTo>
                <a:cubicBezTo>
                  <a:pt x="1160" y="2585"/>
                  <a:pt x="1906" y="3337"/>
                  <a:pt x="2827" y="3340"/>
                </a:cubicBezTo>
                <a:lnTo>
                  <a:pt x="2827" y="9285"/>
                </a:lnTo>
                <a:cubicBezTo>
                  <a:pt x="1529" y="10077"/>
                  <a:pt x="544" y="11287"/>
                  <a:pt x="34" y="12719"/>
                </a:cubicBezTo>
                <a:lnTo>
                  <a:pt x="31" y="12728"/>
                </a:lnTo>
                <a:cubicBezTo>
                  <a:pt x="28" y="12740"/>
                  <a:pt x="25" y="12749"/>
                  <a:pt x="22" y="12761"/>
                </a:cubicBezTo>
                <a:cubicBezTo>
                  <a:pt x="19" y="12773"/>
                  <a:pt x="19" y="12776"/>
                  <a:pt x="16" y="12785"/>
                </a:cubicBezTo>
                <a:cubicBezTo>
                  <a:pt x="13" y="12791"/>
                  <a:pt x="13" y="12803"/>
                  <a:pt x="10" y="12812"/>
                </a:cubicBezTo>
                <a:cubicBezTo>
                  <a:pt x="10" y="12821"/>
                  <a:pt x="7" y="12833"/>
                  <a:pt x="7" y="12842"/>
                </a:cubicBezTo>
                <a:lnTo>
                  <a:pt x="4" y="12866"/>
                </a:lnTo>
                <a:lnTo>
                  <a:pt x="4" y="12900"/>
                </a:lnTo>
                <a:cubicBezTo>
                  <a:pt x="4" y="12903"/>
                  <a:pt x="4" y="12906"/>
                  <a:pt x="4" y="12909"/>
                </a:cubicBezTo>
                <a:cubicBezTo>
                  <a:pt x="1" y="12912"/>
                  <a:pt x="1" y="12918"/>
                  <a:pt x="1" y="12921"/>
                </a:cubicBezTo>
                <a:cubicBezTo>
                  <a:pt x="1" y="12933"/>
                  <a:pt x="1" y="12945"/>
                  <a:pt x="4" y="12957"/>
                </a:cubicBezTo>
                <a:lnTo>
                  <a:pt x="7" y="12978"/>
                </a:lnTo>
                <a:cubicBezTo>
                  <a:pt x="7" y="12990"/>
                  <a:pt x="10" y="12999"/>
                  <a:pt x="10" y="13008"/>
                </a:cubicBezTo>
                <a:cubicBezTo>
                  <a:pt x="13" y="13020"/>
                  <a:pt x="13" y="13030"/>
                  <a:pt x="16" y="13039"/>
                </a:cubicBezTo>
                <a:cubicBezTo>
                  <a:pt x="19" y="13048"/>
                  <a:pt x="19" y="13054"/>
                  <a:pt x="22" y="13063"/>
                </a:cubicBezTo>
                <a:cubicBezTo>
                  <a:pt x="25" y="13069"/>
                  <a:pt x="28" y="13081"/>
                  <a:pt x="31" y="13093"/>
                </a:cubicBezTo>
                <a:cubicBezTo>
                  <a:pt x="34" y="13102"/>
                  <a:pt x="37" y="13105"/>
                  <a:pt x="40" y="13111"/>
                </a:cubicBezTo>
                <a:cubicBezTo>
                  <a:pt x="43" y="13120"/>
                  <a:pt x="46" y="13132"/>
                  <a:pt x="52" y="13144"/>
                </a:cubicBezTo>
                <a:lnTo>
                  <a:pt x="61" y="13162"/>
                </a:lnTo>
                <a:cubicBezTo>
                  <a:pt x="67" y="13171"/>
                  <a:pt x="70" y="13181"/>
                  <a:pt x="76" y="13190"/>
                </a:cubicBezTo>
                <a:cubicBezTo>
                  <a:pt x="83" y="13199"/>
                  <a:pt x="86" y="13205"/>
                  <a:pt x="89" y="13211"/>
                </a:cubicBezTo>
                <a:cubicBezTo>
                  <a:pt x="92" y="13217"/>
                  <a:pt x="98" y="13229"/>
                  <a:pt x="104" y="13235"/>
                </a:cubicBezTo>
                <a:lnTo>
                  <a:pt x="122" y="13256"/>
                </a:lnTo>
                <a:lnTo>
                  <a:pt x="137" y="13277"/>
                </a:lnTo>
                <a:cubicBezTo>
                  <a:pt x="143" y="13286"/>
                  <a:pt x="152" y="13292"/>
                  <a:pt x="158" y="13298"/>
                </a:cubicBezTo>
                <a:cubicBezTo>
                  <a:pt x="164" y="13307"/>
                  <a:pt x="167" y="13310"/>
                  <a:pt x="173" y="13316"/>
                </a:cubicBezTo>
                <a:cubicBezTo>
                  <a:pt x="179" y="13322"/>
                  <a:pt x="188" y="13331"/>
                  <a:pt x="197" y="13338"/>
                </a:cubicBezTo>
                <a:lnTo>
                  <a:pt x="215" y="13353"/>
                </a:lnTo>
                <a:lnTo>
                  <a:pt x="240" y="13371"/>
                </a:lnTo>
                <a:lnTo>
                  <a:pt x="264" y="13386"/>
                </a:lnTo>
                <a:lnTo>
                  <a:pt x="285" y="13398"/>
                </a:lnTo>
                <a:cubicBezTo>
                  <a:pt x="294" y="13404"/>
                  <a:pt x="303" y="13410"/>
                  <a:pt x="312" y="13413"/>
                </a:cubicBezTo>
                <a:lnTo>
                  <a:pt x="333" y="13422"/>
                </a:lnTo>
                <a:lnTo>
                  <a:pt x="366" y="13437"/>
                </a:lnTo>
                <a:lnTo>
                  <a:pt x="378" y="13443"/>
                </a:lnTo>
                <a:lnTo>
                  <a:pt x="384" y="13446"/>
                </a:lnTo>
                <a:lnTo>
                  <a:pt x="415" y="13452"/>
                </a:lnTo>
                <a:cubicBezTo>
                  <a:pt x="421" y="13455"/>
                  <a:pt x="430" y="13458"/>
                  <a:pt x="439" y="13458"/>
                </a:cubicBezTo>
                <a:lnTo>
                  <a:pt x="463" y="13464"/>
                </a:lnTo>
                <a:cubicBezTo>
                  <a:pt x="475" y="13467"/>
                  <a:pt x="484" y="13467"/>
                  <a:pt x="496" y="13470"/>
                </a:cubicBezTo>
                <a:lnTo>
                  <a:pt x="514" y="13470"/>
                </a:lnTo>
                <a:cubicBezTo>
                  <a:pt x="532" y="13473"/>
                  <a:pt x="548" y="13473"/>
                  <a:pt x="566" y="13473"/>
                </a:cubicBezTo>
                <a:lnTo>
                  <a:pt x="4663" y="13473"/>
                </a:lnTo>
                <a:lnTo>
                  <a:pt x="4663" y="16263"/>
                </a:lnTo>
                <a:cubicBezTo>
                  <a:pt x="4660" y="17205"/>
                  <a:pt x="4947" y="18126"/>
                  <a:pt x="5481" y="18902"/>
                </a:cubicBezTo>
                <a:cubicBezTo>
                  <a:pt x="5670" y="19177"/>
                  <a:pt x="5967" y="19315"/>
                  <a:pt x="6263" y="19315"/>
                </a:cubicBezTo>
                <a:cubicBezTo>
                  <a:pt x="6560" y="19315"/>
                  <a:pt x="6857" y="19177"/>
                  <a:pt x="7045" y="18902"/>
                </a:cubicBezTo>
                <a:cubicBezTo>
                  <a:pt x="7580" y="18126"/>
                  <a:pt x="7867" y="17205"/>
                  <a:pt x="7864" y="16263"/>
                </a:cubicBezTo>
                <a:lnTo>
                  <a:pt x="7864" y="13476"/>
                </a:lnTo>
                <a:lnTo>
                  <a:pt x="11961" y="13476"/>
                </a:lnTo>
                <a:cubicBezTo>
                  <a:pt x="11979" y="13473"/>
                  <a:pt x="11997" y="13473"/>
                  <a:pt x="12015" y="13473"/>
                </a:cubicBezTo>
                <a:lnTo>
                  <a:pt x="12024" y="13473"/>
                </a:lnTo>
                <a:cubicBezTo>
                  <a:pt x="12040" y="13473"/>
                  <a:pt x="12052" y="13467"/>
                  <a:pt x="12067" y="13464"/>
                </a:cubicBezTo>
                <a:lnTo>
                  <a:pt x="12085" y="13461"/>
                </a:lnTo>
                <a:lnTo>
                  <a:pt x="12115" y="13455"/>
                </a:lnTo>
                <a:lnTo>
                  <a:pt x="12139" y="13446"/>
                </a:lnTo>
                <a:cubicBezTo>
                  <a:pt x="12142" y="13446"/>
                  <a:pt x="12145" y="13443"/>
                  <a:pt x="12148" y="13443"/>
                </a:cubicBezTo>
                <a:lnTo>
                  <a:pt x="12163" y="13437"/>
                </a:lnTo>
                <a:cubicBezTo>
                  <a:pt x="12172" y="13434"/>
                  <a:pt x="12181" y="13431"/>
                  <a:pt x="12194" y="13425"/>
                </a:cubicBezTo>
                <a:lnTo>
                  <a:pt x="12218" y="13413"/>
                </a:lnTo>
                <a:cubicBezTo>
                  <a:pt x="12224" y="13410"/>
                  <a:pt x="12233" y="13404"/>
                  <a:pt x="12242" y="13401"/>
                </a:cubicBezTo>
                <a:cubicBezTo>
                  <a:pt x="12248" y="13395"/>
                  <a:pt x="12257" y="13392"/>
                  <a:pt x="12266" y="13386"/>
                </a:cubicBezTo>
                <a:lnTo>
                  <a:pt x="12284" y="13374"/>
                </a:lnTo>
                <a:cubicBezTo>
                  <a:pt x="12296" y="13365"/>
                  <a:pt x="12305" y="13359"/>
                  <a:pt x="12311" y="13353"/>
                </a:cubicBezTo>
                <a:lnTo>
                  <a:pt x="12329" y="13341"/>
                </a:lnTo>
                <a:cubicBezTo>
                  <a:pt x="12335" y="13331"/>
                  <a:pt x="12344" y="13325"/>
                  <a:pt x="12354" y="13316"/>
                </a:cubicBezTo>
                <a:cubicBezTo>
                  <a:pt x="12363" y="13307"/>
                  <a:pt x="12363" y="13307"/>
                  <a:pt x="12369" y="13301"/>
                </a:cubicBezTo>
                <a:cubicBezTo>
                  <a:pt x="12372" y="13295"/>
                  <a:pt x="12384" y="13286"/>
                  <a:pt x="12390" y="13277"/>
                </a:cubicBezTo>
                <a:cubicBezTo>
                  <a:pt x="12399" y="13268"/>
                  <a:pt x="12399" y="13265"/>
                  <a:pt x="12405" y="13259"/>
                </a:cubicBezTo>
                <a:lnTo>
                  <a:pt x="12423" y="13235"/>
                </a:lnTo>
                <a:cubicBezTo>
                  <a:pt x="12429" y="13229"/>
                  <a:pt x="12432" y="13220"/>
                  <a:pt x="12438" y="13214"/>
                </a:cubicBezTo>
                <a:cubicBezTo>
                  <a:pt x="12441" y="13205"/>
                  <a:pt x="12447" y="13199"/>
                  <a:pt x="12450" y="13190"/>
                </a:cubicBezTo>
                <a:cubicBezTo>
                  <a:pt x="12456" y="13184"/>
                  <a:pt x="12459" y="13174"/>
                  <a:pt x="12465" y="13165"/>
                </a:cubicBezTo>
                <a:cubicBezTo>
                  <a:pt x="12468" y="13156"/>
                  <a:pt x="12471" y="13150"/>
                  <a:pt x="12474" y="13144"/>
                </a:cubicBezTo>
                <a:cubicBezTo>
                  <a:pt x="12477" y="13135"/>
                  <a:pt x="12483" y="13123"/>
                  <a:pt x="12486" y="13114"/>
                </a:cubicBezTo>
                <a:cubicBezTo>
                  <a:pt x="12492" y="13105"/>
                  <a:pt x="12492" y="13099"/>
                  <a:pt x="12495" y="13093"/>
                </a:cubicBezTo>
                <a:cubicBezTo>
                  <a:pt x="12498" y="13084"/>
                  <a:pt x="12501" y="13072"/>
                  <a:pt x="12505" y="13063"/>
                </a:cubicBezTo>
                <a:cubicBezTo>
                  <a:pt x="12508" y="13054"/>
                  <a:pt x="12511" y="13045"/>
                  <a:pt x="12511" y="13039"/>
                </a:cubicBezTo>
                <a:cubicBezTo>
                  <a:pt x="12514" y="13030"/>
                  <a:pt x="12514" y="13020"/>
                  <a:pt x="12517" y="13011"/>
                </a:cubicBezTo>
                <a:cubicBezTo>
                  <a:pt x="12517" y="13002"/>
                  <a:pt x="12520" y="12990"/>
                  <a:pt x="12523" y="12981"/>
                </a:cubicBezTo>
                <a:cubicBezTo>
                  <a:pt x="12523" y="12969"/>
                  <a:pt x="12523" y="12966"/>
                  <a:pt x="12523" y="12957"/>
                </a:cubicBezTo>
                <a:cubicBezTo>
                  <a:pt x="12523" y="12948"/>
                  <a:pt x="12523" y="12933"/>
                  <a:pt x="12526" y="12921"/>
                </a:cubicBezTo>
                <a:lnTo>
                  <a:pt x="12526" y="12909"/>
                </a:lnTo>
                <a:cubicBezTo>
                  <a:pt x="12526" y="12906"/>
                  <a:pt x="12526" y="12903"/>
                  <a:pt x="12526" y="12900"/>
                </a:cubicBezTo>
                <a:lnTo>
                  <a:pt x="12526" y="12866"/>
                </a:lnTo>
                <a:cubicBezTo>
                  <a:pt x="12526" y="12854"/>
                  <a:pt x="12526" y="12851"/>
                  <a:pt x="12523" y="12842"/>
                </a:cubicBezTo>
                <a:cubicBezTo>
                  <a:pt x="12520" y="12833"/>
                  <a:pt x="12520" y="12824"/>
                  <a:pt x="12520" y="12815"/>
                </a:cubicBezTo>
                <a:cubicBezTo>
                  <a:pt x="12517" y="12803"/>
                  <a:pt x="12517" y="12794"/>
                  <a:pt x="12514" y="12785"/>
                </a:cubicBezTo>
                <a:cubicBezTo>
                  <a:pt x="12511" y="12773"/>
                  <a:pt x="12511" y="12770"/>
                  <a:pt x="12508" y="12764"/>
                </a:cubicBezTo>
                <a:cubicBezTo>
                  <a:pt x="12505" y="12755"/>
                  <a:pt x="12501" y="12740"/>
                  <a:pt x="12498" y="12728"/>
                </a:cubicBezTo>
                <a:lnTo>
                  <a:pt x="12495" y="12719"/>
                </a:lnTo>
                <a:cubicBezTo>
                  <a:pt x="11985" y="11290"/>
                  <a:pt x="11001" y="10077"/>
                  <a:pt x="9702" y="9288"/>
                </a:cubicBezTo>
                <a:lnTo>
                  <a:pt x="9702" y="3340"/>
                </a:lnTo>
                <a:cubicBezTo>
                  <a:pt x="10623" y="3337"/>
                  <a:pt x="11369" y="2585"/>
                  <a:pt x="11366" y="1664"/>
                </a:cubicBezTo>
                <a:cubicBezTo>
                  <a:pt x="11363" y="745"/>
                  <a:pt x="10617" y="1"/>
                  <a:pt x="9699" y="1"/>
                </a:cubicBezTo>
                <a:cubicBezTo>
                  <a:pt x="9697" y="1"/>
                  <a:pt x="9695" y="1"/>
                  <a:pt x="9693" y="1"/>
                </a:cubicBezTo>
                <a:lnTo>
                  <a:pt x="2836" y="1"/>
                </a:lnTo>
                <a:cubicBezTo>
                  <a:pt x="2834" y="1"/>
                  <a:pt x="2833" y="1"/>
                  <a:pt x="283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404" name="Google Shape;404;p44"/>
          <p:cNvSpPr txBox="1">
            <a:spLocks noGrp="1"/>
          </p:cNvSpPr>
          <p:nvPr>
            <p:ph type="subTitle" idx="1"/>
          </p:nvPr>
        </p:nvSpPr>
        <p:spPr>
          <a:xfrm>
            <a:off x="5651000" y="463886"/>
            <a:ext cx="2937000" cy="45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Philosophy, platform, dependencies injection</a:t>
            </a:r>
          </a:p>
        </p:txBody>
      </p:sp>
      <p:sp>
        <p:nvSpPr>
          <p:cNvPr id="405" name="Google Shape;405;p44"/>
          <p:cNvSpPr txBox="1">
            <a:spLocks noGrp="1"/>
          </p:cNvSpPr>
          <p:nvPr>
            <p:ph type="subTitle" idx="2"/>
          </p:nvPr>
        </p:nvSpPr>
        <p:spPr>
          <a:xfrm>
            <a:off x="5651000" y="1676668"/>
            <a:ext cx="2937000" cy="45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Controller, provider, module, </a:t>
            </a:r>
            <a:r>
              <a:rPr lang="en-US" dirty="0" err="1"/>
              <a:t>midlleware</a:t>
            </a:r>
            <a:r>
              <a:rPr lang="en-US" dirty="0"/>
              <a:t>, pipe, interceptor…</a:t>
            </a:r>
          </a:p>
        </p:txBody>
      </p:sp>
      <p:sp>
        <p:nvSpPr>
          <p:cNvPr id="406" name="Google Shape;406;p44"/>
          <p:cNvSpPr txBox="1">
            <a:spLocks noGrp="1"/>
          </p:cNvSpPr>
          <p:nvPr>
            <p:ph type="subTitle" idx="3"/>
          </p:nvPr>
        </p:nvSpPr>
        <p:spPr>
          <a:xfrm>
            <a:off x="5651000" y="2919227"/>
            <a:ext cx="2937000" cy="45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t>Authen, authorz, queues, tassk schedule  helmet, cors, csrf, rate limit …</a:t>
            </a:r>
            <a:endParaRPr dirty="0"/>
          </a:p>
        </p:txBody>
      </p:sp>
      <p:sp>
        <p:nvSpPr>
          <p:cNvPr id="407" name="Google Shape;407;p44"/>
          <p:cNvSpPr txBox="1">
            <a:spLocks noGrp="1"/>
          </p:cNvSpPr>
          <p:nvPr>
            <p:ph type="subTitle" idx="4"/>
          </p:nvPr>
        </p:nvSpPr>
        <p:spPr>
          <a:xfrm>
            <a:off x="5650999" y="4170536"/>
            <a:ext cx="3135949" cy="45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a:t>
            </a:r>
            <a:r>
              <a:rPr lang="en-US" dirty="0" err="1"/>
              <a:t>OpenAPI</a:t>
            </a:r>
            <a:r>
              <a:rPr lang="en-US" dirty="0"/>
              <a:t> specification is a language-agnostic definition format used to describe RESTful APIs.</a:t>
            </a:r>
          </a:p>
        </p:txBody>
      </p:sp>
      <p:sp>
        <p:nvSpPr>
          <p:cNvPr id="408" name="Google Shape;408;p44"/>
          <p:cNvSpPr txBox="1">
            <a:spLocks noGrp="1"/>
          </p:cNvSpPr>
          <p:nvPr>
            <p:ph type="subTitle" idx="5"/>
          </p:nvPr>
        </p:nvSpPr>
        <p:spPr>
          <a:xfrm>
            <a:off x="5651000" y="76211"/>
            <a:ext cx="2937000" cy="45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Introduction</a:t>
            </a:r>
          </a:p>
        </p:txBody>
      </p:sp>
      <p:sp>
        <p:nvSpPr>
          <p:cNvPr id="409" name="Google Shape;409;p44"/>
          <p:cNvSpPr txBox="1">
            <a:spLocks noGrp="1"/>
          </p:cNvSpPr>
          <p:nvPr>
            <p:ph type="subTitle" idx="6"/>
          </p:nvPr>
        </p:nvSpPr>
        <p:spPr>
          <a:xfrm>
            <a:off x="5651000" y="1288993"/>
            <a:ext cx="2937000" cy="458100"/>
          </a:xfrm>
          <a:prstGeom prst="rect">
            <a:avLst/>
          </a:prstGeom>
        </p:spPr>
        <p:txBody>
          <a:bodyPr spcFirstLastPara="1" wrap="square" lIns="91425" tIns="91425" rIns="91425" bIns="91425" anchor="b" anchorCtr="0">
            <a:noAutofit/>
          </a:bodyPr>
          <a:lstStyle/>
          <a:p>
            <a:pPr marL="0" indent="0"/>
            <a:r>
              <a:rPr lang="en-US" dirty="0"/>
              <a:t>Architecture Layer</a:t>
            </a:r>
          </a:p>
        </p:txBody>
      </p:sp>
      <p:sp>
        <p:nvSpPr>
          <p:cNvPr id="410" name="Google Shape;410;p44"/>
          <p:cNvSpPr txBox="1">
            <a:spLocks noGrp="1"/>
          </p:cNvSpPr>
          <p:nvPr>
            <p:ph type="subTitle" idx="7"/>
          </p:nvPr>
        </p:nvSpPr>
        <p:spPr>
          <a:xfrm>
            <a:off x="5651000" y="2531552"/>
            <a:ext cx="2937000" cy="45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Techniques</a:t>
            </a:r>
            <a:endParaRPr dirty="0"/>
          </a:p>
        </p:txBody>
      </p:sp>
      <p:sp>
        <p:nvSpPr>
          <p:cNvPr id="411" name="Google Shape;411;p44"/>
          <p:cNvSpPr txBox="1">
            <a:spLocks noGrp="1"/>
          </p:cNvSpPr>
          <p:nvPr>
            <p:ph type="subTitle" idx="8"/>
          </p:nvPr>
        </p:nvSpPr>
        <p:spPr>
          <a:xfrm>
            <a:off x="5651000" y="3782861"/>
            <a:ext cx="2937000" cy="45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Open Api</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7"/>
          <p:cNvSpPr txBox="1">
            <a:spLocks noGrp="1"/>
          </p:cNvSpPr>
          <p:nvPr>
            <p:ph type="body" idx="1"/>
          </p:nvPr>
        </p:nvSpPr>
        <p:spPr>
          <a:xfrm>
            <a:off x="660325" y="1420096"/>
            <a:ext cx="8520600" cy="3446317"/>
          </a:xfrm>
          <a:prstGeom prst="rect">
            <a:avLst/>
          </a:prstGeom>
          <a:noFill/>
          <a:ln>
            <a:noFill/>
          </a:ln>
        </p:spPr>
        <p:txBody>
          <a:bodyPr spcFirstLastPara="1" wrap="square" lIns="91425" tIns="91425" rIns="91425" bIns="91425" anchor="t" anchorCtr="0">
            <a:noAutofit/>
          </a:bodyPr>
          <a:lstStyle/>
          <a:p>
            <a:pPr algn="l"/>
            <a:r>
              <a:rPr lang="en-US" b="0" i="0" dirty="0">
                <a:solidFill>
                  <a:srgbClr val="404040"/>
                </a:solidFill>
                <a:effectLst/>
                <a:latin typeface="Source Sans Pro" panose="020B0503030403020204" pitchFamily="34" charset="0"/>
              </a:rPr>
              <a:t>In recent years, thanks to Node.js, JavaScript has become the “lingua franca” of the web for both front and backend applications. This has given rise to awesome projects like </a:t>
            </a:r>
            <a:r>
              <a:rPr lang="en-US" b="1" i="0" u="none" strike="noStrike" dirty="0">
                <a:solidFill>
                  <a:srgbClr val="ED2945"/>
                </a:solidFill>
                <a:effectLst/>
                <a:latin typeface="Source Sans Pro" panose="020B0503030403020204" pitchFamily="34" charset="0"/>
                <a:hlinkClick r:id="rId3"/>
              </a:rPr>
              <a:t>Angular</a:t>
            </a:r>
            <a:r>
              <a:rPr lang="en-US" b="0" i="0" dirty="0">
                <a:solidFill>
                  <a:srgbClr val="404040"/>
                </a:solidFill>
                <a:effectLst/>
                <a:latin typeface="Source Sans Pro" panose="020B0503030403020204" pitchFamily="34" charset="0"/>
              </a:rPr>
              <a:t>, </a:t>
            </a:r>
            <a:r>
              <a:rPr lang="en-US" b="1" i="0" u="none" strike="noStrike" dirty="0">
                <a:solidFill>
                  <a:srgbClr val="ED2945"/>
                </a:solidFill>
                <a:effectLst/>
                <a:latin typeface="Source Sans Pro" panose="020B0503030403020204" pitchFamily="34" charset="0"/>
                <a:hlinkClick r:id="rId4"/>
              </a:rPr>
              <a:t>React</a:t>
            </a:r>
            <a:r>
              <a:rPr lang="en-US" b="0" i="0" dirty="0">
                <a:solidFill>
                  <a:srgbClr val="404040"/>
                </a:solidFill>
                <a:effectLst/>
                <a:latin typeface="Source Sans Pro" panose="020B0503030403020204" pitchFamily="34" charset="0"/>
              </a:rPr>
              <a:t> and </a:t>
            </a:r>
            <a:r>
              <a:rPr lang="en-US" b="1" i="0" u="none" strike="noStrike" dirty="0">
                <a:solidFill>
                  <a:srgbClr val="ED2945"/>
                </a:solidFill>
                <a:effectLst/>
                <a:latin typeface="Source Sans Pro" panose="020B0503030403020204" pitchFamily="34" charset="0"/>
                <a:hlinkClick r:id="rId5"/>
              </a:rPr>
              <a:t>Vue</a:t>
            </a:r>
            <a:r>
              <a:rPr lang="en-US" b="0" i="0" dirty="0">
                <a:solidFill>
                  <a:srgbClr val="404040"/>
                </a:solidFill>
                <a:effectLst/>
                <a:latin typeface="Source Sans Pro" panose="020B0503030403020204" pitchFamily="34" charset="0"/>
              </a:rPr>
              <a:t>, which improve developer productivity and enable the creation of fast, testable, and extensible frontend applications. </a:t>
            </a:r>
          </a:p>
          <a:p>
            <a:pPr algn="l"/>
            <a:endParaRPr lang="en-US" b="0" i="0" dirty="0">
              <a:solidFill>
                <a:srgbClr val="404040"/>
              </a:solidFill>
              <a:effectLst/>
              <a:latin typeface="Source Sans Pro" panose="020B0503030403020204" pitchFamily="34" charset="0"/>
            </a:endParaRPr>
          </a:p>
          <a:p>
            <a:pPr algn="l"/>
            <a:r>
              <a:rPr lang="en-US" b="0" i="0" dirty="0">
                <a:solidFill>
                  <a:srgbClr val="404040"/>
                </a:solidFill>
                <a:effectLst/>
                <a:latin typeface="Source Sans Pro" panose="020B0503030403020204" pitchFamily="34" charset="0"/>
              </a:rPr>
              <a:t>However, while plenty of superb libraries, helpers, and tools exist for Node (and server-side JavaScript), none of them effectively solve the main problem of - </a:t>
            </a:r>
            <a:r>
              <a:rPr lang="en-US" b="1" i="0" dirty="0">
                <a:solidFill>
                  <a:srgbClr val="2D2D2D"/>
                </a:solidFill>
                <a:effectLst/>
                <a:latin typeface="Source Sans Pro" panose="020B0503030403020204" pitchFamily="34" charset="0"/>
              </a:rPr>
              <a:t>Architecture</a:t>
            </a:r>
            <a:r>
              <a:rPr lang="en-US" b="0" i="0" dirty="0">
                <a:solidFill>
                  <a:srgbClr val="404040"/>
                </a:solidFill>
                <a:effectLst/>
                <a:latin typeface="Source Sans Pro" panose="020B0503030403020204" pitchFamily="34" charset="0"/>
              </a:rPr>
              <a:t>.</a:t>
            </a:r>
          </a:p>
          <a:p>
            <a:pPr algn="l"/>
            <a:endParaRPr lang="en-US" b="0" i="0" dirty="0">
              <a:solidFill>
                <a:srgbClr val="404040"/>
              </a:solidFill>
              <a:effectLst/>
              <a:latin typeface="Source Sans Pro" panose="020B0503030403020204" pitchFamily="34" charset="0"/>
            </a:endParaRPr>
          </a:p>
          <a:p>
            <a:pPr algn="l"/>
            <a:r>
              <a:rPr lang="en-US" b="0" i="0" dirty="0">
                <a:solidFill>
                  <a:srgbClr val="404040"/>
                </a:solidFill>
                <a:effectLst/>
                <a:latin typeface="Source Sans Pro" panose="020B0503030403020204" pitchFamily="34" charset="0"/>
              </a:rPr>
              <a:t>Nest provides an out-of-the-box application architecture which allows developers to create highly testable, scalable, loosely coupled, and easily maintainable applications. The architecture is heavily inspired by Angular.</a:t>
            </a:r>
          </a:p>
        </p:txBody>
      </p:sp>
      <p:cxnSp>
        <p:nvCxnSpPr>
          <p:cNvPr id="277" name="Google Shape;277;p37"/>
          <p:cNvCxnSpPr/>
          <p:nvPr/>
        </p:nvCxnSpPr>
        <p:spPr>
          <a:xfrm>
            <a:off x="851175" y="1356000"/>
            <a:ext cx="514500" cy="0"/>
          </a:xfrm>
          <a:prstGeom prst="straightConnector1">
            <a:avLst/>
          </a:prstGeom>
          <a:noFill/>
          <a:ln w="28575" cap="flat" cmpd="sng">
            <a:solidFill>
              <a:srgbClr val="FFCC99"/>
            </a:solidFill>
            <a:prstDash val="solid"/>
            <a:round/>
            <a:headEnd type="none" w="sm" len="sm"/>
            <a:tailEnd type="none" w="sm" len="sm"/>
          </a:ln>
        </p:spPr>
      </p:cxnSp>
      <p:sp>
        <p:nvSpPr>
          <p:cNvPr id="278" name="Google Shape;278;p37"/>
          <p:cNvSpPr txBox="1">
            <a:spLocks noGrp="1"/>
          </p:cNvSpPr>
          <p:nvPr>
            <p:ph type="title"/>
          </p:nvPr>
        </p:nvSpPr>
        <p:spPr>
          <a:xfrm>
            <a:off x="732775" y="728079"/>
            <a:ext cx="7798800" cy="52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solidFill>
                  <a:srgbClr val="D86867"/>
                </a:solidFill>
              </a:rPr>
              <a:t>Why </a:t>
            </a:r>
            <a:r>
              <a:rPr lang="en-US" dirty="0" err="1">
                <a:solidFill>
                  <a:srgbClr val="D86867"/>
                </a:solidFill>
              </a:rPr>
              <a:t>Nestjs</a:t>
            </a:r>
            <a:r>
              <a:rPr lang="en-US" dirty="0">
                <a:solidFill>
                  <a:srgbClr val="D86867"/>
                </a:solidFill>
              </a:rPr>
              <a:t>?</a:t>
            </a:r>
          </a:p>
        </p:txBody>
      </p:sp>
    </p:spTree>
    <p:extLst>
      <p:ext uri="{BB962C8B-B14F-4D97-AF65-F5344CB8AC3E}">
        <p14:creationId xmlns:p14="http://schemas.microsoft.com/office/powerpoint/2010/main" val="3214199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7"/>
          <p:cNvSpPr txBox="1">
            <a:spLocks noGrp="1"/>
          </p:cNvSpPr>
          <p:nvPr>
            <p:ph type="body" idx="1"/>
          </p:nvPr>
        </p:nvSpPr>
        <p:spPr>
          <a:xfrm>
            <a:off x="660325" y="1239986"/>
            <a:ext cx="8520600" cy="344631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lang="en-US" dirty="0"/>
          </a:p>
          <a:p>
            <a:pPr algn="l"/>
            <a:r>
              <a:rPr lang="en-US" b="0" i="0" dirty="0">
                <a:solidFill>
                  <a:srgbClr val="404040"/>
                </a:solidFill>
                <a:effectLst/>
                <a:latin typeface="Source Sans Pro" panose="020B0503030403020204" pitchFamily="34" charset="0"/>
              </a:rPr>
              <a:t>Nest (</a:t>
            </a:r>
            <a:r>
              <a:rPr lang="en-US" b="0" i="0" dirty="0" err="1">
                <a:solidFill>
                  <a:srgbClr val="404040"/>
                </a:solidFill>
                <a:effectLst/>
                <a:latin typeface="Source Sans Pro" panose="020B0503030403020204" pitchFamily="34" charset="0"/>
              </a:rPr>
              <a:t>NestJS</a:t>
            </a:r>
            <a:r>
              <a:rPr lang="en-US" b="0" i="0" dirty="0">
                <a:solidFill>
                  <a:srgbClr val="404040"/>
                </a:solidFill>
                <a:effectLst/>
                <a:latin typeface="Source Sans Pro" panose="020B0503030403020204" pitchFamily="34" charset="0"/>
              </a:rPr>
              <a:t>) is a framework for building efficient, scalable </a:t>
            </a:r>
            <a:r>
              <a:rPr lang="en-US" b="1" i="0" u="none" strike="noStrike" dirty="0">
                <a:solidFill>
                  <a:srgbClr val="ED2945"/>
                </a:solidFill>
                <a:effectLst/>
                <a:latin typeface="Source Sans Pro" panose="020B0503030403020204" pitchFamily="34" charset="0"/>
                <a:hlinkClick r:id="rId3"/>
              </a:rPr>
              <a:t>Node.js</a:t>
            </a:r>
            <a:r>
              <a:rPr lang="en-US" b="0" i="0" dirty="0">
                <a:solidFill>
                  <a:srgbClr val="404040"/>
                </a:solidFill>
                <a:effectLst/>
                <a:latin typeface="Source Sans Pro" panose="020B0503030403020204" pitchFamily="34" charset="0"/>
              </a:rPr>
              <a:t> server-side applications. It uses progressive JavaScript, is built with and fully supports </a:t>
            </a:r>
            <a:r>
              <a:rPr lang="en-US" b="1" i="0" u="none" strike="noStrike" dirty="0">
                <a:solidFill>
                  <a:srgbClr val="ED2945"/>
                </a:solidFill>
                <a:effectLst/>
                <a:latin typeface="Source Sans Pro" panose="020B0503030403020204" pitchFamily="34" charset="0"/>
                <a:hlinkClick r:id="rId4"/>
              </a:rPr>
              <a:t>TypeScript</a:t>
            </a:r>
            <a:r>
              <a:rPr lang="en-US" b="0" i="0" dirty="0">
                <a:solidFill>
                  <a:srgbClr val="404040"/>
                </a:solidFill>
                <a:effectLst/>
                <a:latin typeface="Source Sans Pro" panose="020B0503030403020204" pitchFamily="34" charset="0"/>
              </a:rPr>
              <a:t> </a:t>
            </a:r>
          </a:p>
          <a:p>
            <a:pPr algn="l"/>
            <a:endParaRPr lang="en-US" dirty="0">
              <a:solidFill>
                <a:srgbClr val="404040"/>
              </a:solidFill>
              <a:latin typeface="Source Sans Pro" panose="020B0503030403020204" pitchFamily="34" charset="0"/>
            </a:endParaRPr>
          </a:p>
          <a:p>
            <a:pPr algn="l"/>
            <a:r>
              <a:rPr lang="en-US" b="0" i="0" dirty="0">
                <a:solidFill>
                  <a:srgbClr val="404040"/>
                </a:solidFill>
                <a:effectLst/>
                <a:latin typeface="Source Sans Pro" panose="020B0503030403020204" pitchFamily="34" charset="0"/>
              </a:rPr>
              <a:t>Under the hood, Nest makes use of robust HTTP Server frameworks like </a:t>
            </a:r>
            <a:r>
              <a:rPr lang="en-US" b="1" i="0" u="none" strike="noStrike" dirty="0">
                <a:solidFill>
                  <a:srgbClr val="ED2945"/>
                </a:solidFill>
                <a:effectLst/>
                <a:latin typeface="Source Sans Pro" panose="020B0503030403020204" pitchFamily="34" charset="0"/>
                <a:hlinkClick r:id="rId5"/>
              </a:rPr>
              <a:t>Express</a:t>
            </a:r>
            <a:r>
              <a:rPr lang="en-US" b="0" i="0" dirty="0">
                <a:solidFill>
                  <a:srgbClr val="404040"/>
                </a:solidFill>
                <a:effectLst/>
                <a:latin typeface="Source Sans Pro" panose="020B0503030403020204" pitchFamily="34" charset="0"/>
              </a:rPr>
              <a:t> (the default) and optionally can be configured to use </a:t>
            </a:r>
            <a:r>
              <a:rPr lang="en-US" b="1" i="0" u="none" strike="noStrike" dirty="0" err="1">
                <a:solidFill>
                  <a:srgbClr val="ED2945"/>
                </a:solidFill>
                <a:effectLst/>
                <a:latin typeface="Source Sans Pro" panose="020B0503030403020204" pitchFamily="34" charset="0"/>
                <a:hlinkClick r:id="rId6"/>
              </a:rPr>
              <a:t>Fastify</a:t>
            </a:r>
            <a:r>
              <a:rPr lang="en-US" b="0" i="0" dirty="0">
                <a:solidFill>
                  <a:srgbClr val="404040"/>
                </a:solidFill>
                <a:effectLst/>
                <a:latin typeface="Source Sans Pro" panose="020B0503030403020204" pitchFamily="34" charset="0"/>
              </a:rPr>
              <a:t> as well!</a:t>
            </a:r>
          </a:p>
          <a:p>
            <a:pPr algn="l"/>
            <a:endParaRPr lang="en-US" b="0" i="0" dirty="0">
              <a:solidFill>
                <a:srgbClr val="404040"/>
              </a:solidFill>
              <a:effectLst/>
              <a:latin typeface="Source Sans Pro" panose="020B0503030403020204" pitchFamily="34" charset="0"/>
            </a:endParaRPr>
          </a:p>
          <a:p>
            <a:pPr algn="l"/>
            <a:r>
              <a:rPr lang="en-US" b="0" i="0" dirty="0">
                <a:solidFill>
                  <a:srgbClr val="404040"/>
                </a:solidFill>
                <a:effectLst/>
                <a:latin typeface="Source Sans Pro" panose="020B0503030403020204" pitchFamily="34" charset="0"/>
              </a:rPr>
              <a:t>Nest provides a level of abstraction above these common Node.js frameworks (Express/</a:t>
            </a:r>
            <a:r>
              <a:rPr lang="en-US" b="0" i="0" dirty="0" err="1">
                <a:solidFill>
                  <a:srgbClr val="404040"/>
                </a:solidFill>
                <a:effectLst/>
                <a:latin typeface="Source Sans Pro" panose="020B0503030403020204" pitchFamily="34" charset="0"/>
              </a:rPr>
              <a:t>Fastify</a:t>
            </a:r>
            <a:r>
              <a:rPr lang="en-US" b="0" i="0" dirty="0">
                <a:solidFill>
                  <a:srgbClr val="404040"/>
                </a:solidFill>
                <a:effectLst/>
                <a:latin typeface="Source Sans Pro" panose="020B0503030403020204" pitchFamily="34" charset="0"/>
              </a:rPr>
              <a:t>), but also exposes their APIs directly to the developer. This gives developers the freedom to use the myriad of third-party modules which are available for the underlying platform.</a:t>
            </a:r>
          </a:p>
          <a:p>
            <a:pPr marL="127000" indent="0">
              <a:buNone/>
            </a:pPr>
            <a:br>
              <a:rPr lang="en-US" dirty="0"/>
            </a:br>
            <a:endParaRPr lang="en-US" dirty="0"/>
          </a:p>
          <a:p>
            <a:pPr marL="0" lvl="0" indent="0" algn="l" rtl="0">
              <a:lnSpc>
                <a:spcPct val="100000"/>
              </a:lnSpc>
              <a:spcBef>
                <a:spcPts val="0"/>
              </a:spcBef>
              <a:spcAft>
                <a:spcPts val="0"/>
              </a:spcAft>
              <a:buSzPts val="1600"/>
              <a:buNone/>
            </a:pPr>
            <a:endParaRPr lang="en-US" dirty="0"/>
          </a:p>
        </p:txBody>
      </p:sp>
      <p:cxnSp>
        <p:nvCxnSpPr>
          <p:cNvPr id="277" name="Google Shape;277;p37"/>
          <p:cNvCxnSpPr/>
          <p:nvPr/>
        </p:nvCxnSpPr>
        <p:spPr>
          <a:xfrm>
            <a:off x="851175" y="1356000"/>
            <a:ext cx="514500" cy="0"/>
          </a:xfrm>
          <a:prstGeom prst="straightConnector1">
            <a:avLst/>
          </a:prstGeom>
          <a:noFill/>
          <a:ln w="28575" cap="flat" cmpd="sng">
            <a:solidFill>
              <a:srgbClr val="FFCC99"/>
            </a:solidFill>
            <a:prstDash val="solid"/>
            <a:round/>
            <a:headEnd type="none" w="sm" len="sm"/>
            <a:tailEnd type="none" w="sm" len="sm"/>
          </a:ln>
        </p:spPr>
      </p:cxnSp>
      <p:sp>
        <p:nvSpPr>
          <p:cNvPr id="278" name="Google Shape;278;p37"/>
          <p:cNvSpPr txBox="1">
            <a:spLocks noGrp="1"/>
          </p:cNvSpPr>
          <p:nvPr>
            <p:ph type="title"/>
          </p:nvPr>
        </p:nvSpPr>
        <p:spPr>
          <a:xfrm>
            <a:off x="732775" y="728079"/>
            <a:ext cx="7798800" cy="52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solidFill>
                  <a:srgbClr val="D86867"/>
                </a:solidFill>
              </a:rPr>
              <a:t>Introduction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7"/>
          <p:cNvSpPr txBox="1">
            <a:spLocks noGrp="1"/>
          </p:cNvSpPr>
          <p:nvPr>
            <p:ph type="body" idx="1"/>
          </p:nvPr>
        </p:nvSpPr>
        <p:spPr>
          <a:xfrm>
            <a:off x="660325" y="1420096"/>
            <a:ext cx="8520600" cy="3446317"/>
          </a:xfrm>
          <a:prstGeom prst="rect">
            <a:avLst/>
          </a:prstGeom>
          <a:noFill/>
          <a:ln>
            <a:noFill/>
          </a:ln>
        </p:spPr>
        <p:txBody>
          <a:bodyPr spcFirstLastPara="1" wrap="square" lIns="91425" tIns="91425" rIns="91425" bIns="91425" anchor="t" anchorCtr="0">
            <a:noAutofit/>
          </a:bodyPr>
          <a:lstStyle/>
          <a:p>
            <a:pPr algn="l"/>
            <a:r>
              <a:rPr lang="en-US" b="0" i="0" dirty="0">
                <a:solidFill>
                  <a:srgbClr val="404040"/>
                </a:solidFill>
                <a:effectLst/>
                <a:latin typeface="Source Sans Pro" panose="020B0503030403020204" pitchFamily="34" charset="0"/>
              </a:rPr>
              <a:t>Platform independence makes it possible to create reusable logical parts that developers can take advantage of across several different types of applications. </a:t>
            </a:r>
          </a:p>
          <a:p>
            <a:pPr algn="l"/>
            <a:endParaRPr lang="en-US" b="0" i="0" dirty="0">
              <a:solidFill>
                <a:srgbClr val="404040"/>
              </a:solidFill>
              <a:effectLst/>
              <a:latin typeface="Source Sans Pro" panose="020B0503030403020204" pitchFamily="34" charset="0"/>
            </a:endParaRPr>
          </a:p>
          <a:p>
            <a:pPr algn="l"/>
            <a:r>
              <a:rPr lang="en-US" b="0" i="0" dirty="0">
                <a:solidFill>
                  <a:srgbClr val="404040"/>
                </a:solidFill>
                <a:effectLst/>
                <a:latin typeface="Source Sans Pro" panose="020B0503030403020204" pitchFamily="34" charset="0"/>
              </a:rPr>
              <a:t>Technically, Nest is able to work with any Node HTTP framework once an adapter is created. There are two HTTP platforms supported: </a:t>
            </a:r>
            <a:r>
              <a:rPr lang="en-US" b="1" i="0" u="none" strike="noStrike" dirty="0">
                <a:solidFill>
                  <a:srgbClr val="ED2945"/>
                </a:solidFill>
                <a:effectLst/>
                <a:latin typeface="Source Sans Pro" panose="020B0503030403020204" pitchFamily="34" charset="0"/>
                <a:hlinkClick r:id="rId3"/>
              </a:rPr>
              <a:t>express</a:t>
            </a:r>
            <a:r>
              <a:rPr lang="en-US" b="0" i="0" dirty="0">
                <a:solidFill>
                  <a:srgbClr val="404040"/>
                </a:solidFill>
                <a:effectLst/>
                <a:latin typeface="Source Sans Pro" panose="020B0503030403020204" pitchFamily="34" charset="0"/>
              </a:rPr>
              <a:t> and </a:t>
            </a:r>
            <a:r>
              <a:rPr lang="en-US" b="1" i="0" u="none" strike="noStrike" dirty="0" err="1">
                <a:solidFill>
                  <a:srgbClr val="ED2945"/>
                </a:solidFill>
                <a:effectLst/>
                <a:latin typeface="Source Sans Pro" panose="020B0503030403020204" pitchFamily="34" charset="0"/>
                <a:hlinkClick r:id="rId4"/>
              </a:rPr>
              <a:t>fastify</a:t>
            </a:r>
            <a:r>
              <a:rPr lang="en-US" b="0" i="0" dirty="0">
                <a:solidFill>
                  <a:srgbClr val="404040"/>
                </a:solidFill>
                <a:effectLst/>
                <a:latin typeface="Source Sans Pro" panose="020B0503030403020204" pitchFamily="34" charset="0"/>
              </a:rPr>
              <a:t>. </a:t>
            </a:r>
          </a:p>
        </p:txBody>
      </p:sp>
      <p:cxnSp>
        <p:nvCxnSpPr>
          <p:cNvPr id="277" name="Google Shape;277;p37"/>
          <p:cNvCxnSpPr/>
          <p:nvPr/>
        </p:nvCxnSpPr>
        <p:spPr>
          <a:xfrm>
            <a:off x="851175" y="1356000"/>
            <a:ext cx="514500" cy="0"/>
          </a:xfrm>
          <a:prstGeom prst="straightConnector1">
            <a:avLst/>
          </a:prstGeom>
          <a:noFill/>
          <a:ln w="28575" cap="flat" cmpd="sng">
            <a:solidFill>
              <a:srgbClr val="FFCC99"/>
            </a:solidFill>
            <a:prstDash val="solid"/>
            <a:round/>
            <a:headEnd type="none" w="sm" len="sm"/>
            <a:tailEnd type="none" w="sm" len="sm"/>
          </a:ln>
        </p:spPr>
      </p:cxnSp>
      <p:sp>
        <p:nvSpPr>
          <p:cNvPr id="278" name="Google Shape;278;p37"/>
          <p:cNvSpPr txBox="1">
            <a:spLocks noGrp="1"/>
          </p:cNvSpPr>
          <p:nvPr>
            <p:ph type="title"/>
          </p:nvPr>
        </p:nvSpPr>
        <p:spPr>
          <a:xfrm>
            <a:off x="732775" y="728079"/>
            <a:ext cx="7798800" cy="52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solidFill>
                  <a:srgbClr val="D86867"/>
                </a:solidFill>
              </a:rPr>
              <a:t>Platform</a:t>
            </a:r>
          </a:p>
        </p:txBody>
      </p:sp>
      <p:pic>
        <p:nvPicPr>
          <p:cNvPr id="1026" name="Picture 2">
            <a:extLst>
              <a:ext uri="{FF2B5EF4-FFF2-40B4-BE49-F238E27FC236}">
                <a16:creationId xmlns:a16="http://schemas.microsoft.com/office/drawing/2014/main" id="{BF6DEC2C-8880-F3D8-EB54-B62C4FE676B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6699" y="2976563"/>
            <a:ext cx="5095875" cy="1628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1843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7"/>
          <p:cNvSpPr txBox="1">
            <a:spLocks noGrp="1"/>
          </p:cNvSpPr>
          <p:nvPr>
            <p:ph type="body" idx="1"/>
          </p:nvPr>
        </p:nvSpPr>
        <p:spPr>
          <a:xfrm>
            <a:off x="660325" y="1420096"/>
            <a:ext cx="8520600" cy="3446317"/>
          </a:xfrm>
          <a:prstGeom prst="rect">
            <a:avLst/>
          </a:prstGeom>
          <a:noFill/>
          <a:ln>
            <a:noFill/>
          </a:ln>
        </p:spPr>
        <p:txBody>
          <a:bodyPr spcFirstLastPara="1" wrap="square" lIns="91425" tIns="91425" rIns="91425" bIns="91425" anchor="t" anchorCtr="0">
            <a:noAutofit/>
          </a:bodyPr>
          <a:lstStyle/>
          <a:p>
            <a:pPr algn="l"/>
            <a:r>
              <a:rPr lang="en-US" b="0" i="0" dirty="0">
                <a:solidFill>
                  <a:srgbClr val="404040"/>
                </a:solidFill>
                <a:effectLst/>
                <a:latin typeface="Source Sans Pro" panose="020B0503030403020204" pitchFamily="34" charset="0"/>
              </a:rPr>
              <a:t> </a:t>
            </a:r>
            <a:r>
              <a:rPr lang="en-US" b="1" i="0" u="none" strike="noStrike" dirty="0">
                <a:solidFill>
                  <a:srgbClr val="ED2945"/>
                </a:solidFill>
                <a:effectLst/>
                <a:latin typeface="Source Sans Pro" panose="020B0503030403020204" pitchFamily="34" charset="0"/>
                <a:hlinkClick r:id="rId3"/>
              </a:rPr>
              <a:t>Node.js</a:t>
            </a:r>
            <a:r>
              <a:rPr lang="en-US" b="0" i="0" dirty="0">
                <a:solidFill>
                  <a:srgbClr val="404040"/>
                </a:solidFill>
                <a:effectLst/>
                <a:latin typeface="Source Sans Pro" panose="020B0503030403020204" pitchFamily="34" charset="0"/>
              </a:rPr>
              <a:t> (version &gt;= 12, except for v13).</a:t>
            </a:r>
          </a:p>
          <a:p>
            <a:pPr algn="l"/>
            <a:endParaRPr lang="en-US" b="0" i="0" dirty="0">
              <a:solidFill>
                <a:srgbClr val="404040"/>
              </a:solidFill>
              <a:effectLst/>
              <a:latin typeface="Source Sans Pro" panose="020B0503030403020204" pitchFamily="34" charset="0"/>
            </a:endParaRPr>
          </a:p>
        </p:txBody>
      </p:sp>
      <p:cxnSp>
        <p:nvCxnSpPr>
          <p:cNvPr id="277" name="Google Shape;277;p37"/>
          <p:cNvCxnSpPr/>
          <p:nvPr/>
        </p:nvCxnSpPr>
        <p:spPr>
          <a:xfrm>
            <a:off x="851175" y="1356000"/>
            <a:ext cx="514500" cy="0"/>
          </a:xfrm>
          <a:prstGeom prst="straightConnector1">
            <a:avLst/>
          </a:prstGeom>
          <a:noFill/>
          <a:ln w="28575" cap="flat" cmpd="sng">
            <a:solidFill>
              <a:srgbClr val="FFCC99"/>
            </a:solidFill>
            <a:prstDash val="solid"/>
            <a:round/>
            <a:headEnd type="none" w="sm" len="sm"/>
            <a:tailEnd type="none" w="sm" len="sm"/>
          </a:ln>
        </p:spPr>
      </p:cxnSp>
      <p:sp>
        <p:nvSpPr>
          <p:cNvPr id="278" name="Google Shape;278;p37"/>
          <p:cNvSpPr txBox="1">
            <a:spLocks noGrp="1"/>
          </p:cNvSpPr>
          <p:nvPr>
            <p:ph type="title"/>
          </p:nvPr>
        </p:nvSpPr>
        <p:spPr>
          <a:xfrm>
            <a:off x="732775" y="728079"/>
            <a:ext cx="7798800" cy="52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solidFill>
                  <a:srgbClr val="D86867"/>
                </a:solidFill>
              </a:rPr>
              <a:t>Installation and layers</a:t>
            </a:r>
          </a:p>
        </p:txBody>
      </p:sp>
      <p:pic>
        <p:nvPicPr>
          <p:cNvPr id="3" name="Picture 2">
            <a:extLst>
              <a:ext uri="{FF2B5EF4-FFF2-40B4-BE49-F238E27FC236}">
                <a16:creationId xmlns:a16="http://schemas.microsoft.com/office/drawing/2014/main" id="{146C3B49-DE28-5F3D-DBF9-3DAC35A5F3E2}"/>
              </a:ext>
            </a:extLst>
          </p:cNvPr>
          <p:cNvPicPr>
            <a:picLocks noChangeAspect="1"/>
          </p:cNvPicPr>
          <p:nvPr/>
        </p:nvPicPr>
        <p:blipFill>
          <a:blip r:embed="rId4"/>
          <a:stretch>
            <a:fillRect/>
          </a:stretch>
        </p:blipFill>
        <p:spPr>
          <a:xfrm>
            <a:off x="851175" y="1915429"/>
            <a:ext cx="2076450" cy="695325"/>
          </a:xfrm>
          <a:prstGeom prst="rect">
            <a:avLst/>
          </a:prstGeom>
        </p:spPr>
      </p:pic>
      <p:pic>
        <p:nvPicPr>
          <p:cNvPr id="5" name="Picture 4">
            <a:extLst>
              <a:ext uri="{FF2B5EF4-FFF2-40B4-BE49-F238E27FC236}">
                <a16:creationId xmlns:a16="http://schemas.microsoft.com/office/drawing/2014/main" id="{A7BEDAEB-9070-0E0D-559A-7CDE30CB5A03}"/>
              </a:ext>
            </a:extLst>
          </p:cNvPr>
          <p:cNvPicPr>
            <a:picLocks noChangeAspect="1"/>
          </p:cNvPicPr>
          <p:nvPr/>
        </p:nvPicPr>
        <p:blipFill>
          <a:blip r:embed="rId5"/>
          <a:stretch>
            <a:fillRect/>
          </a:stretch>
        </p:blipFill>
        <p:spPr>
          <a:xfrm>
            <a:off x="841636" y="2534108"/>
            <a:ext cx="7453919" cy="2396400"/>
          </a:xfrm>
          <a:prstGeom prst="rect">
            <a:avLst/>
          </a:prstGeom>
        </p:spPr>
      </p:pic>
    </p:spTree>
    <p:extLst>
      <p:ext uri="{BB962C8B-B14F-4D97-AF65-F5344CB8AC3E}">
        <p14:creationId xmlns:p14="http://schemas.microsoft.com/office/powerpoint/2010/main" val="2496694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7"/>
          <p:cNvSpPr txBox="1">
            <a:spLocks noGrp="1"/>
          </p:cNvSpPr>
          <p:nvPr>
            <p:ph type="body" idx="1"/>
          </p:nvPr>
        </p:nvSpPr>
        <p:spPr>
          <a:xfrm>
            <a:off x="660325" y="1420096"/>
            <a:ext cx="8520600" cy="3446317"/>
          </a:xfrm>
          <a:prstGeom prst="rect">
            <a:avLst/>
          </a:prstGeom>
          <a:noFill/>
          <a:ln>
            <a:noFill/>
          </a:ln>
        </p:spPr>
        <p:txBody>
          <a:bodyPr spcFirstLastPara="1" wrap="square" lIns="91425" tIns="91425" rIns="91425" bIns="91425" anchor="t" anchorCtr="0">
            <a:noAutofit/>
          </a:bodyPr>
          <a:lstStyle/>
          <a:p>
            <a:pPr algn="l"/>
            <a:r>
              <a:rPr lang="en-US" b="0" i="0" dirty="0">
                <a:solidFill>
                  <a:srgbClr val="404040"/>
                </a:solidFill>
                <a:effectLst/>
                <a:latin typeface="Source Sans Pro" panose="020B0503030403020204" pitchFamily="34" charset="0"/>
              </a:rPr>
              <a:t>Controllers are responsible for handling incoming </a:t>
            </a:r>
            <a:r>
              <a:rPr lang="en-US" b="1" i="0" dirty="0">
                <a:solidFill>
                  <a:srgbClr val="2D2D2D"/>
                </a:solidFill>
                <a:effectLst/>
                <a:latin typeface="Source Sans Pro" panose="020B0503030403020204" pitchFamily="34" charset="0"/>
              </a:rPr>
              <a:t>requests</a:t>
            </a:r>
            <a:r>
              <a:rPr lang="en-US" b="0" i="0" dirty="0">
                <a:solidFill>
                  <a:srgbClr val="404040"/>
                </a:solidFill>
                <a:effectLst/>
                <a:latin typeface="Source Sans Pro" panose="020B0503030403020204" pitchFamily="34" charset="0"/>
              </a:rPr>
              <a:t> and returning </a:t>
            </a:r>
            <a:r>
              <a:rPr lang="en-US" b="1" i="0" dirty="0">
                <a:solidFill>
                  <a:srgbClr val="2D2D2D"/>
                </a:solidFill>
                <a:effectLst/>
                <a:latin typeface="Source Sans Pro" panose="020B0503030403020204" pitchFamily="34" charset="0"/>
              </a:rPr>
              <a:t>responses</a:t>
            </a:r>
            <a:r>
              <a:rPr lang="en-US" b="0" i="0" dirty="0">
                <a:solidFill>
                  <a:srgbClr val="404040"/>
                </a:solidFill>
                <a:effectLst/>
                <a:latin typeface="Source Sans Pro" panose="020B0503030403020204" pitchFamily="34" charset="0"/>
              </a:rPr>
              <a:t> to the client.</a:t>
            </a:r>
          </a:p>
        </p:txBody>
      </p:sp>
      <p:cxnSp>
        <p:nvCxnSpPr>
          <p:cNvPr id="277" name="Google Shape;277;p37"/>
          <p:cNvCxnSpPr/>
          <p:nvPr/>
        </p:nvCxnSpPr>
        <p:spPr>
          <a:xfrm>
            <a:off x="851175" y="1356000"/>
            <a:ext cx="514500" cy="0"/>
          </a:xfrm>
          <a:prstGeom prst="straightConnector1">
            <a:avLst/>
          </a:prstGeom>
          <a:noFill/>
          <a:ln w="28575" cap="flat" cmpd="sng">
            <a:solidFill>
              <a:srgbClr val="FFCC99"/>
            </a:solidFill>
            <a:prstDash val="solid"/>
            <a:round/>
            <a:headEnd type="none" w="sm" len="sm"/>
            <a:tailEnd type="none" w="sm" len="sm"/>
          </a:ln>
        </p:spPr>
      </p:cxnSp>
      <p:sp>
        <p:nvSpPr>
          <p:cNvPr id="278" name="Google Shape;278;p37"/>
          <p:cNvSpPr txBox="1">
            <a:spLocks noGrp="1"/>
          </p:cNvSpPr>
          <p:nvPr>
            <p:ph type="title"/>
          </p:nvPr>
        </p:nvSpPr>
        <p:spPr>
          <a:xfrm>
            <a:off x="732775" y="728079"/>
            <a:ext cx="7798800" cy="52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solidFill>
                  <a:srgbClr val="D86867"/>
                </a:solidFill>
              </a:rPr>
              <a:t>Controllers</a:t>
            </a:r>
          </a:p>
        </p:txBody>
      </p:sp>
      <p:pic>
        <p:nvPicPr>
          <p:cNvPr id="3" name="Picture 2">
            <a:extLst>
              <a:ext uri="{FF2B5EF4-FFF2-40B4-BE49-F238E27FC236}">
                <a16:creationId xmlns:a16="http://schemas.microsoft.com/office/drawing/2014/main" id="{090962DC-5ADC-A27B-7C38-71E053143B3E}"/>
              </a:ext>
            </a:extLst>
          </p:cNvPr>
          <p:cNvPicPr>
            <a:picLocks noChangeAspect="1"/>
          </p:cNvPicPr>
          <p:nvPr/>
        </p:nvPicPr>
        <p:blipFill>
          <a:blip r:embed="rId3"/>
          <a:stretch>
            <a:fillRect/>
          </a:stretch>
        </p:blipFill>
        <p:spPr>
          <a:xfrm>
            <a:off x="1746736" y="2089858"/>
            <a:ext cx="5603298" cy="2872354"/>
          </a:xfrm>
          <a:prstGeom prst="rect">
            <a:avLst/>
          </a:prstGeom>
        </p:spPr>
      </p:pic>
    </p:spTree>
    <p:extLst>
      <p:ext uri="{BB962C8B-B14F-4D97-AF65-F5344CB8AC3E}">
        <p14:creationId xmlns:p14="http://schemas.microsoft.com/office/powerpoint/2010/main" val="2111926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7"/>
          <p:cNvSpPr txBox="1">
            <a:spLocks noGrp="1"/>
          </p:cNvSpPr>
          <p:nvPr>
            <p:ph type="body" idx="1"/>
          </p:nvPr>
        </p:nvSpPr>
        <p:spPr>
          <a:xfrm>
            <a:off x="660325" y="1420096"/>
            <a:ext cx="8520600" cy="3446317"/>
          </a:xfrm>
          <a:prstGeom prst="rect">
            <a:avLst/>
          </a:prstGeom>
          <a:noFill/>
          <a:ln>
            <a:noFill/>
          </a:ln>
        </p:spPr>
        <p:txBody>
          <a:bodyPr spcFirstLastPara="1" wrap="square" lIns="91425" tIns="91425" rIns="91425" bIns="91425" anchor="t" anchorCtr="0">
            <a:noAutofit/>
          </a:bodyPr>
          <a:lstStyle/>
          <a:p>
            <a:pPr algn="l"/>
            <a:r>
              <a:rPr lang="en-US" b="0" i="0" dirty="0">
                <a:solidFill>
                  <a:srgbClr val="404040"/>
                </a:solidFill>
                <a:effectLst/>
                <a:latin typeface="Source Sans Pro" panose="020B0503030403020204" pitchFamily="34" charset="0"/>
              </a:rPr>
              <a:t>Providers are a fundamental concept in Nest. (services, repositories, factories, helpers ..) </a:t>
            </a:r>
          </a:p>
          <a:p>
            <a:pPr algn="l"/>
            <a:endParaRPr lang="en-US" dirty="0">
              <a:solidFill>
                <a:srgbClr val="404040"/>
              </a:solidFill>
              <a:latin typeface="Source Sans Pro" panose="020B0503030403020204" pitchFamily="34" charset="0"/>
            </a:endParaRPr>
          </a:p>
          <a:p>
            <a:pPr algn="l"/>
            <a:r>
              <a:rPr lang="en-US" b="0" i="0" dirty="0">
                <a:solidFill>
                  <a:srgbClr val="404040"/>
                </a:solidFill>
                <a:effectLst/>
                <a:latin typeface="Source Sans Pro" panose="020B0503030403020204" pitchFamily="34" charset="0"/>
              </a:rPr>
              <a:t>The main idea of a provider is that it can be </a:t>
            </a:r>
            <a:r>
              <a:rPr lang="en-US" b="1" i="0" dirty="0">
                <a:solidFill>
                  <a:srgbClr val="2D2D2D"/>
                </a:solidFill>
                <a:effectLst/>
                <a:latin typeface="Source Sans Pro" panose="020B0503030403020204" pitchFamily="34" charset="0"/>
              </a:rPr>
              <a:t>injected</a:t>
            </a:r>
            <a:r>
              <a:rPr lang="en-US" b="0" i="0" dirty="0">
                <a:solidFill>
                  <a:srgbClr val="404040"/>
                </a:solidFill>
                <a:effectLst/>
                <a:latin typeface="Source Sans Pro" panose="020B0503030403020204" pitchFamily="34" charset="0"/>
              </a:rPr>
              <a:t> as a dependency; this means objects can create various relationships with each other, and the function of "wiring up" instances of objects can largely be delegated to the Nest runtime system.</a:t>
            </a:r>
          </a:p>
          <a:p>
            <a:pPr algn="l"/>
            <a:endParaRPr lang="en-US" b="0" i="0" dirty="0">
              <a:solidFill>
                <a:srgbClr val="404040"/>
              </a:solidFill>
              <a:effectLst/>
              <a:latin typeface="Source Sans Pro" panose="020B0503030403020204" pitchFamily="34" charset="0"/>
            </a:endParaRPr>
          </a:p>
          <a:p>
            <a:pPr algn="l"/>
            <a:r>
              <a:rPr lang="en-US" dirty="0">
                <a:solidFill>
                  <a:srgbClr val="404040"/>
                </a:solidFill>
                <a:latin typeface="Source Sans Pro" panose="020B0503030403020204" pitchFamily="34" charset="0"/>
              </a:rPr>
              <a:t>Scope:</a:t>
            </a:r>
          </a:p>
          <a:p>
            <a:pPr lvl="1"/>
            <a:r>
              <a:rPr lang="en-US" b="0" i="0" dirty="0">
                <a:solidFill>
                  <a:srgbClr val="2876D2"/>
                </a:solidFill>
                <a:effectLst/>
                <a:latin typeface="Inconsolata" pitchFamily="1" charset="0"/>
              </a:rPr>
              <a:t>DEFAULT</a:t>
            </a:r>
            <a:endParaRPr lang="en-US" b="0" i="0" dirty="0">
              <a:solidFill>
                <a:srgbClr val="404040"/>
              </a:solidFill>
              <a:effectLst/>
              <a:latin typeface="Source Sans Pro" panose="020B0503030403020204" pitchFamily="34" charset="0"/>
            </a:endParaRPr>
          </a:p>
          <a:p>
            <a:pPr lvl="1"/>
            <a:r>
              <a:rPr lang="en-US" b="0" i="0" dirty="0">
                <a:solidFill>
                  <a:srgbClr val="2876D2"/>
                </a:solidFill>
                <a:effectLst/>
                <a:latin typeface="Inconsolata" pitchFamily="1" charset="0"/>
              </a:rPr>
              <a:t>REQUEST</a:t>
            </a:r>
          </a:p>
          <a:p>
            <a:pPr lvl="1"/>
            <a:r>
              <a:rPr lang="en-US" b="0" i="0" dirty="0">
                <a:solidFill>
                  <a:srgbClr val="2876D2"/>
                </a:solidFill>
                <a:effectLst/>
                <a:latin typeface="Inconsolata" pitchFamily="1" charset="0"/>
              </a:rPr>
              <a:t>TRANSIENT</a:t>
            </a:r>
            <a:endParaRPr lang="en-US" b="0" i="0" dirty="0">
              <a:solidFill>
                <a:srgbClr val="404040"/>
              </a:solidFill>
              <a:effectLst/>
              <a:latin typeface="Source Sans Pro" panose="020B0503030403020204" pitchFamily="34" charset="0"/>
            </a:endParaRPr>
          </a:p>
        </p:txBody>
      </p:sp>
      <p:cxnSp>
        <p:nvCxnSpPr>
          <p:cNvPr id="277" name="Google Shape;277;p37"/>
          <p:cNvCxnSpPr/>
          <p:nvPr/>
        </p:nvCxnSpPr>
        <p:spPr>
          <a:xfrm>
            <a:off x="851175" y="1356000"/>
            <a:ext cx="514500" cy="0"/>
          </a:xfrm>
          <a:prstGeom prst="straightConnector1">
            <a:avLst/>
          </a:prstGeom>
          <a:noFill/>
          <a:ln w="28575" cap="flat" cmpd="sng">
            <a:solidFill>
              <a:srgbClr val="FFCC99"/>
            </a:solidFill>
            <a:prstDash val="solid"/>
            <a:round/>
            <a:headEnd type="none" w="sm" len="sm"/>
            <a:tailEnd type="none" w="sm" len="sm"/>
          </a:ln>
        </p:spPr>
      </p:cxnSp>
      <p:sp>
        <p:nvSpPr>
          <p:cNvPr id="278" name="Google Shape;278;p37"/>
          <p:cNvSpPr txBox="1">
            <a:spLocks noGrp="1"/>
          </p:cNvSpPr>
          <p:nvPr>
            <p:ph type="title"/>
          </p:nvPr>
        </p:nvSpPr>
        <p:spPr>
          <a:xfrm>
            <a:off x="732775" y="728079"/>
            <a:ext cx="7798800" cy="52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solidFill>
                  <a:srgbClr val="D86867"/>
                </a:solidFill>
              </a:rPr>
              <a:t>Providers</a:t>
            </a:r>
          </a:p>
        </p:txBody>
      </p:sp>
    </p:spTree>
    <p:extLst>
      <p:ext uri="{BB962C8B-B14F-4D97-AF65-F5344CB8AC3E}">
        <p14:creationId xmlns:p14="http://schemas.microsoft.com/office/powerpoint/2010/main" val="3672950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7"/>
          <p:cNvSpPr txBox="1">
            <a:spLocks noGrp="1"/>
          </p:cNvSpPr>
          <p:nvPr>
            <p:ph type="body" idx="1"/>
          </p:nvPr>
        </p:nvSpPr>
        <p:spPr>
          <a:xfrm>
            <a:off x="660325" y="1420096"/>
            <a:ext cx="8520600" cy="3446317"/>
          </a:xfrm>
          <a:prstGeom prst="rect">
            <a:avLst/>
          </a:prstGeom>
          <a:noFill/>
          <a:ln>
            <a:noFill/>
          </a:ln>
        </p:spPr>
        <p:txBody>
          <a:bodyPr spcFirstLastPara="1" wrap="square" lIns="91425" tIns="91425" rIns="91425" bIns="91425" anchor="t" anchorCtr="0">
            <a:noAutofit/>
          </a:bodyPr>
          <a:lstStyle/>
          <a:p>
            <a:pPr algn="l"/>
            <a:r>
              <a:rPr lang="en-US" b="0" i="0" dirty="0">
                <a:solidFill>
                  <a:srgbClr val="404040"/>
                </a:solidFill>
                <a:effectLst/>
                <a:latin typeface="Source Sans Pro" panose="020B0503030403020204" pitchFamily="34" charset="0"/>
              </a:rPr>
              <a:t>In Nest, modules are </a:t>
            </a:r>
            <a:r>
              <a:rPr lang="en-US" b="1" i="0" dirty="0">
                <a:solidFill>
                  <a:srgbClr val="2D2D2D"/>
                </a:solidFill>
                <a:effectLst/>
                <a:latin typeface="Source Sans Pro" panose="020B0503030403020204" pitchFamily="34" charset="0"/>
              </a:rPr>
              <a:t>singletons</a:t>
            </a:r>
            <a:r>
              <a:rPr lang="en-US" b="0" i="0" dirty="0">
                <a:solidFill>
                  <a:srgbClr val="404040"/>
                </a:solidFill>
                <a:effectLst/>
                <a:latin typeface="Source Sans Pro" panose="020B0503030403020204" pitchFamily="34" charset="0"/>
              </a:rPr>
              <a:t> by default, and thus you can share the same instance of any provider between multiple modules effortlessly.</a:t>
            </a:r>
          </a:p>
        </p:txBody>
      </p:sp>
      <p:cxnSp>
        <p:nvCxnSpPr>
          <p:cNvPr id="277" name="Google Shape;277;p37"/>
          <p:cNvCxnSpPr/>
          <p:nvPr/>
        </p:nvCxnSpPr>
        <p:spPr>
          <a:xfrm>
            <a:off x="851175" y="1356000"/>
            <a:ext cx="514500" cy="0"/>
          </a:xfrm>
          <a:prstGeom prst="straightConnector1">
            <a:avLst/>
          </a:prstGeom>
          <a:noFill/>
          <a:ln w="28575" cap="flat" cmpd="sng">
            <a:solidFill>
              <a:srgbClr val="FFCC99"/>
            </a:solidFill>
            <a:prstDash val="solid"/>
            <a:round/>
            <a:headEnd type="none" w="sm" len="sm"/>
            <a:tailEnd type="none" w="sm" len="sm"/>
          </a:ln>
        </p:spPr>
      </p:cxnSp>
      <p:sp>
        <p:nvSpPr>
          <p:cNvPr id="278" name="Google Shape;278;p37"/>
          <p:cNvSpPr txBox="1">
            <a:spLocks noGrp="1"/>
          </p:cNvSpPr>
          <p:nvPr>
            <p:ph type="title"/>
          </p:nvPr>
        </p:nvSpPr>
        <p:spPr>
          <a:xfrm>
            <a:off x="732775" y="728079"/>
            <a:ext cx="7798800" cy="52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solidFill>
                  <a:srgbClr val="D86867"/>
                </a:solidFill>
              </a:rPr>
              <a:t>Modules</a:t>
            </a:r>
          </a:p>
        </p:txBody>
      </p:sp>
      <p:pic>
        <p:nvPicPr>
          <p:cNvPr id="3" name="Picture 2">
            <a:extLst>
              <a:ext uri="{FF2B5EF4-FFF2-40B4-BE49-F238E27FC236}">
                <a16:creationId xmlns:a16="http://schemas.microsoft.com/office/drawing/2014/main" id="{238377C6-52A8-56FB-5F83-4DFBDDA71EC4}"/>
              </a:ext>
            </a:extLst>
          </p:cNvPr>
          <p:cNvPicPr>
            <a:picLocks noChangeAspect="1"/>
          </p:cNvPicPr>
          <p:nvPr/>
        </p:nvPicPr>
        <p:blipFill>
          <a:blip r:embed="rId3"/>
          <a:stretch>
            <a:fillRect/>
          </a:stretch>
        </p:blipFill>
        <p:spPr>
          <a:xfrm>
            <a:off x="732775" y="2185639"/>
            <a:ext cx="4716037" cy="2680774"/>
          </a:xfrm>
          <a:prstGeom prst="rect">
            <a:avLst/>
          </a:prstGeom>
        </p:spPr>
      </p:pic>
      <p:pic>
        <p:nvPicPr>
          <p:cNvPr id="6" name="Picture 5">
            <a:extLst>
              <a:ext uri="{FF2B5EF4-FFF2-40B4-BE49-F238E27FC236}">
                <a16:creationId xmlns:a16="http://schemas.microsoft.com/office/drawing/2014/main" id="{64A7014F-070C-089B-E52B-5EAA6555183C}"/>
              </a:ext>
            </a:extLst>
          </p:cNvPr>
          <p:cNvPicPr>
            <a:picLocks noChangeAspect="1"/>
          </p:cNvPicPr>
          <p:nvPr/>
        </p:nvPicPr>
        <p:blipFill>
          <a:blip r:embed="rId4"/>
          <a:stretch>
            <a:fillRect/>
          </a:stretch>
        </p:blipFill>
        <p:spPr>
          <a:xfrm>
            <a:off x="5605152" y="2039486"/>
            <a:ext cx="3061788" cy="2877261"/>
          </a:xfrm>
          <a:prstGeom prst="rect">
            <a:avLst/>
          </a:prstGeom>
        </p:spPr>
      </p:pic>
    </p:spTree>
    <p:extLst>
      <p:ext uri="{BB962C8B-B14F-4D97-AF65-F5344CB8AC3E}">
        <p14:creationId xmlns:p14="http://schemas.microsoft.com/office/powerpoint/2010/main" val="4066113330"/>
      </p:ext>
    </p:extLst>
  </p:cSld>
  <p:clrMapOvr>
    <a:masterClrMapping/>
  </p:clrMapOvr>
</p:sld>
</file>

<file path=ppt/theme/theme1.xml><?xml version="1.0" encoding="utf-8"?>
<a:theme xmlns:a="http://schemas.openxmlformats.org/drawingml/2006/main" name="Blue Business">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B908037BC273C4A8306D0BC0B6531A4" ma:contentTypeVersion="7" ma:contentTypeDescription="Create a new document." ma:contentTypeScope="" ma:versionID="417a0699344b625ed3cb6b46c0040889">
  <xsd:schema xmlns:xsd="http://www.w3.org/2001/XMLSchema" xmlns:xs="http://www.w3.org/2001/XMLSchema" xmlns:p="http://schemas.microsoft.com/office/2006/metadata/properties" xmlns:ns2="d31852eb-aa13-41ab-b024-e85ceda3d406" targetNamespace="http://schemas.microsoft.com/office/2006/metadata/properties" ma:root="true" ma:fieldsID="3ba6d34a1687c808a649edc2c4ee830c" ns2:_="">
    <xsd:import namespace="d31852eb-aa13-41ab-b024-e85ceda3d406"/>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31852eb-aa13-41ab-b024-e85ceda3d40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6B36B21-E89E-4119-A363-07A1AB6215FA}">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DB8F46F6-C4A3-4741-A5E0-FD50688CBC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31852eb-aa13-41ab-b024-e85ceda3d40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53F43FC-24CC-44E9-B0F7-C49E9AF2D7E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635</TotalTime>
  <Words>1181</Words>
  <Application>Microsoft Office PowerPoint</Application>
  <PresentationFormat>On-screen Show (16:9)</PresentationFormat>
  <Paragraphs>105</Paragraphs>
  <Slides>20</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Open Sans</vt:lpstr>
      <vt:lpstr>Montserrat</vt:lpstr>
      <vt:lpstr>Source Sans Pro</vt:lpstr>
      <vt:lpstr>Arial</vt:lpstr>
      <vt:lpstr>Roboto</vt:lpstr>
      <vt:lpstr>Inconsolata</vt:lpstr>
      <vt:lpstr>Blue Business</vt:lpstr>
      <vt:lpstr>NESTJS  BASIC</vt:lpstr>
      <vt:lpstr>PowerPoint Presentation</vt:lpstr>
      <vt:lpstr>Why Nestjs?</vt:lpstr>
      <vt:lpstr>Introduction</vt:lpstr>
      <vt:lpstr>Platform</vt:lpstr>
      <vt:lpstr>Installation and layers</vt:lpstr>
      <vt:lpstr>Controllers</vt:lpstr>
      <vt:lpstr>Providers</vt:lpstr>
      <vt:lpstr>Modules</vt:lpstr>
      <vt:lpstr>Exception-filters </vt:lpstr>
      <vt:lpstr>Middleware </vt:lpstr>
      <vt:lpstr>Pipes </vt:lpstr>
      <vt:lpstr>Interceptors </vt:lpstr>
      <vt:lpstr>Authorization </vt:lpstr>
      <vt:lpstr>CSRF, Helmet</vt:lpstr>
      <vt:lpstr>Rate-limiting</vt:lpstr>
      <vt:lpstr>Openapi (swagger)</vt:lpstr>
      <vt:lpstr>Whoa!</vt:lpstr>
      <vt:lpstr>Thanks!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 is where your presentation begins</dc:title>
  <dc:creator>Huong Do Phu</dc:creator>
  <cp:lastModifiedBy>NGÔ ĐĂNG HẢI</cp:lastModifiedBy>
  <cp:revision>63</cp:revision>
  <dcterms:modified xsi:type="dcterms:W3CDTF">2022-12-01T15:50:36Z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0x010100AB908037BC273C4A8306D0BC0B6531A4</vt:lpwstr>
  </property>
</Properties>
</file>