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2" r:id="rId4"/>
    <p:sldId id="259" r:id="rId5"/>
    <p:sldId id="260" r:id="rId6"/>
    <p:sldId id="263" r:id="rId7"/>
    <p:sldId id="264" r:id="rId8"/>
    <p:sldId id="265" r:id="rId9"/>
    <p:sldId id="266"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65" autoAdjust="0"/>
  </p:normalViewPr>
  <p:slideViewPr>
    <p:cSldViewPr>
      <p:cViewPr varScale="1">
        <p:scale>
          <a:sx n="54" d="100"/>
          <a:sy n="54" d="100"/>
        </p:scale>
        <p:origin x="23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3.jpe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Object 41"/>
          <p:cNvGraphicFramePr>
            <a:graphicFrameLocks noChangeAspect="1"/>
          </p:cNvGraphicFramePr>
          <p:nvPr>
            <p:extLst>
              <p:ext uri="{D42A27DB-BD31-4B8C-83A1-F6EECF244321}">
                <p14:modId xmlns:p14="http://schemas.microsoft.com/office/powerpoint/2010/main" val="3427862878"/>
              </p:ext>
            </p:extLst>
          </p:nvPr>
        </p:nvGraphicFramePr>
        <p:xfrm>
          <a:off x="0" y="0"/>
          <a:ext cx="9144000" cy="1524000"/>
        </p:xfrm>
        <a:graphic>
          <a:graphicData uri="http://schemas.openxmlformats.org/presentationml/2006/ole">
            <mc:AlternateContent xmlns:mc="http://schemas.openxmlformats.org/markup-compatibility/2006">
              <mc:Choice xmlns:v="urn:schemas-microsoft-com:vml" Requires="v">
                <p:oleObj spid="_x0000_s2063" name="Image" r:id="rId3" imgW="9650794" imgH="2539683" progId="Photoshop.Image.7">
                  <p:embed/>
                </p:oleObj>
              </mc:Choice>
              <mc:Fallback>
                <p:oleObj name="Image" r:id="rId3" imgW="9650794" imgH="2539683"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524000"/>
                      </a:xfrm>
                      <a:prstGeom prst="rect">
                        <a:avLst/>
                      </a:prstGeom>
                      <a:noFill/>
                      <a:ln>
                        <a:noFill/>
                      </a:ln>
                      <a:effectLst/>
                    </p:spPr>
                  </p:pic>
                </p:oleObj>
              </mc:Fallback>
            </mc:AlternateContent>
          </a:graphicData>
        </a:graphic>
      </p:graphicFrame>
      <p:sp>
        <p:nvSpPr>
          <p:cNvPr id="5" name="Rectangle 45"/>
          <p:cNvSpPr>
            <a:spLocks noChangeArrowheads="1"/>
          </p:cNvSpPr>
          <p:nvPr/>
        </p:nvSpPr>
        <p:spPr bwMode="gray">
          <a:xfrm>
            <a:off x="-12357" y="1464468"/>
            <a:ext cx="9144000" cy="293687"/>
          </a:xfrm>
          <a:prstGeom prst="rect">
            <a:avLst/>
          </a:prstGeom>
          <a:gradFill rotWithShape="1">
            <a:gsLst>
              <a:gs pos="0">
                <a:schemeClr val="accent2"/>
              </a:gs>
              <a:gs pos="100000">
                <a:schemeClr val="folHlink"/>
              </a:gs>
            </a:gsLst>
            <a:lin ang="0" scaled="1"/>
          </a:gradFill>
          <a:ln w="9525">
            <a:noFill/>
            <a:miter lim="800000"/>
            <a:headEnd/>
            <a:tailEnd/>
          </a:ln>
          <a:effectLst/>
        </p:spPr>
        <p:txBody>
          <a:bodyPr wrap="none" anchor="ctr"/>
          <a:lstStyle/>
          <a:p>
            <a:pPr algn="ctr">
              <a:defRPr/>
            </a:pPr>
            <a:endParaRPr lang="en-US"/>
          </a:p>
        </p:txBody>
      </p:sp>
      <p:pic>
        <p:nvPicPr>
          <p:cNvPr id="6" name="Picture 2" descr="http://edunet.com.vn/chu-de/50/uploads/consultant/cd_cong_nghe_thu_duc-small.jpg"/>
          <p:cNvPicPr>
            <a:picLocks noChangeAspect="1" noChangeArrowheads="1"/>
          </p:cNvPicPr>
          <p:nvPr/>
        </p:nvPicPr>
        <p:blipFill>
          <a:blip r:embed="rId5"/>
          <a:srcRect/>
          <a:stretch>
            <a:fillRect/>
          </a:stretch>
        </p:blipFill>
        <p:spPr bwMode="auto">
          <a:xfrm>
            <a:off x="7534275" y="0"/>
            <a:ext cx="1609725" cy="1611312"/>
          </a:xfrm>
          <a:prstGeom prst="rect">
            <a:avLst/>
          </a:prstGeom>
          <a:noFill/>
          <a:ln w="9525">
            <a:noFill/>
            <a:miter lim="800000"/>
            <a:headEnd/>
            <a:tailEnd/>
          </a:ln>
        </p:spPr>
      </p:pic>
      <p:sp>
        <p:nvSpPr>
          <p:cNvPr id="3075" name="Rectangle 3"/>
          <p:cNvSpPr>
            <a:spLocks noGrp="1" noChangeArrowheads="1"/>
          </p:cNvSpPr>
          <p:nvPr>
            <p:ph type="subTitle" idx="1"/>
          </p:nvPr>
        </p:nvSpPr>
        <p:spPr bwMode="gray">
          <a:xfrm>
            <a:off x="457200" y="3581400"/>
            <a:ext cx="5475288" cy="381000"/>
          </a:xfrm>
        </p:spPr>
        <p:txBody>
          <a:bodyPr/>
          <a:lstStyle>
            <a:lvl1pPr marL="0" indent="0">
              <a:buFont typeface="Wingdings" pitchFamily="2" charset="2"/>
              <a:buNone/>
              <a:defRPr sz="2400"/>
            </a:lvl1pPr>
          </a:lstStyle>
          <a:p>
            <a:pPr lvl="0"/>
            <a:r>
              <a:rPr lang="en-US" noProof="0" smtClean="0"/>
              <a:t>Click to edit Master subtitle style</a:t>
            </a:r>
          </a:p>
        </p:txBody>
      </p:sp>
      <p:sp>
        <p:nvSpPr>
          <p:cNvPr id="3074" name="Rectangle 2"/>
          <p:cNvSpPr>
            <a:spLocks noGrp="1" noChangeArrowheads="1"/>
          </p:cNvSpPr>
          <p:nvPr>
            <p:ph type="ctrTitle"/>
          </p:nvPr>
        </p:nvSpPr>
        <p:spPr>
          <a:xfrm>
            <a:off x="457200" y="2819400"/>
            <a:ext cx="8077200" cy="682625"/>
          </a:xfrm>
          <a:extLst/>
        </p:spPr>
        <p:txBody>
          <a:bodyPr/>
          <a:lstStyle>
            <a:lvl1pPr>
              <a:defRPr sz="4400">
                <a:solidFill>
                  <a:schemeClr val="tx1"/>
                </a:solidFill>
              </a:defRPr>
            </a:lvl1pPr>
          </a:lstStyle>
          <a:p>
            <a:pPr lvl="0"/>
            <a:r>
              <a:rPr lang="en-US" noProof="0" smtClean="0"/>
              <a:t>Click to edit Master title style</a:t>
            </a:r>
          </a:p>
        </p:txBody>
      </p:sp>
      <p:sp>
        <p:nvSpPr>
          <p:cNvPr id="7" name="Rectangle 4"/>
          <p:cNvSpPr>
            <a:spLocks noGrp="1" noChangeArrowheads="1"/>
          </p:cNvSpPr>
          <p:nvPr>
            <p:ph type="dt" sz="half" idx="10"/>
          </p:nvPr>
        </p:nvSpPr>
        <p:spPr>
          <a:xfrm>
            <a:off x="457200" y="6477000"/>
            <a:ext cx="2133600" cy="244475"/>
          </a:xfrm>
        </p:spPr>
        <p:txBody>
          <a:bodyPr/>
          <a:lstStyle>
            <a:lvl1pPr>
              <a:defRPr sz="1200"/>
            </a:lvl1pPr>
          </a:lstStyle>
          <a:p>
            <a:fld id="{6146C355-D6F6-4B98-B756-377CE6B47372}" type="datetimeFigureOut">
              <a:rPr lang="en-US" smtClean="0"/>
              <a:t>11-10-2020</a:t>
            </a:fld>
            <a:endParaRPr lang="en-US"/>
          </a:p>
        </p:txBody>
      </p:sp>
      <p:sp>
        <p:nvSpPr>
          <p:cNvPr id="8" name="Rectangle 5"/>
          <p:cNvSpPr>
            <a:spLocks noGrp="1" noChangeArrowheads="1"/>
          </p:cNvSpPr>
          <p:nvPr>
            <p:ph type="ftr" sz="quarter" idx="11"/>
          </p:nvPr>
        </p:nvSpPr>
        <p:spPr>
          <a:xfrm>
            <a:off x="3124200" y="6477000"/>
            <a:ext cx="2895600" cy="244475"/>
          </a:xfrm>
        </p:spPr>
        <p:txBody>
          <a:bodyPr/>
          <a:lstStyle>
            <a:lvl1pPr>
              <a:defRPr sz="1200"/>
            </a:lvl1pPr>
          </a:lstStyle>
          <a:p>
            <a:endParaRPr lang="en-US"/>
          </a:p>
        </p:txBody>
      </p:sp>
      <p:sp>
        <p:nvSpPr>
          <p:cNvPr id="9" name="Rectangle 6"/>
          <p:cNvSpPr>
            <a:spLocks noGrp="1" noChangeArrowheads="1"/>
          </p:cNvSpPr>
          <p:nvPr>
            <p:ph type="sldNum" sz="quarter" idx="12"/>
          </p:nvPr>
        </p:nvSpPr>
        <p:spPr>
          <a:xfrm>
            <a:off x="6553200" y="6477000"/>
            <a:ext cx="2133600" cy="244475"/>
          </a:xfrm>
        </p:spPr>
        <p:txBody>
          <a:bodyPr/>
          <a:lstStyle>
            <a:lvl1pPr>
              <a:defRPr sz="1200"/>
            </a:lvl1pPr>
          </a:lstStyle>
          <a:p>
            <a:fld id="{FD7CB692-C928-4D7F-B101-700E500CBCB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6146C355-D6F6-4B98-B756-377CE6B47372}" type="datetimeFigureOut">
              <a:rPr lang="en-US" smtClean="0"/>
              <a:t>11-10-2020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D7CB692-C928-4D7F-B101-700E500CBCB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764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304800"/>
            <a:ext cx="60769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6146C355-D6F6-4B98-B756-377CE6B47372}" type="datetimeFigureOut">
              <a:rPr lang="en-US" smtClean="0"/>
              <a:t>11-10-2020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D7CB692-C928-4D7F-B101-700E500CBCB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81000" y="1219200"/>
            <a:ext cx="8305800" cy="5029200"/>
          </a:xfrm>
        </p:spPr>
        <p:txBody>
          <a:bodyPr/>
          <a:lstStyle/>
          <a:p>
            <a:pPr lvl="0"/>
            <a:r>
              <a:rPr lang="en-US" noProof="0" smtClean="0"/>
              <a:t>Click icon to add table</a:t>
            </a:r>
            <a:endParaRPr lang="en-US" noProof="0"/>
          </a:p>
        </p:txBody>
      </p:sp>
      <p:sp>
        <p:nvSpPr>
          <p:cNvPr id="4" name="Rectangle 4"/>
          <p:cNvSpPr>
            <a:spLocks noGrp="1" noChangeArrowheads="1"/>
          </p:cNvSpPr>
          <p:nvPr>
            <p:ph type="dt" sz="half" idx="10"/>
          </p:nvPr>
        </p:nvSpPr>
        <p:spPr>
          <a:ln/>
        </p:spPr>
        <p:txBody>
          <a:bodyPr/>
          <a:lstStyle>
            <a:lvl1pPr>
              <a:defRPr/>
            </a:lvl1pPr>
          </a:lstStyle>
          <a:p>
            <a:fld id="{6146C355-D6F6-4B98-B756-377CE6B47372}" type="datetimeFigureOut">
              <a:rPr lang="en-US" smtClean="0"/>
              <a:t>11-10-2020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D7CB692-C928-4D7F-B101-700E500CBCBB}"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1143000" y="457200"/>
            <a:ext cx="7391400" cy="487363"/>
          </a:xfrm>
        </p:spPr>
        <p:txBody>
          <a:bodyPr/>
          <a:lstStyle/>
          <a:p>
            <a:r>
              <a:rPr lang="en-US" smtClean="0"/>
              <a:t>Click to edit Master title style</a:t>
            </a:r>
            <a:endParaRPr lang="vi-VN"/>
          </a:p>
        </p:txBody>
      </p:sp>
      <p:sp>
        <p:nvSpPr>
          <p:cNvPr id="3" name="Text Placeholder 2"/>
          <p:cNvSpPr>
            <a:spLocks noGrp="1"/>
          </p:cNvSpPr>
          <p:nvPr>
            <p:ph type="body" sz="half" idx="1"/>
          </p:nvPr>
        </p:nvSpPr>
        <p:spPr>
          <a:xfrm>
            <a:off x="457200" y="1228725"/>
            <a:ext cx="4038600" cy="5248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hart Placeholder 3"/>
          <p:cNvSpPr>
            <a:spLocks noGrp="1"/>
          </p:cNvSpPr>
          <p:nvPr>
            <p:ph type="chart" sz="half" idx="2"/>
          </p:nvPr>
        </p:nvSpPr>
        <p:spPr>
          <a:xfrm>
            <a:off x="4648200" y="1228725"/>
            <a:ext cx="4038600" cy="5248275"/>
          </a:xfrm>
        </p:spPr>
        <p:txBody>
          <a:bodyPr/>
          <a:lstStyle/>
          <a:p>
            <a:pPr lvl="0"/>
            <a:r>
              <a:rPr lang="en-US" noProof="0" smtClean="0"/>
              <a:t>Click icon to add chart</a:t>
            </a:r>
            <a:endParaRPr lang="vi-VN" noProof="0" smtClean="0"/>
          </a:p>
        </p:txBody>
      </p:sp>
      <p:sp>
        <p:nvSpPr>
          <p:cNvPr id="5" name="Rectangle 6"/>
          <p:cNvSpPr>
            <a:spLocks noGrp="1" noChangeArrowheads="1"/>
          </p:cNvSpPr>
          <p:nvPr>
            <p:ph type="sldNum" sz="quarter" idx="10"/>
          </p:nvPr>
        </p:nvSpPr>
        <p:spPr/>
        <p:txBody>
          <a:bodyPr/>
          <a:lstStyle>
            <a:lvl1pPr>
              <a:defRPr/>
            </a:lvl1pPr>
          </a:lstStyle>
          <a:p>
            <a:fld id="{FD7CB692-C928-4D7F-B101-700E500CBCBB}" type="slidenum">
              <a:rPr lang="en-US" smtClean="0"/>
              <a:t>‹#›</a:t>
            </a:fld>
            <a:endParaRPr lang="en-US"/>
          </a:p>
        </p:txBody>
      </p:sp>
      <p:sp>
        <p:nvSpPr>
          <p:cNvPr id="6" name="Rectangle 30"/>
          <p:cNvSpPr>
            <a:spLocks noGrp="1" noChangeArrowheads="1"/>
          </p:cNvSpPr>
          <p:nvPr>
            <p:ph type="dt" sz="half" idx="11"/>
          </p:nvPr>
        </p:nvSpPr>
        <p:spPr/>
        <p:txBody>
          <a:bodyPr/>
          <a:lstStyle>
            <a:lvl1pPr>
              <a:defRPr/>
            </a:lvl1pPr>
          </a:lstStyle>
          <a:p>
            <a:fld id="{6146C355-D6F6-4B98-B756-377CE6B47372}" type="datetimeFigureOut">
              <a:rPr lang="en-US" smtClean="0"/>
              <a:t>11-10-2020</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6146C355-D6F6-4B98-B756-377CE6B47372}" type="datetimeFigureOut">
              <a:rPr lang="en-US" smtClean="0"/>
              <a:t>11-10-2020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D7CB692-C928-4D7F-B101-700E500CBCB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6146C355-D6F6-4B98-B756-377CE6B47372}" type="datetimeFigureOut">
              <a:rPr lang="en-US" smtClean="0"/>
              <a:t>11-10-2020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D7CB692-C928-4D7F-B101-700E500CBCB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219200"/>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219200"/>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6146C355-D6F6-4B98-B756-377CE6B47372}" type="datetimeFigureOut">
              <a:rPr lang="en-US" smtClean="0"/>
              <a:t>11-10-2020</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FD7CB692-C928-4D7F-B101-700E500CBCB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6146C355-D6F6-4B98-B756-377CE6B47372}" type="datetimeFigureOut">
              <a:rPr lang="en-US" smtClean="0"/>
              <a:t>11-10-2020</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FD7CB692-C928-4D7F-B101-700E500CBCB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6146C355-D6F6-4B98-B756-377CE6B47372}" type="datetimeFigureOut">
              <a:rPr lang="en-US" smtClean="0"/>
              <a:t>11-10-2020</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FD7CB692-C928-4D7F-B101-700E500CBCB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6146C355-D6F6-4B98-B756-377CE6B47372}" type="datetimeFigureOut">
              <a:rPr lang="en-US" smtClean="0"/>
              <a:t>11-10-2020</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FD7CB692-C928-4D7F-B101-700E500CBCB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6146C355-D6F6-4B98-B756-377CE6B47372}" type="datetimeFigureOut">
              <a:rPr lang="en-US" smtClean="0"/>
              <a:t>11-10-2020</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FD7CB692-C928-4D7F-B101-700E500CBCB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6146C355-D6F6-4B98-B756-377CE6B47372}" type="datetimeFigureOut">
              <a:rPr lang="en-US" smtClean="0"/>
              <a:t>11-10-2020</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FD7CB692-C928-4D7F-B101-700E500CBCB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43"/>
          <p:cNvGraphicFramePr>
            <a:graphicFrameLocks noChangeAspect="1"/>
          </p:cNvGraphicFramePr>
          <p:nvPr/>
        </p:nvGraphicFramePr>
        <p:xfrm>
          <a:off x="0" y="0"/>
          <a:ext cx="9144000" cy="990600"/>
        </p:xfrm>
        <a:graphic>
          <a:graphicData uri="http://schemas.openxmlformats.org/presentationml/2006/ole">
            <mc:AlternateContent xmlns:mc="http://schemas.openxmlformats.org/markup-compatibility/2006">
              <mc:Choice xmlns:v="urn:schemas-microsoft-com:vml" Requires="v">
                <p:oleObj spid="_x0000_s1039" name="Image" r:id="rId16" imgW="10971429" imgH="1332863" progId="Photoshop.Image.7">
                  <p:embed/>
                </p:oleObj>
              </mc:Choice>
              <mc:Fallback>
                <p:oleObj name="Image" r:id="rId16" imgW="10971429" imgH="1332863" progId="Photoshop.Image.7">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9144000" cy="990600"/>
                      </a:xfrm>
                      <a:prstGeom prst="rect">
                        <a:avLst/>
                      </a:prstGeom>
                      <a:noFill/>
                      <a:ln>
                        <a:noFill/>
                      </a:ln>
                      <a:effectLst/>
                      <a:extLst>
                        <a:ext uri="{909E8E84-426E-40DD-AFC4-6F175D3DCCD1}">
                          <a14:hiddenFill xmlns:a14="http://schemas.microsoft.com/office/drawing/2010/main">
                            <a:solidFill>
                              <a:srgbClr val="699D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pic>
                </p:oleObj>
              </mc:Fallback>
            </mc:AlternateContent>
          </a:graphicData>
        </a:graphic>
      </p:graphicFrame>
      <p:sp>
        <p:nvSpPr>
          <p:cNvPr id="1028" name="Rectangle 3"/>
          <p:cNvSpPr>
            <a:spLocks noGrp="1" noChangeArrowheads="1"/>
          </p:cNvSpPr>
          <p:nvPr>
            <p:ph type="body" idx="1"/>
          </p:nvPr>
        </p:nvSpPr>
        <p:spPr bwMode="auto">
          <a:xfrm>
            <a:off x="381000" y="1219200"/>
            <a:ext cx="83058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Rectangle 4"/>
          <p:cNvSpPr>
            <a:spLocks noGrp="1" noChangeArrowheads="1"/>
          </p:cNvSpPr>
          <p:nvPr>
            <p:ph type="dt" sz="half" idx="2"/>
          </p:nvPr>
        </p:nvSpPr>
        <p:spPr bwMode="auto">
          <a:xfrm>
            <a:off x="381000" y="6400800"/>
            <a:ext cx="2133600" cy="3206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cs typeface="+mn-cs"/>
              </a:defRPr>
            </a:lvl1pPr>
          </a:lstStyle>
          <a:p>
            <a:fld id="{6146C355-D6F6-4B98-B756-377CE6B47372}" type="datetimeFigureOut">
              <a:rPr lang="en-US" smtClean="0"/>
              <a:t>11-10-2020</a:t>
            </a:fld>
            <a:endParaRPr lang="en-US"/>
          </a:p>
        </p:txBody>
      </p:sp>
      <p:sp>
        <p:nvSpPr>
          <p:cNvPr id="1029" name="Rectangle 5"/>
          <p:cNvSpPr>
            <a:spLocks noGrp="1" noChangeArrowheads="1"/>
          </p:cNvSpPr>
          <p:nvPr>
            <p:ph type="ftr" sz="quarter" idx="3"/>
          </p:nvPr>
        </p:nvSpPr>
        <p:spPr bwMode="auto">
          <a:xfrm>
            <a:off x="3124200" y="6400800"/>
            <a:ext cx="2895600" cy="3206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cs typeface="+mn-cs"/>
              </a:defRPr>
            </a:lvl1pPr>
          </a:lstStyle>
          <a:p>
            <a:endParaRPr lang="en-US"/>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a:cs typeface="+mn-cs"/>
              </a:defRPr>
            </a:lvl1pPr>
          </a:lstStyle>
          <a:p>
            <a:fld id="{FD7CB692-C928-4D7F-B101-700E500CBCBB}" type="slidenum">
              <a:rPr lang="en-US" smtClean="0"/>
              <a:t>‹#›</a:t>
            </a:fld>
            <a:endParaRPr lang="en-US"/>
          </a:p>
        </p:txBody>
      </p:sp>
      <p:sp>
        <p:nvSpPr>
          <p:cNvPr id="1032" name="Rectangle 2"/>
          <p:cNvSpPr>
            <a:spLocks noGrp="1" noChangeArrowheads="1"/>
          </p:cNvSpPr>
          <p:nvPr>
            <p:ph type="title"/>
          </p:nvPr>
        </p:nvSpPr>
        <p:spPr bwMode="gray">
          <a:xfrm>
            <a:off x="457200" y="304800"/>
            <a:ext cx="82296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 name="Rectangle 44"/>
          <p:cNvSpPr>
            <a:spLocks noChangeArrowheads="1"/>
          </p:cNvSpPr>
          <p:nvPr/>
        </p:nvSpPr>
        <p:spPr bwMode="gray">
          <a:xfrm>
            <a:off x="0" y="990600"/>
            <a:ext cx="9144000" cy="79375"/>
          </a:xfrm>
          <a:prstGeom prst="rect">
            <a:avLst/>
          </a:prstGeom>
          <a:gradFill rotWithShape="1">
            <a:gsLst>
              <a:gs pos="0">
                <a:schemeClr val="accent2"/>
              </a:gs>
              <a:gs pos="100000">
                <a:schemeClr val="folHlink"/>
              </a:gs>
            </a:gsLst>
            <a:lin ang="0" scaled="1"/>
          </a:gradFill>
          <a:ln w="9525">
            <a:noFill/>
            <a:miter lim="800000"/>
            <a:headEnd/>
            <a:tailEnd/>
          </a:ln>
          <a:effectLst/>
        </p:spPr>
        <p:txBody>
          <a:bodyPr wrap="none"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Arial" charset="0"/>
        </a:defRPr>
      </a:lvl2pPr>
      <a:lvl3pPr algn="l" rtl="0" eaLnBrk="1" fontAlgn="base" hangingPunct="1">
        <a:spcBef>
          <a:spcPct val="0"/>
        </a:spcBef>
        <a:spcAft>
          <a:spcPct val="0"/>
        </a:spcAft>
        <a:defRPr sz="3200" b="1">
          <a:solidFill>
            <a:schemeClr val="bg1"/>
          </a:solidFill>
          <a:latin typeface="Arial" charset="0"/>
        </a:defRPr>
      </a:lvl3pPr>
      <a:lvl4pPr algn="l" rtl="0" eaLnBrk="1" fontAlgn="base" hangingPunct="1">
        <a:spcBef>
          <a:spcPct val="0"/>
        </a:spcBef>
        <a:spcAft>
          <a:spcPct val="0"/>
        </a:spcAft>
        <a:defRPr sz="3200" b="1">
          <a:solidFill>
            <a:schemeClr val="bg1"/>
          </a:solidFill>
          <a:latin typeface="Arial" charset="0"/>
        </a:defRPr>
      </a:lvl4pPr>
      <a:lvl5pPr algn="l" rtl="0" eaLnBrk="1" fontAlgn="base" hangingPunct="1">
        <a:spcBef>
          <a:spcPct val="0"/>
        </a:spcBef>
        <a:spcAft>
          <a:spcPct val="0"/>
        </a:spcAft>
        <a:defRPr sz="3200" b="1">
          <a:solidFill>
            <a:schemeClr val="bg1"/>
          </a:solidFill>
          <a:latin typeface="Arial" charset="0"/>
        </a:defRPr>
      </a:lvl5pPr>
      <a:lvl6pPr marL="457200" algn="l" rtl="0" eaLnBrk="1" fontAlgn="base" hangingPunct="1">
        <a:spcBef>
          <a:spcPct val="0"/>
        </a:spcBef>
        <a:spcAft>
          <a:spcPct val="0"/>
        </a:spcAft>
        <a:defRPr sz="3200" b="1">
          <a:solidFill>
            <a:schemeClr val="bg1"/>
          </a:solidFill>
          <a:latin typeface="Arial" charset="0"/>
        </a:defRPr>
      </a:lvl6pPr>
      <a:lvl7pPr marL="914400" algn="l" rtl="0" eaLnBrk="1" fontAlgn="base" hangingPunct="1">
        <a:spcBef>
          <a:spcPct val="0"/>
        </a:spcBef>
        <a:spcAft>
          <a:spcPct val="0"/>
        </a:spcAft>
        <a:defRPr sz="3200" b="1">
          <a:solidFill>
            <a:schemeClr val="bg1"/>
          </a:solidFill>
          <a:latin typeface="Arial" charset="0"/>
        </a:defRPr>
      </a:lvl7pPr>
      <a:lvl8pPr marL="1371600" algn="l" rtl="0" eaLnBrk="1" fontAlgn="base" hangingPunct="1">
        <a:spcBef>
          <a:spcPct val="0"/>
        </a:spcBef>
        <a:spcAft>
          <a:spcPct val="0"/>
        </a:spcAft>
        <a:defRPr sz="3200" b="1">
          <a:solidFill>
            <a:schemeClr val="bg1"/>
          </a:solidFill>
          <a:latin typeface="Arial" charset="0"/>
        </a:defRPr>
      </a:lvl8pPr>
      <a:lvl9pPr marL="1828800" algn="l"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1905000"/>
            <a:ext cx="7315200" cy="3657600"/>
          </a:xfrm>
        </p:spPr>
        <p:txBody>
          <a:bodyPr/>
          <a:lstStyle/>
          <a:p>
            <a:pPr lvl="1"/>
            <a:r>
              <a:rPr lang="en-US"/>
              <a:t>Giới thiệu</a:t>
            </a:r>
          </a:p>
          <a:p>
            <a:pPr lvl="1"/>
            <a:r>
              <a:rPr lang="en-US"/>
              <a:t>Mô hình 3 lớp (Three Layer):</a:t>
            </a:r>
          </a:p>
          <a:p>
            <a:pPr lvl="2"/>
            <a:r>
              <a:rPr lang="en-US"/>
              <a:t>Presentation Layers.</a:t>
            </a:r>
          </a:p>
          <a:p>
            <a:pPr lvl="2"/>
            <a:r>
              <a:rPr lang="en-US"/>
              <a:t>Business Logic Layers.</a:t>
            </a:r>
          </a:p>
          <a:p>
            <a:pPr marL="1206500" indent="-342900">
              <a:buFont typeface="Arial" pitchFamily="34" charset="0"/>
              <a:buChar char="•"/>
            </a:pPr>
            <a:r>
              <a:rPr lang="en-US"/>
              <a:t>Data Access Layers</a:t>
            </a:r>
          </a:p>
        </p:txBody>
      </p:sp>
      <p:sp>
        <p:nvSpPr>
          <p:cNvPr id="2" name="Title 1"/>
          <p:cNvSpPr>
            <a:spLocks noGrp="1"/>
          </p:cNvSpPr>
          <p:nvPr>
            <p:ph type="ctrTitle"/>
          </p:nvPr>
        </p:nvSpPr>
        <p:spPr>
          <a:xfrm>
            <a:off x="533400" y="152400"/>
            <a:ext cx="8077200" cy="1371600"/>
          </a:xfrm>
        </p:spPr>
        <p:txBody>
          <a:bodyPr/>
          <a:lstStyle/>
          <a:p>
            <a:r>
              <a:rPr lang="vi-VN" dirty="0">
                <a:solidFill>
                  <a:schemeClr val="bg1"/>
                </a:solidFill>
              </a:rPr>
              <a:t>Chương </a:t>
            </a:r>
            <a:r>
              <a:rPr lang="en-US" smtClean="0">
                <a:solidFill>
                  <a:schemeClr val="bg1"/>
                </a:solidFill>
              </a:rPr>
              <a:t>5</a:t>
            </a:r>
            <a:r>
              <a:rPr lang="vi-VN" smtClean="0">
                <a:solidFill>
                  <a:schemeClr val="bg1"/>
                </a:solidFill>
              </a:rPr>
              <a:t>. </a:t>
            </a:r>
            <a:r>
              <a:rPr lang="vi-VN" dirty="0">
                <a:solidFill>
                  <a:schemeClr val="bg1"/>
                </a:solidFill>
              </a:rPr>
              <a:t>Xây dựng ứng dụng với Mô hình 3 lớp </a:t>
            </a:r>
            <a:endParaRPr lang="en-US" dirty="0">
              <a:solidFill>
                <a:schemeClr val="bg1"/>
              </a:solidFill>
            </a:endParaRPr>
          </a:p>
        </p:txBody>
      </p:sp>
    </p:spTree>
    <p:extLst>
      <p:ext uri="{BB962C8B-B14F-4D97-AF65-F5344CB8AC3E}">
        <p14:creationId xmlns:p14="http://schemas.microsoft.com/office/powerpoint/2010/main" val="3056809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Xây dựng lớp DAL</a:t>
            </a:r>
            <a:endParaRPr lang="en-US"/>
          </a:p>
        </p:txBody>
      </p:sp>
      <p:sp>
        <p:nvSpPr>
          <p:cNvPr id="3" name="Content Placeholder 2"/>
          <p:cNvSpPr>
            <a:spLocks noGrp="1"/>
          </p:cNvSpPr>
          <p:nvPr>
            <p:ph idx="1"/>
          </p:nvPr>
        </p:nvSpPr>
        <p:spPr/>
        <p:txBody>
          <a:bodyPr/>
          <a:lstStyle/>
          <a:p>
            <a:r>
              <a:rPr lang="en-US" smtClean="0"/>
              <a:t>public </a:t>
            </a:r>
            <a:endParaRPr lang="en-US"/>
          </a:p>
        </p:txBody>
      </p:sp>
    </p:spTree>
    <p:extLst>
      <p:ext uri="{BB962C8B-B14F-4D97-AF65-F5344CB8AC3E}">
        <p14:creationId xmlns:p14="http://schemas.microsoft.com/office/powerpoint/2010/main" val="1044499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a:t>
            </a:r>
            <a:endParaRPr lang="en-US"/>
          </a:p>
        </p:txBody>
      </p:sp>
      <p:sp>
        <p:nvSpPr>
          <p:cNvPr id="3" name="Rectangle 2"/>
          <p:cNvSpPr/>
          <p:nvPr/>
        </p:nvSpPr>
        <p:spPr>
          <a:xfrm>
            <a:off x="304800" y="1143000"/>
            <a:ext cx="7848600" cy="4832092"/>
          </a:xfrm>
          <a:prstGeom prst="rect">
            <a:avLst/>
          </a:prstGeom>
        </p:spPr>
        <p:txBody>
          <a:bodyPr wrap="square">
            <a:spAutoFit/>
          </a:bodyPr>
          <a:lstStyle/>
          <a:p>
            <a:pPr marL="457200" indent="-457200">
              <a:buFont typeface="Wingdings" pitchFamily="2" charset="2"/>
              <a:buChar char="Ø"/>
              <a:defRPr/>
            </a:pPr>
            <a:r>
              <a:rPr lang="en-US" sz="2800"/>
              <a:t>Trong phát triển ứng dụng, để dễ quản lý các thành phần của hệ thống được nhóm các thành phần có cùng chức năng lại với nhau thành từng lớp (Tầng). </a:t>
            </a:r>
          </a:p>
          <a:p>
            <a:pPr marL="457200" indent="-457200">
              <a:buFont typeface="Wingdings" pitchFamily="2" charset="2"/>
              <a:buChar char="Ø"/>
              <a:defRPr/>
            </a:pPr>
            <a:r>
              <a:rPr lang="en-US" sz="2800"/>
              <a:t>Mỗi tầng có một chức năng riêng để công việc không bị chồng chéo ảnh hưởng lẫn nhau, dễ mở rộng, tái sử dụng và bảo mật.</a:t>
            </a:r>
          </a:p>
          <a:p>
            <a:pPr marL="457200" indent="-457200">
              <a:buFont typeface="Wingdings" pitchFamily="2" charset="2"/>
              <a:buChar char="Ø"/>
              <a:defRPr/>
            </a:pPr>
            <a:r>
              <a:rPr lang="en-US" sz="2800"/>
              <a:t>Ba tầng là phổ biến nhất </a:t>
            </a:r>
            <a:r>
              <a:rPr lang="en-US" sz="2800" smtClean="0"/>
              <a:t>là:</a:t>
            </a:r>
          </a:p>
          <a:p>
            <a:pPr marL="914400" lvl="1" indent="-457200">
              <a:buFont typeface="Wingdings" pitchFamily="2" charset="2"/>
              <a:buChar char="Ø"/>
              <a:defRPr/>
            </a:pPr>
            <a:r>
              <a:rPr lang="en-US" sz="2800" smtClean="0"/>
              <a:t>Tầng </a:t>
            </a:r>
            <a:r>
              <a:rPr lang="en-US" sz="2800"/>
              <a:t>giao diện(Presentation</a:t>
            </a:r>
            <a:r>
              <a:rPr lang="en-US" sz="2800" smtClean="0"/>
              <a:t>),</a:t>
            </a:r>
          </a:p>
          <a:p>
            <a:pPr marL="914400" lvl="1" indent="-457200">
              <a:buFont typeface="Wingdings" pitchFamily="2" charset="2"/>
              <a:buChar char="Ø"/>
              <a:defRPr/>
            </a:pPr>
            <a:r>
              <a:rPr lang="en-US" sz="2800" smtClean="0"/>
              <a:t>Tầng </a:t>
            </a:r>
            <a:r>
              <a:rPr lang="en-US" sz="2800"/>
              <a:t>Xử lý (Business Logic), </a:t>
            </a:r>
            <a:endParaRPr lang="en-US" sz="2800" smtClean="0"/>
          </a:p>
          <a:p>
            <a:pPr marL="914400" lvl="1" indent="-457200">
              <a:buFont typeface="Wingdings" pitchFamily="2" charset="2"/>
              <a:buChar char="Ø"/>
              <a:defRPr/>
            </a:pPr>
            <a:r>
              <a:rPr lang="en-US" sz="2800" smtClean="0"/>
              <a:t>Tầng </a:t>
            </a:r>
            <a:r>
              <a:rPr lang="en-US" sz="2800"/>
              <a:t>dữ liệu(Data Access).</a:t>
            </a:r>
            <a:endParaRPr lang="en-US" sz="2800" dirty="0"/>
          </a:p>
        </p:txBody>
      </p:sp>
    </p:spTree>
    <p:extLst>
      <p:ext uri="{BB962C8B-B14F-4D97-AF65-F5344CB8AC3E}">
        <p14:creationId xmlns:p14="http://schemas.microsoft.com/office/powerpoint/2010/main" val="1105955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Mô hình 3 layer</a:t>
            </a:r>
            <a:endParaRPr lang="en-US"/>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19200"/>
            <a:ext cx="7620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1505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Lớp giao diện(Presentation Layer)</a:t>
            </a:r>
          </a:p>
        </p:txBody>
      </p:sp>
      <p:sp>
        <p:nvSpPr>
          <p:cNvPr id="3" name="Content Placeholder 2"/>
          <p:cNvSpPr>
            <a:spLocks noGrp="1"/>
          </p:cNvSpPr>
          <p:nvPr>
            <p:ph idx="1"/>
          </p:nvPr>
        </p:nvSpPr>
        <p:spPr>
          <a:xfrm>
            <a:off x="304800" y="1447800"/>
            <a:ext cx="8305800" cy="5029200"/>
          </a:xfrm>
        </p:spPr>
        <p:txBody>
          <a:bodyPr/>
          <a:lstStyle/>
          <a:p>
            <a:pPr marL="457200" indent="-457200">
              <a:buFont typeface="Wingdings" pitchFamily="2" charset="2"/>
              <a:buChar char="Ø"/>
              <a:defRPr/>
            </a:pPr>
            <a:r>
              <a:rPr lang="en-US" sz="2800" smtClean="0"/>
              <a:t>Làm </a:t>
            </a:r>
            <a:r>
              <a:rPr lang="en-US" sz="2800"/>
              <a:t>nhiệm vụ giao tiếp với người dùng cuối để thu thập dữ liệu và hiển thị kết quả dữ liệu thông qua các thành phần trong giao diện người sử dụng.</a:t>
            </a:r>
          </a:p>
          <a:p>
            <a:pPr marL="457200" indent="-457200">
              <a:buFont typeface="Wingdings" pitchFamily="2" charset="2"/>
              <a:buChar char="Ø"/>
              <a:defRPr/>
            </a:pPr>
            <a:r>
              <a:rPr lang="en-US" sz="2800"/>
              <a:t>Gởi yêu cầu và nhận thông tin phản từ Business Logic cung cấp.</a:t>
            </a:r>
          </a:p>
          <a:p>
            <a:pPr marL="457200" indent="-457200">
              <a:buFont typeface="Wingdings" pitchFamily="2" charset="2"/>
              <a:buChar char="Ø"/>
              <a:defRPr/>
            </a:pPr>
            <a:r>
              <a:rPr lang="en-US" sz="2800"/>
              <a:t>Lớp này có 2 thành phần chính là User Interface Components và User Interface Process</a:t>
            </a:r>
          </a:p>
          <a:p>
            <a:endParaRPr lang="en-US" sz="2800"/>
          </a:p>
        </p:txBody>
      </p:sp>
    </p:spTree>
    <p:extLst>
      <p:ext uri="{BB962C8B-B14F-4D97-AF65-F5344CB8AC3E}">
        <p14:creationId xmlns:p14="http://schemas.microsoft.com/office/powerpoint/2010/main" val="44030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Lớp giao diện(Presentation Layer</a:t>
            </a:r>
            <a:r>
              <a:rPr lang="en-US" smtClean="0"/>
              <a:t>)</a:t>
            </a:r>
            <a:endParaRPr lang="en-US"/>
          </a:p>
        </p:txBody>
      </p:sp>
      <p:sp>
        <p:nvSpPr>
          <p:cNvPr id="4" name="TextBox 2"/>
          <p:cNvSpPr txBox="1">
            <a:spLocks noGrp="1" noChangeArrowheads="1"/>
          </p:cNvSpPr>
          <p:nvPr>
            <p:ph idx="1"/>
          </p:nvPr>
        </p:nvSpPr>
        <p:spPr bwMode="auto">
          <a:xfrm>
            <a:off x="381000" y="1219200"/>
            <a:ext cx="8305800" cy="5312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buFont typeface="Wingdings" pitchFamily="2" charset="2"/>
              <a:buChar char="Ø"/>
            </a:pPr>
            <a:r>
              <a:rPr lang="en-US" sz="2800" smtClean="0"/>
              <a:t>UI Components: thu thập và hiển thị thông tin cho người dùng cuối. Có thể là các TextBox, các Button, DataGrid…</a:t>
            </a:r>
          </a:p>
          <a:p>
            <a:pPr eaLnBrk="1" hangingPunct="1">
              <a:buFont typeface="Wingdings" pitchFamily="2" charset="2"/>
              <a:buChar char="Ø"/>
            </a:pPr>
            <a:r>
              <a:rPr lang="en-US" sz="2800" smtClean="0"/>
              <a:t>UI Process Components: quản lý các qui trình chuyển đổi giữa các UIComponents. Ví dụ quản lý các màn hình nhập dữ liệu.</a:t>
            </a:r>
          </a:p>
          <a:p>
            <a:pPr eaLnBrk="1" hangingPunct="1">
              <a:buFont typeface="Wingdings" pitchFamily="2" charset="2"/>
              <a:buChar char="Ø"/>
            </a:pPr>
            <a:r>
              <a:rPr lang="en-US" sz="2800" smtClean="0"/>
              <a:t>Lớp này không sử dụng trực tiếp các dịch vụ của lớp Data Access mà sử dụng thông qua các dịch vụ của lớp Business Layer, vì khi sử dụng trực tiếp như vậy, có thể bỏ qua các ràng buộc, các logic nghiệp vụ mà ứng dụng cần phải có.</a:t>
            </a:r>
            <a:r>
              <a:rPr lang="en-US" sz="2000"/>
              <a:t/>
            </a:r>
            <a:br>
              <a:rPr lang="en-US" sz="2000"/>
            </a:br>
            <a:endParaRPr lang="en-US" sz="2000"/>
          </a:p>
        </p:txBody>
      </p:sp>
    </p:spTree>
    <p:extLst>
      <p:ext uri="{BB962C8B-B14F-4D97-AF65-F5344CB8AC3E}">
        <p14:creationId xmlns:p14="http://schemas.microsoft.com/office/powerpoint/2010/main" val="230443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Lớp xử lý (Business Layer)</a:t>
            </a:r>
            <a:endParaRPr lang="en-US"/>
          </a:p>
        </p:txBody>
      </p:sp>
      <p:sp>
        <p:nvSpPr>
          <p:cNvPr id="3" name="Content Placeholder 2"/>
          <p:cNvSpPr>
            <a:spLocks noGrp="1"/>
          </p:cNvSpPr>
          <p:nvPr>
            <p:ph idx="1"/>
          </p:nvPr>
        </p:nvSpPr>
        <p:spPr/>
        <p:txBody>
          <a:bodyPr/>
          <a:lstStyle/>
          <a:p>
            <a:pPr>
              <a:buFont typeface="Wingdings" pitchFamily="2" charset="2"/>
              <a:buChar char="Ø"/>
              <a:defRPr/>
            </a:pPr>
            <a:r>
              <a:rPr lang="en-US"/>
              <a:t>Đóng vai trò trung gian, tiếp nhận các dịch vụ do lớp Data Access Layer cung cấp, xử lý và truyền các dịch vụ cho lớp Presentation khi có yêu cầu.</a:t>
            </a:r>
          </a:p>
          <a:p>
            <a:pPr>
              <a:buFont typeface="Wingdings" pitchFamily="2" charset="2"/>
              <a:buChar char="Ø"/>
              <a:defRPr/>
            </a:pPr>
            <a:r>
              <a:rPr lang="en-US"/>
              <a:t>Busines Layer có các lớp thành phần BusinessComponents, Business Entities và Service </a:t>
            </a:r>
            <a:r>
              <a:rPr lang="en-US" smtClean="0"/>
              <a:t>Interface</a:t>
            </a:r>
          </a:p>
          <a:p>
            <a:pPr>
              <a:buFont typeface="Wingdings" pitchFamily="2" charset="2"/>
              <a:buChar char="Ø"/>
              <a:defRPr/>
            </a:pPr>
            <a:r>
              <a:rPr lang="en-US"/>
              <a:t>Business Entities là những thực thể mô tả những đối tượng thông tin mà hệ thống xử lý. </a:t>
            </a:r>
          </a:p>
          <a:p>
            <a:pPr>
              <a:buFont typeface="Wingdings" pitchFamily="2" charset="2"/>
              <a:buChar char="Ø"/>
              <a:defRPr/>
            </a:pPr>
            <a:endParaRPr lang="en-US"/>
          </a:p>
        </p:txBody>
      </p:sp>
    </p:spTree>
    <p:extLst>
      <p:ext uri="{BB962C8B-B14F-4D97-AF65-F5344CB8AC3E}">
        <p14:creationId xmlns:p14="http://schemas.microsoft.com/office/powerpoint/2010/main" val="32409465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Lớp xử lý (Business Layer</a:t>
            </a:r>
          </a:p>
        </p:txBody>
      </p:sp>
      <p:sp>
        <p:nvSpPr>
          <p:cNvPr id="3" name="Content Placeholder 2"/>
          <p:cNvSpPr>
            <a:spLocks noGrp="1"/>
          </p:cNvSpPr>
          <p:nvPr>
            <p:ph idx="1"/>
          </p:nvPr>
        </p:nvSpPr>
        <p:spPr/>
        <p:txBody>
          <a:bodyPr/>
          <a:lstStyle/>
          <a:p>
            <a:r>
              <a:rPr lang="en-US" sz="2800"/>
              <a:t>Business Entities dùng để trao đổi thông tin giữa lớp Presentation và lớp Data Access </a:t>
            </a:r>
            <a:r>
              <a:rPr lang="en-US" sz="2800" smtClean="0"/>
              <a:t>Layer</a:t>
            </a:r>
          </a:p>
          <a:p>
            <a:r>
              <a:rPr lang="en-US" sz="2800"/>
              <a:t>Business Components là những thành phần chính thực hiện các dịch vụ mà Service Interface cung cấp, chịu trách nhiệm kiểm tra các ràng buộc logic(constraints), các qui tắc nghiệp vụ(business rules), sử dụng các dịch vụ bên ngoài khác để thực hiện các yêu cầu của ứng dụng</a:t>
            </a:r>
          </a:p>
          <a:p>
            <a:endParaRPr lang="en-US" sz="2800"/>
          </a:p>
        </p:txBody>
      </p:sp>
    </p:spTree>
    <p:extLst>
      <p:ext uri="{BB962C8B-B14F-4D97-AF65-F5344CB8AC3E}">
        <p14:creationId xmlns:p14="http://schemas.microsoft.com/office/powerpoint/2010/main" val="31124709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Lớp Data Access Layer</a:t>
            </a:r>
            <a:endParaRPr lang="en-US"/>
          </a:p>
        </p:txBody>
      </p:sp>
      <p:sp>
        <p:nvSpPr>
          <p:cNvPr id="3" name="Content Placeholder 2"/>
          <p:cNvSpPr>
            <a:spLocks noGrp="1"/>
          </p:cNvSpPr>
          <p:nvPr>
            <p:ph idx="1"/>
          </p:nvPr>
        </p:nvSpPr>
        <p:spPr/>
        <p:txBody>
          <a:bodyPr/>
          <a:lstStyle/>
          <a:p>
            <a:pPr>
              <a:buFont typeface="Wingdings" pitchFamily="2" charset="2"/>
              <a:buChar char="Ø"/>
            </a:pPr>
            <a:r>
              <a:rPr lang="en-US" sz="2800"/>
              <a:t>Thực hiện các lưu trữ và truy xuất dữ liệu. Sử dụng các dịch vụ của các hệ CSDLđể thực hiện nhiệm vụ của mình.</a:t>
            </a:r>
          </a:p>
          <a:p>
            <a:pPr>
              <a:buFont typeface="Wingdings" pitchFamily="2" charset="2"/>
              <a:buChar char="Ø"/>
            </a:pPr>
            <a:r>
              <a:rPr lang="en-US" sz="2800"/>
              <a:t>Các thành phần chính là Data Access Logic, Data Sources.</a:t>
            </a:r>
            <a:br>
              <a:rPr lang="en-US" sz="2800"/>
            </a:br>
            <a:r>
              <a:rPr lang="en-US" sz="2800"/>
              <a:t>Data Access Logic components (DALC) là thành phần chính chịu trách nhiệm lưu trữ vào và truy xuất dữ liệu từ các nguồn dữ liệu – Data Sources như RDMBS, XML, File systems</a:t>
            </a:r>
          </a:p>
        </p:txBody>
      </p:sp>
    </p:spTree>
    <p:extLst>
      <p:ext uri="{BB962C8B-B14F-4D97-AF65-F5344CB8AC3E}">
        <p14:creationId xmlns:p14="http://schemas.microsoft.com/office/powerpoint/2010/main" val="42908855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 chương trình</a:t>
            </a:r>
            <a:endParaRPr lang="en-US"/>
          </a:p>
        </p:txBody>
      </p:sp>
      <p:sp>
        <p:nvSpPr>
          <p:cNvPr id="3" name="Content Placeholder 2"/>
          <p:cNvSpPr>
            <a:spLocks noGrp="1"/>
          </p:cNvSpPr>
          <p:nvPr>
            <p:ph idx="1"/>
          </p:nvPr>
        </p:nvSpPr>
        <p:spPr/>
        <p:txBody>
          <a:bodyPr/>
          <a:lstStyle/>
          <a:p>
            <a:r>
              <a:rPr lang="en-US" smtClean="0"/>
              <a:t>Tạo các lớp </a:t>
            </a:r>
          </a:p>
          <a:p>
            <a:pPr lvl="1"/>
            <a:r>
              <a:rPr lang="en-US" smtClean="0"/>
              <a:t>GUI presentation</a:t>
            </a:r>
          </a:p>
          <a:p>
            <a:pPr lvl="1"/>
            <a:r>
              <a:rPr lang="en-US" smtClean="0"/>
              <a:t>BUS business</a:t>
            </a:r>
          </a:p>
          <a:p>
            <a:pPr lvl="1"/>
            <a:r>
              <a:rPr lang="en-US" smtClean="0"/>
              <a:t>DAL Data Access</a:t>
            </a:r>
          </a:p>
          <a:p>
            <a:pPr lvl="1"/>
            <a:endParaRPr lang="en-US"/>
          </a:p>
        </p:txBody>
      </p:sp>
    </p:spTree>
    <p:extLst>
      <p:ext uri="{BB962C8B-B14F-4D97-AF65-F5344CB8AC3E}">
        <p14:creationId xmlns:p14="http://schemas.microsoft.com/office/powerpoint/2010/main" val="201504713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Theme 3">
      <a:dk1>
        <a:srgbClr val="000000"/>
      </a:dk1>
      <a:lt1>
        <a:srgbClr val="FFFFFF"/>
      </a:lt1>
      <a:dk2>
        <a:srgbClr val="37399B"/>
      </a:dk2>
      <a:lt2>
        <a:srgbClr val="C0C0C0"/>
      </a:lt2>
      <a:accent1>
        <a:srgbClr val="699DE9"/>
      </a:accent1>
      <a:accent2>
        <a:srgbClr val="EFB049"/>
      </a:accent2>
      <a:accent3>
        <a:srgbClr val="FFFFFF"/>
      </a:accent3>
      <a:accent4>
        <a:srgbClr val="000000"/>
      </a:accent4>
      <a:accent5>
        <a:srgbClr val="B9CCF2"/>
      </a:accent5>
      <a:accent6>
        <a:srgbClr val="D99F41"/>
      </a:accent6>
      <a:hlink>
        <a:srgbClr val="7476DC"/>
      </a:hlink>
      <a:folHlink>
        <a:srgbClr val="9AC664"/>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000066"/>
        </a:dk2>
        <a:lt2>
          <a:srgbClr val="969696"/>
        </a:lt2>
        <a:accent1>
          <a:srgbClr val="6F4EE6"/>
        </a:accent1>
        <a:accent2>
          <a:srgbClr val="69BFF9"/>
        </a:accent2>
        <a:accent3>
          <a:srgbClr val="FFFFFF"/>
        </a:accent3>
        <a:accent4>
          <a:srgbClr val="000000"/>
        </a:accent4>
        <a:accent5>
          <a:srgbClr val="BBB2F0"/>
        </a:accent5>
        <a:accent6>
          <a:srgbClr val="5EADE2"/>
        </a:accent6>
        <a:hlink>
          <a:srgbClr val="D17FB6"/>
        </a:hlink>
        <a:folHlink>
          <a:srgbClr val="76B749"/>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165E86"/>
        </a:dk2>
        <a:lt2>
          <a:srgbClr val="969696"/>
        </a:lt2>
        <a:accent1>
          <a:srgbClr val="33C5A9"/>
        </a:accent1>
        <a:accent2>
          <a:srgbClr val="90DE88"/>
        </a:accent2>
        <a:accent3>
          <a:srgbClr val="FFFFFF"/>
        </a:accent3>
        <a:accent4>
          <a:srgbClr val="000000"/>
        </a:accent4>
        <a:accent5>
          <a:srgbClr val="ADDFD1"/>
        </a:accent5>
        <a:accent6>
          <a:srgbClr val="82C97B"/>
        </a:accent6>
        <a:hlink>
          <a:srgbClr val="7D96D3"/>
        </a:hlink>
        <a:folHlink>
          <a:srgbClr val="DEDB7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37399B"/>
        </a:dk2>
        <a:lt2>
          <a:srgbClr val="C0C0C0"/>
        </a:lt2>
        <a:accent1>
          <a:srgbClr val="699DE9"/>
        </a:accent1>
        <a:accent2>
          <a:srgbClr val="EFB049"/>
        </a:accent2>
        <a:accent3>
          <a:srgbClr val="FFFFFF"/>
        </a:accent3>
        <a:accent4>
          <a:srgbClr val="000000"/>
        </a:accent4>
        <a:accent5>
          <a:srgbClr val="B9CCF2"/>
        </a:accent5>
        <a:accent6>
          <a:srgbClr val="D99F41"/>
        </a:accent6>
        <a:hlink>
          <a:srgbClr val="7476DC"/>
        </a:hlink>
        <a:folHlink>
          <a:srgbClr val="9AC664"/>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Theme1</Template>
  <TotalTime>370</TotalTime>
  <Words>497</Words>
  <Application>Microsoft Office PowerPoint</Application>
  <PresentationFormat>On-screen Show (4:3)</PresentationFormat>
  <Paragraphs>39</Paragraphs>
  <Slides>10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4" baseType="lpstr">
      <vt:lpstr>Arial</vt:lpstr>
      <vt:lpstr>Wingdings</vt:lpstr>
      <vt:lpstr>Theme1</vt:lpstr>
      <vt:lpstr>Image</vt:lpstr>
      <vt:lpstr>Chương 5. Xây dựng ứng dụng với Mô hình 3 lớp </vt:lpstr>
      <vt:lpstr>Giới thiệu</vt:lpstr>
      <vt:lpstr>Mô hình 3 layer</vt:lpstr>
      <vt:lpstr>Lớp giao diện(Presentation Layer)</vt:lpstr>
      <vt:lpstr>Lớp giao diện(Presentation Layer)</vt:lpstr>
      <vt:lpstr>Lớp xử lý (Business Layer)</vt:lpstr>
      <vt:lpstr>Lớp xử lý (Business Layer</vt:lpstr>
      <vt:lpstr>Lớp Data Access Layer</vt:lpstr>
      <vt:lpstr>Demo chương trình</vt:lpstr>
      <vt:lpstr>Xây dựng lớp DAL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LeTho</dc:creator>
  <cp:lastModifiedBy>LeTho</cp:lastModifiedBy>
  <cp:revision>15</cp:revision>
  <dcterms:created xsi:type="dcterms:W3CDTF">2016-03-17T00:50:41Z</dcterms:created>
  <dcterms:modified xsi:type="dcterms:W3CDTF">2020-10-11T06:32:24Z</dcterms:modified>
</cp:coreProperties>
</file>