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862878"/>
              </p:ext>
            </p:extLst>
          </p:nvPr>
        </p:nvGraphicFramePr>
        <p:xfrm>
          <a:off x="0" y="0"/>
          <a:ext cx="914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Image" r:id="rId3" imgW="9650794" imgH="2539683" progId="Photoshop.Image.7">
                  <p:embed/>
                </p:oleObj>
              </mc:Choice>
              <mc:Fallback>
                <p:oleObj name="Image" r:id="rId3" imgW="9650794" imgH="253968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5"/>
          <p:cNvSpPr>
            <a:spLocks noChangeArrowheads="1"/>
          </p:cNvSpPr>
          <p:nvPr/>
        </p:nvSpPr>
        <p:spPr bwMode="gray">
          <a:xfrm>
            <a:off x="-12357" y="1464468"/>
            <a:ext cx="9144000" cy="29368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2" descr="http://edunet.com.vn/chu-de/50/uploads/consultant/cd_cong_nghe_thu_duc-smal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34275" y="0"/>
            <a:ext cx="1609725" cy="161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3581400"/>
            <a:ext cx="54752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8077200" cy="682625"/>
          </a:xfrm>
          <a:extLst/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vi-VN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3"/>
          <p:cNvGraphicFramePr>
            <a:graphicFrameLocks noChangeAspect="1"/>
          </p:cNvGraphicFramePr>
          <p:nvPr/>
        </p:nvGraphicFramePr>
        <p:xfrm>
          <a:off x="0" y="0"/>
          <a:ext cx="914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16" imgW="10971429" imgH="1332863" progId="Photoshop.Image.7">
                  <p:embed/>
                </p:oleObj>
              </mc:Choice>
              <mc:Fallback>
                <p:oleObj name="Image" r:id="rId16" imgW="10971429" imgH="133286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99D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fld id="{339858E4-B363-4CCB-BDEE-C71C1CB29BA2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fld id="{3FD3D474-17C0-4EB8-BAE1-E919641E5BB4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048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Rectangle 44"/>
          <p:cNvSpPr>
            <a:spLocks noChangeArrowheads="1"/>
          </p:cNvSpPr>
          <p:nvPr/>
        </p:nvSpPr>
        <p:spPr bwMode="gray">
          <a:xfrm>
            <a:off x="0" y="990600"/>
            <a:ext cx="9144000" cy="793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5475288" cy="2362200"/>
          </a:xfrm>
        </p:spPr>
        <p:txBody>
          <a:bodyPr/>
          <a:lstStyle/>
          <a:p>
            <a:r>
              <a:rPr lang="pt-BR" dirty="0" smtClean="0"/>
              <a:t>1. </a:t>
            </a:r>
            <a:r>
              <a:rPr lang="pt-BR" dirty="0"/>
              <a:t>Viết tài liệu hướng dẫn sử dụng.</a:t>
            </a:r>
            <a:endParaRPr lang="en-US" dirty="0"/>
          </a:p>
          <a:p>
            <a:r>
              <a:rPr lang="pt-BR" dirty="0" smtClean="0"/>
              <a:t>2  </a:t>
            </a:r>
            <a:r>
              <a:rPr lang="pt-BR" dirty="0"/>
              <a:t>Đóng gói phần mềm.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686800" cy="1524000"/>
          </a:xfrm>
        </p:spPr>
        <p:txBody>
          <a:bodyPr/>
          <a:lstStyle/>
          <a:p>
            <a:pPr algn="ctr"/>
            <a:r>
              <a:rPr lang="pt-BR" dirty="0"/>
              <a:t>Chương </a:t>
            </a:r>
            <a:r>
              <a:rPr lang="pt-BR" dirty="0" smtClean="0"/>
              <a:t>7: 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Đóng </a:t>
            </a:r>
            <a:r>
              <a:rPr lang="pt-BR" dirty="0"/>
              <a:t>gói phần mềm.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9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Vào </a:t>
            </a:r>
            <a:r>
              <a:rPr lang="en-US"/>
              <a:t>Solution </a:t>
            </a:r>
            <a:r>
              <a:rPr lang="en-US" smtClean="0"/>
              <a:t>nhấn phải chọn Add -&gt; </a:t>
            </a:r>
            <a:r>
              <a:rPr lang="en-US"/>
              <a:t>New Project</a:t>
            </a:r>
            <a:r>
              <a:rPr lang="en-US" smtClean="0"/>
              <a:t>.</a:t>
            </a:r>
          </a:p>
          <a:p>
            <a:r>
              <a:rPr lang="vi-VN"/>
              <a:t>Trong cửa sổ New Project </a:t>
            </a:r>
            <a:r>
              <a:rPr lang="en-US" smtClean="0"/>
              <a:t>-</a:t>
            </a:r>
            <a:r>
              <a:rPr lang="vi-VN" smtClean="0"/>
              <a:t>&gt; </a:t>
            </a:r>
            <a:r>
              <a:rPr lang="en-US" smtClean="0"/>
              <a:t>chọn </a:t>
            </a:r>
            <a:r>
              <a:rPr lang="vi-VN" smtClean="0"/>
              <a:t>Orther </a:t>
            </a:r>
            <a:r>
              <a:rPr lang="vi-VN"/>
              <a:t>Project Types </a:t>
            </a:r>
            <a:r>
              <a:rPr lang="en-US" smtClean="0"/>
              <a:t>-</a:t>
            </a:r>
            <a:r>
              <a:rPr lang="vi-VN" smtClean="0"/>
              <a:t>&gt; </a:t>
            </a:r>
            <a:r>
              <a:rPr lang="vi-VN"/>
              <a:t>Setup Project </a:t>
            </a:r>
            <a:r>
              <a:rPr lang="en-US" smtClean="0"/>
              <a:t>-</a:t>
            </a:r>
            <a:r>
              <a:rPr lang="vi-VN" smtClean="0"/>
              <a:t>&gt; </a:t>
            </a:r>
            <a:r>
              <a:rPr lang="vi-VN"/>
              <a:t>Đặt </a:t>
            </a:r>
            <a:r>
              <a:rPr lang="vi-VN" smtClean="0"/>
              <a:t>tên</a:t>
            </a:r>
            <a:r>
              <a:rPr lang="en-US" smtClean="0"/>
              <a:t>  -&gt; </a:t>
            </a:r>
            <a:r>
              <a:rPr lang="vi-VN" smtClean="0"/>
              <a:t> </a:t>
            </a:r>
            <a:r>
              <a:rPr lang="vi-VN"/>
              <a:t>chỉ đường dẫn lưu file setup của bạn </a:t>
            </a:r>
            <a:r>
              <a:rPr lang="en-US" smtClean="0"/>
              <a:t>-</a:t>
            </a:r>
            <a:r>
              <a:rPr lang="vi-VN" smtClean="0"/>
              <a:t>&gt; </a:t>
            </a:r>
            <a:r>
              <a:rPr lang="vi-VN"/>
              <a:t>OK.</a:t>
            </a:r>
            <a:endParaRPr lang="en-US" smtClean="0"/>
          </a:p>
          <a:p>
            <a:r>
              <a:rPr lang="vi-VN"/>
              <a:t>Sau khi tạo xong Setup Project trong Solution Explorer của bạn sẽ có xuất hiện </a:t>
            </a:r>
            <a:r>
              <a:rPr lang="vi-VN" smtClean="0"/>
              <a:t>Project. </a:t>
            </a:r>
            <a:r>
              <a:rPr lang="en-US" smtClean="0"/>
              <a:t>Nhấn chuột </a:t>
            </a:r>
            <a:r>
              <a:rPr lang="vi-VN" smtClean="0"/>
              <a:t>vào </a:t>
            </a:r>
            <a:r>
              <a:rPr lang="vi-VN"/>
              <a:t>Project </a:t>
            </a:r>
            <a:r>
              <a:rPr lang="en-US" smtClean="0"/>
              <a:t>-</a:t>
            </a:r>
            <a:r>
              <a:rPr lang="vi-VN" smtClean="0"/>
              <a:t>&gt; </a:t>
            </a:r>
            <a:r>
              <a:rPr lang="en-US" smtClean="0"/>
              <a:t>chọn </a:t>
            </a:r>
            <a:r>
              <a:rPr lang="vi-VN" smtClean="0"/>
              <a:t>Add </a:t>
            </a:r>
            <a:r>
              <a:rPr lang="en-US" smtClean="0"/>
              <a:t>-</a:t>
            </a:r>
            <a:r>
              <a:rPr lang="vi-VN" smtClean="0"/>
              <a:t>&gt; </a:t>
            </a:r>
            <a:r>
              <a:rPr lang="vi-VN"/>
              <a:t>Project Output.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cửa sổ Project Output chọn Primary output </a:t>
            </a:r>
            <a:r>
              <a:rPr lang="en-US" smtClean="0"/>
              <a:t>-&gt; chọn OK.</a:t>
            </a:r>
          </a:p>
          <a:p>
            <a:r>
              <a:rPr lang="en-US" smtClean="0"/>
              <a:t>Nhấn phải vào </a:t>
            </a:r>
            <a:r>
              <a:rPr lang="en-US"/>
              <a:t>Project Setup vừa tạo </a:t>
            </a:r>
            <a:r>
              <a:rPr lang="en-US" smtClean="0"/>
              <a:t>-&gt; chọn Properties -&gt; </a:t>
            </a:r>
            <a:r>
              <a:rPr lang="en-US"/>
              <a:t>Prerequisites </a:t>
            </a:r>
            <a:r>
              <a:rPr lang="en-US" smtClean="0"/>
              <a:t>-&gt; đánh dấu vào </a:t>
            </a:r>
            <a:r>
              <a:rPr lang="en-US"/>
              <a:t>.NET Framework, SQLEXPRESS 2005 </a:t>
            </a:r>
            <a:r>
              <a:rPr lang="en-US" smtClean="0"/>
              <a:t>-&gt; chọn </a:t>
            </a:r>
            <a:r>
              <a:rPr lang="en-US"/>
              <a:t>radio button </a:t>
            </a:r>
            <a:r>
              <a:rPr lang="en-US" smtClean="0"/>
              <a:t>download </a:t>
            </a:r>
            <a:r>
              <a:rPr lang="en-US"/>
              <a:t>.... my </a:t>
            </a:r>
            <a:r>
              <a:rPr lang="en-US" smtClean="0"/>
              <a:t>applications -&gt; </a:t>
            </a:r>
            <a:r>
              <a:rPr lang="en-US"/>
              <a:t>OK.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bước đóng gói phần mềm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 Để tạo shortcut ngoài desktop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vi-VN" sz="2800" dirty="0" smtClean="0"/>
              <a:t>Application </a:t>
            </a:r>
            <a:r>
              <a:rPr lang="vi-VN" sz="2800" dirty="0"/>
              <a:t>Folder </a:t>
            </a:r>
            <a:r>
              <a:rPr lang="en-US" sz="2800" dirty="0" smtClean="0"/>
              <a:t>-</a:t>
            </a:r>
            <a:r>
              <a:rPr lang="vi-VN" sz="2800" dirty="0" smtClean="0"/>
              <a:t>&gt;</a:t>
            </a:r>
            <a:r>
              <a:rPr lang="en-US" sz="2800" dirty="0" err="1" smtClean="0"/>
              <a:t>Nhấn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chuột</a:t>
            </a:r>
            <a:r>
              <a:rPr lang="en-US" sz="2800" dirty="0" smtClean="0"/>
              <a:t> </a:t>
            </a:r>
            <a:r>
              <a:rPr lang="vi-VN" sz="2800" dirty="0" smtClean="0"/>
              <a:t>vào </a:t>
            </a:r>
            <a:r>
              <a:rPr lang="vi-VN" sz="2800" dirty="0"/>
              <a:t>file Primary output ... </a:t>
            </a:r>
            <a:r>
              <a:rPr lang="en-US" sz="2800" dirty="0" smtClean="0"/>
              <a:t>-</a:t>
            </a:r>
            <a:r>
              <a:rPr lang="vi-VN" sz="2800" dirty="0" smtClean="0"/>
              <a:t>&gt; </a:t>
            </a:r>
            <a:r>
              <a:rPr lang="vi-VN" sz="2800" dirty="0"/>
              <a:t>Chọn Creat shortcut .... &gt;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Shortcut</a:t>
            </a:r>
            <a:r>
              <a:rPr lang="vi-VN" sz="2800" dirty="0" smtClean="0"/>
              <a:t>.</a:t>
            </a:r>
            <a:r>
              <a:rPr lang="vi-VN" sz="2800" dirty="0"/>
              <a:t/>
            </a:r>
            <a:br>
              <a:rPr lang="vi-VN" sz="2800" dirty="0"/>
            </a:br>
            <a:r>
              <a:rPr lang="en-US" sz="2800" dirty="0" err="1" smtClean="0"/>
              <a:t>Chọn</a:t>
            </a:r>
            <a:r>
              <a:rPr lang="en-US" sz="2800" dirty="0" smtClean="0"/>
              <a:t> 1</a:t>
            </a:r>
            <a:r>
              <a:rPr lang="vi-VN" sz="2800" dirty="0" smtClean="0"/>
              <a:t> </a:t>
            </a:r>
            <a:r>
              <a:rPr lang="vi-VN" sz="2800" dirty="0"/>
              <a:t>file *.ico rồi add vào application folder bằng cách </a:t>
            </a:r>
            <a:r>
              <a:rPr lang="en-US" sz="2800" dirty="0" err="1" smtClean="0"/>
              <a:t>nhấn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vi-VN" sz="2800" dirty="0" smtClean="0"/>
              <a:t> </a:t>
            </a:r>
            <a:r>
              <a:rPr lang="vi-VN" sz="2800" dirty="0"/>
              <a:t>vào folder application folder </a:t>
            </a:r>
            <a:r>
              <a:rPr lang="en-US" sz="2800" dirty="0" smtClean="0"/>
              <a:t>-</a:t>
            </a:r>
            <a:r>
              <a:rPr lang="vi-VN" sz="2800" dirty="0" smtClean="0"/>
              <a:t>&gt; </a:t>
            </a:r>
            <a:r>
              <a:rPr lang="vi-VN" sz="2800" dirty="0"/>
              <a:t>Add </a:t>
            </a:r>
            <a:r>
              <a:rPr lang="en-US" sz="2800" dirty="0" smtClean="0"/>
              <a:t>-</a:t>
            </a:r>
            <a:r>
              <a:rPr lang="vi-VN" sz="2800" dirty="0" smtClean="0"/>
              <a:t>&gt; </a:t>
            </a:r>
            <a:r>
              <a:rPr lang="vi-VN" sz="2800" dirty="0"/>
              <a:t>Files...&gt; chỉ đường dẫn tới file </a:t>
            </a:r>
            <a:r>
              <a:rPr lang="vi-VN" sz="2800" dirty="0" smtClean="0"/>
              <a:t>icon.</a:t>
            </a:r>
            <a:r>
              <a:rPr lang="vi-VN" sz="2800" dirty="0"/>
              <a:t/>
            </a:r>
            <a:br>
              <a:rPr lang="vi-VN" sz="2800" dirty="0"/>
            </a:b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bước đóng gói phần mềm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800" dirty="0"/>
              <a:t/>
            </a:r>
            <a:br>
              <a:rPr lang="vi-VN" sz="2800" dirty="0"/>
            </a:br>
            <a:r>
              <a:rPr lang="vi-VN" sz="2800" dirty="0"/>
              <a:t>- </a:t>
            </a:r>
            <a:r>
              <a:rPr lang="en-US" sz="2800" dirty="0" err="1"/>
              <a:t>N</a:t>
            </a:r>
            <a:r>
              <a:rPr lang="en-US" sz="2800" dirty="0" err="1" smtClean="0"/>
              <a:t>hấn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chuột</a:t>
            </a:r>
            <a:r>
              <a:rPr lang="vi-VN" sz="2800" dirty="0" smtClean="0"/>
              <a:t> </a:t>
            </a:r>
            <a:r>
              <a:rPr lang="vi-VN" sz="2800" dirty="0"/>
              <a:t>vào shortcut vừa tạo chọn properties </a:t>
            </a:r>
            <a:r>
              <a:rPr lang="en-US" sz="2800" dirty="0" smtClean="0"/>
              <a:t>-</a:t>
            </a:r>
            <a:r>
              <a:rPr lang="vi-VN" sz="2800" dirty="0" smtClean="0"/>
              <a:t>&gt; </a:t>
            </a:r>
            <a:r>
              <a:rPr lang="vi-VN" sz="2800" dirty="0"/>
              <a:t>trong properties tìm đến dòng icon </a:t>
            </a:r>
            <a:r>
              <a:rPr lang="en-US" sz="2800" dirty="0" smtClean="0"/>
              <a:t>-</a:t>
            </a:r>
            <a:r>
              <a:rPr lang="vi-VN" sz="2800" dirty="0" smtClean="0"/>
              <a:t>&gt; </a:t>
            </a:r>
            <a:r>
              <a:rPr lang="vi-VN" sz="2800" dirty="0"/>
              <a:t>Browser </a:t>
            </a:r>
            <a:r>
              <a:rPr lang="en-US" sz="2800" dirty="0" smtClean="0"/>
              <a:t>-</a:t>
            </a:r>
            <a:r>
              <a:rPr lang="vi-VN" sz="2800" dirty="0" smtClean="0"/>
              <a:t>&gt; </a:t>
            </a:r>
            <a:r>
              <a:rPr lang="vi-VN" sz="2800" dirty="0"/>
              <a:t>Application folder </a:t>
            </a:r>
            <a:r>
              <a:rPr lang="en-US" sz="2800" dirty="0" smtClean="0"/>
              <a:t>-</a:t>
            </a:r>
            <a:r>
              <a:rPr lang="vi-VN" sz="2800" dirty="0" smtClean="0"/>
              <a:t>&gt; </a:t>
            </a:r>
            <a:r>
              <a:rPr lang="vi-VN" sz="2800" dirty="0"/>
              <a:t>chọn file icon vừa add </a:t>
            </a:r>
            <a:r>
              <a:rPr lang="en-US" sz="2800" dirty="0" smtClean="0"/>
              <a:t>-</a:t>
            </a:r>
            <a:r>
              <a:rPr lang="vi-VN" sz="2800" dirty="0" smtClean="0"/>
              <a:t>&gt; </a:t>
            </a:r>
            <a:r>
              <a:rPr lang="vi-VN" sz="2800" dirty="0"/>
              <a:t>OK.</a:t>
            </a:r>
            <a:br>
              <a:rPr lang="vi-VN" sz="2800" dirty="0"/>
            </a:br>
            <a:r>
              <a:rPr lang="vi-VN" sz="2800" dirty="0"/>
              <a:t>- Kéo shortcut vừa tạo thả vào folder user's desktop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bước đóng gói phần mềm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thêm</a:t>
            </a:r>
            <a:r>
              <a:rPr lang="en-US" dirty="0"/>
              <a:t> file SQL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file </a:t>
            </a:r>
            <a:r>
              <a:rPr lang="en-US" dirty="0" err="1"/>
              <a:t>là</a:t>
            </a:r>
            <a:r>
              <a:rPr lang="en-US" dirty="0"/>
              <a:t> *.</a:t>
            </a:r>
            <a:r>
              <a:rPr lang="en-US" dirty="0" err="1" smtClean="0"/>
              <a:t>mdf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*.</a:t>
            </a:r>
            <a:r>
              <a:rPr lang="en-US" dirty="0" err="1"/>
              <a:t>ldf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application </a:t>
            </a:r>
            <a:r>
              <a:rPr lang="en-US" dirty="0" smtClean="0"/>
              <a:t>folder</a:t>
            </a:r>
          </a:p>
          <a:p>
            <a:r>
              <a:rPr lang="en-US" dirty="0"/>
              <a:t> Right click </a:t>
            </a:r>
            <a:r>
              <a:rPr lang="en-US" dirty="0" err="1"/>
              <a:t>vào</a:t>
            </a:r>
            <a:r>
              <a:rPr lang="en-US" dirty="0"/>
              <a:t> project output &gt; Build</a:t>
            </a:r>
            <a:r>
              <a:rPr lang="en-US" dirty="0" smtClean="0"/>
              <a:t>...</a:t>
            </a:r>
          </a:p>
          <a:p>
            <a:r>
              <a:rPr lang="vi-VN" dirty="0"/>
              <a:t> Cài đặt và chạy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290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 3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699DE9"/>
      </a:accent1>
      <a:accent2>
        <a:srgbClr val="EFB049"/>
      </a:accent2>
      <a:accent3>
        <a:srgbClr val="FFFFFF"/>
      </a:accent3>
      <a:accent4>
        <a:srgbClr val="000000"/>
      </a:accent4>
      <a:accent5>
        <a:srgbClr val="B9CCF2"/>
      </a:accent5>
      <a:accent6>
        <a:srgbClr val="D99F41"/>
      </a:accent6>
      <a:hlink>
        <a:srgbClr val="7476DC"/>
      </a:hlink>
      <a:folHlink>
        <a:srgbClr val="9AC664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4EE6"/>
        </a:accent1>
        <a:accent2>
          <a:srgbClr val="69BFF9"/>
        </a:accent2>
        <a:accent3>
          <a:srgbClr val="FFFFFF"/>
        </a:accent3>
        <a:accent4>
          <a:srgbClr val="000000"/>
        </a:accent4>
        <a:accent5>
          <a:srgbClr val="BBB2F0"/>
        </a:accent5>
        <a:accent6>
          <a:srgbClr val="5EADE2"/>
        </a:accent6>
        <a:hlink>
          <a:srgbClr val="D17FB6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FB049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D99F41"/>
        </a:accent6>
        <a:hlink>
          <a:srgbClr val="7476DC"/>
        </a:hlink>
        <a:folHlink>
          <a:srgbClr val="9AC6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</TotalTime>
  <Words>184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Theme1</vt:lpstr>
      <vt:lpstr>Image</vt:lpstr>
      <vt:lpstr>Chương 7:  Đóng gói phần mềm. </vt:lpstr>
      <vt:lpstr>Các bước đóng gói phần mềm</vt:lpstr>
      <vt:lpstr>Các bước đóng gói phần mềm</vt:lpstr>
      <vt:lpstr>Các bước đóng gói phần mềm</vt:lpstr>
      <vt:lpstr>Các bước đóng gói phần mềm</vt:lpstr>
      <vt:lpstr>Các bước đóng gói phần mềm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4 Thiết kế, cài đặt các chức năng</dc:title>
  <dc:creator>LeTho</dc:creator>
  <cp:lastModifiedBy>LeTho</cp:lastModifiedBy>
  <cp:revision>13</cp:revision>
  <dcterms:created xsi:type="dcterms:W3CDTF">2015-03-03T06:58:24Z</dcterms:created>
  <dcterms:modified xsi:type="dcterms:W3CDTF">2020-10-11T06:36:09Z</dcterms:modified>
</cp:coreProperties>
</file>