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8" r:id="rId3"/>
    <p:sldId id="260" r:id="rId4"/>
    <p:sldId id="259" r:id="rId5"/>
    <p:sldId id="262" r:id="rId6"/>
    <p:sldId id="263" r:id="rId7"/>
    <p:sldId id="264" r:id="rId8"/>
    <p:sldId id="265"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ô" initials="N" lastIdx="2" clrIdx="0">
    <p:extLst>
      <p:ext uri="{19B8F6BF-5375-455C-9EA6-DF929625EA0E}">
        <p15:presenceInfo xmlns:p15="http://schemas.microsoft.com/office/powerpoint/2012/main" userId="11afdb2c307f6e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2E52"/>
    <a:srgbClr val="4A8DB7"/>
    <a:srgbClr val="3B7197"/>
    <a:srgbClr val="A1E1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210E46-FB5C-495D-9569-807AB223DC28}" v="159" dt="2020-08-10T17:07:03.2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1694"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8C7064-734E-4D9B-A6CF-8CA36EA2D29A}"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553CB-0AC5-4CDB-B3E8-62A36D4B73BB}" type="slidenum">
              <a:rPr lang="en-US" smtClean="0"/>
              <a:t>‹#›</a:t>
            </a:fld>
            <a:endParaRPr lang="en-US"/>
          </a:p>
        </p:txBody>
      </p:sp>
    </p:spTree>
    <p:extLst>
      <p:ext uri="{BB962C8B-B14F-4D97-AF65-F5344CB8AC3E}">
        <p14:creationId xmlns:p14="http://schemas.microsoft.com/office/powerpoint/2010/main" val="412388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C7064-734E-4D9B-A6CF-8CA36EA2D29A}"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553CB-0AC5-4CDB-B3E8-62A36D4B73BB}" type="slidenum">
              <a:rPr lang="en-US" smtClean="0"/>
              <a:t>‹#›</a:t>
            </a:fld>
            <a:endParaRPr lang="en-US"/>
          </a:p>
        </p:txBody>
      </p:sp>
    </p:spTree>
    <p:extLst>
      <p:ext uri="{BB962C8B-B14F-4D97-AF65-F5344CB8AC3E}">
        <p14:creationId xmlns:p14="http://schemas.microsoft.com/office/powerpoint/2010/main" val="3071117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C7064-734E-4D9B-A6CF-8CA36EA2D29A}"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553CB-0AC5-4CDB-B3E8-62A36D4B73BB}" type="slidenum">
              <a:rPr lang="en-US" smtClean="0"/>
              <a:t>‹#›</a:t>
            </a:fld>
            <a:endParaRPr lang="en-US"/>
          </a:p>
        </p:txBody>
      </p:sp>
    </p:spTree>
    <p:extLst>
      <p:ext uri="{BB962C8B-B14F-4D97-AF65-F5344CB8AC3E}">
        <p14:creationId xmlns:p14="http://schemas.microsoft.com/office/powerpoint/2010/main" val="3588880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C7064-734E-4D9B-A6CF-8CA36EA2D29A}"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553CB-0AC5-4CDB-B3E8-62A36D4B73BB}" type="slidenum">
              <a:rPr lang="en-US" smtClean="0"/>
              <a:t>‹#›</a:t>
            </a:fld>
            <a:endParaRPr lang="en-US"/>
          </a:p>
        </p:txBody>
      </p:sp>
    </p:spTree>
    <p:extLst>
      <p:ext uri="{BB962C8B-B14F-4D97-AF65-F5344CB8AC3E}">
        <p14:creationId xmlns:p14="http://schemas.microsoft.com/office/powerpoint/2010/main" val="2895015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C7064-734E-4D9B-A6CF-8CA36EA2D29A}"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553CB-0AC5-4CDB-B3E8-62A36D4B73BB}" type="slidenum">
              <a:rPr lang="en-US" smtClean="0"/>
              <a:t>‹#›</a:t>
            </a:fld>
            <a:endParaRPr lang="en-US"/>
          </a:p>
        </p:txBody>
      </p:sp>
    </p:spTree>
    <p:extLst>
      <p:ext uri="{BB962C8B-B14F-4D97-AF65-F5344CB8AC3E}">
        <p14:creationId xmlns:p14="http://schemas.microsoft.com/office/powerpoint/2010/main" val="277943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8C7064-734E-4D9B-A6CF-8CA36EA2D29A}"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553CB-0AC5-4CDB-B3E8-62A36D4B73BB}" type="slidenum">
              <a:rPr lang="en-US" smtClean="0"/>
              <a:t>‹#›</a:t>
            </a:fld>
            <a:endParaRPr lang="en-US"/>
          </a:p>
        </p:txBody>
      </p:sp>
    </p:spTree>
    <p:extLst>
      <p:ext uri="{BB962C8B-B14F-4D97-AF65-F5344CB8AC3E}">
        <p14:creationId xmlns:p14="http://schemas.microsoft.com/office/powerpoint/2010/main" val="3455585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8C7064-734E-4D9B-A6CF-8CA36EA2D29A}" type="datetimeFigureOut">
              <a:rPr lang="en-US" smtClean="0"/>
              <a:t>8/10/2020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6553CB-0AC5-4CDB-B3E8-62A36D4B73BB}" type="slidenum">
              <a:rPr lang="en-US" smtClean="0"/>
              <a:t>‹#›</a:t>
            </a:fld>
            <a:endParaRPr lang="en-US"/>
          </a:p>
        </p:txBody>
      </p:sp>
    </p:spTree>
    <p:extLst>
      <p:ext uri="{BB962C8B-B14F-4D97-AF65-F5344CB8AC3E}">
        <p14:creationId xmlns:p14="http://schemas.microsoft.com/office/powerpoint/2010/main" val="4221108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8C7064-734E-4D9B-A6CF-8CA36EA2D29A}" type="datetimeFigureOut">
              <a:rPr lang="en-US" smtClean="0"/>
              <a:t>8/10/2020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6553CB-0AC5-4CDB-B3E8-62A36D4B73BB}" type="slidenum">
              <a:rPr lang="en-US" smtClean="0"/>
              <a:t>‹#›</a:t>
            </a:fld>
            <a:endParaRPr lang="en-US"/>
          </a:p>
        </p:txBody>
      </p:sp>
    </p:spTree>
    <p:extLst>
      <p:ext uri="{BB962C8B-B14F-4D97-AF65-F5344CB8AC3E}">
        <p14:creationId xmlns:p14="http://schemas.microsoft.com/office/powerpoint/2010/main" val="996584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8C7064-734E-4D9B-A6CF-8CA36EA2D29A}" type="datetimeFigureOut">
              <a:rPr lang="en-US" smtClean="0"/>
              <a:t>8/10/2020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6553CB-0AC5-4CDB-B3E8-62A36D4B73BB}" type="slidenum">
              <a:rPr lang="en-US" smtClean="0"/>
              <a:t>‹#›</a:t>
            </a:fld>
            <a:endParaRPr lang="en-US"/>
          </a:p>
        </p:txBody>
      </p:sp>
    </p:spTree>
    <p:extLst>
      <p:ext uri="{BB962C8B-B14F-4D97-AF65-F5344CB8AC3E}">
        <p14:creationId xmlns:p14="http://schemas.microsoft.com/office/powerpoint/2010/main" val="1220162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8C7064-734E-4D9B-A6CF-8CA36EA2D29A}"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553CB-0AC5-4CDB-B3E8-62A36D4B73BB}" type="slidenum">
              <a:rPr lang="en-US" smtClean="0"/>
              <a:t>‹#›</a:t>
            </a:fld>
            <a:endParaRPr lang="en-US"/>
          </a:p>
        </p:txBody>
      </p:sp>
    </p:spTree>
    <p:extLst>
      <p:ext uri="{BB962C8B-B14F-4D97-AF65-F5344CB8AC3E}">
        <p14:creationId xmlns:p14="http://schemas.microsoft.com/office/powerpoint/2010/main" val="2246600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8C7064-734E-4D9B-A6CF-8CA36EA2D29A}"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553CB-0AC5-4CDB-B3E8-62A36D4B73BB}" type="slidenum">
              <a:rPr lang="en-US" smtClean="0"/>
              <a:t>‹#›</a:t>
            </a:fld>
            <a:endParaRPr lang="en-US"/>
          </a:p>
        </p:txBody>
      </p:sp>
    </p:spTree>
    <p:extLst>
      <p:ext uri="{BB962C8B-B14F-4D97-AF65-F5344CB8AC3E}">
        <p14:creationId xmlns:p14="http://schemas.microsoft.com/office/powerpoint/2010/main" val="3945973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C7064-734E-4D9B-A6CF-8CA36EA2D29A}" type="datetimeFigureOut">
              <a:rPr lang="en-US" smtClean="0"/>
              <a:t>8/10/2020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553CB-0AC5-4CDB-B3E8-62A36D4B73BB}" type="slidenum">
              <a:rPr lang="en-US" smtClean="0"/>
              <a:t>‹#›</a:t>
            </a:fld>
            <a:endParaRPr lang="en-US"/>
          </a:p>
        </p:txBody>
      </p:sp>
    </p:spTree>
    <p:extLst>
      <p:ext uri="{BB962C8B-B14F-4D97-AF65-F5344CB8AC3E}">
        <p14:creationId xmlns:p14="http://schemas.microsoft.com/office/powerpoint/2010/main" val="1899782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drive/folders/1hRolGQsvVcZw1inKLUtLjfmhurG4EmsG?usp=sharing" TargetMode="External"/><Relationship Id="rId2" Type="http://schemas.openxmlformats.org/officeDocument/2006/relationships/hyperlink" Target="https://github.com/ngotray/Quan-Ly-Tour-LTDD2.gi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F39A2DA-62DC-4C6C-A258-64DADF3B56CD}"/>
              </a:ext>
            </a:extLst>
          </p:cNvPr>
          <p:cNvSpPr/>
          <p:nvPr/>
        </p:nvSpPr>
        <p:spPr>
          <a:xfrm>
            <a:off x="597877" y="1639765"/>
            <a:ext cx="3578469" cy="3578469"/>
          </a:xfrm>
          <a:prstGeom prst="ellipse">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Designball-Location-01" pitchFamily="2" charset="0"/>
                <a:ea typeface="Open Sans" panose="020B0606030504020204" pitchFamily="34" charset="0"/>
                <a:cs typeface="Arial" panose="020B0604020202020204" pitchFamily="34" charset="0"/>
              </a:rPr>
              <a:t>A</a:t>
            </a:r>
          </a:p>
        </p:txBody>
      </p:sp>
      <p:sp>
        <p:nvSpPr>
          <p:cNvPr id="5" name="TextBox 4">
            <a:extLst>
              <a:ext uri="{FF2B5EF4-FFF2-40B4-BE49-F238E27FC236}">
                <a16:creationId xmlns:a16="http://schemas.microsoft.com/office/drawing/2014/main" id="{0D5C9D39-96FB-43D9-A60B-A5AA019CD0A8}"/>
              </a:ext>
            </a:extLst>
          </p:cNvPr>
          <p:cNvSpPr txBox="1"/>
          <p:nvPr/>
        </p:nvSpPr>
        <p:spPr>
          <a:xfrm>
            <a:off x="4572000" y="2233066"/>
            <a:ext cx="3833446" cy="1200329"/>
          </a:xfrm>
          <a:prstGeom prst="rect">
            <a:avLst/>
          </a:prstGeom>
          <a:noFill/>
        </p:spPr>
        <p:txBody>
          <a:bodyPr wrap="square" rtlCol="0">
            <a:spAutoFit/>
          </a:bodyPr>
          <a:lstStyle/>
          <a:p>
            <a:r>
              <a:rPr lang="en-US" sz="3600" b="1">
                <a:solidFill>
                  <a:srgbClr val="3B7197"/>
                </a:solidFill>
                <a:latin typeface="Segoe UI Black" panose="020B0A02040204020203" pitchFamily="34" charset="0"/>
                <a:ea typeface="Segoe UI Black" panose="020B0A02040204020203" pitchFamily="34" charset="0"/>
                <a:cs typeface="Aharoni" panose="020B0604020202020204" pitchFamily="2" charset="-79"/>
              </a:rPr>
              <a:t>PROJECT</a:t>
            </a:r>
          </a:p>
          <a:p>
            <a:r>
              <a:rPr lang="en-US" sz="3600" b="1">
                <a:solidFill>
                  <a:srgbClr val="3B7197"/>
                </a:solidFill>
                <a:latin typeface="Segoe UI Black" panose="020B0A02040204020203" pitchFamily="34" charset="0"/>
                <a:ea typeface="Segoe UI Black" panose="020B0A02040204020203" pitchFamily="34" charset="0"/>
                <a:cs typeface="Aharoni" panose="020B0604020202020204" pitchFamily="2" charset="-79"/>
              </a:rPr>
              <a:t>QUẢN LÝ TOUR</a:t>
            </a:r>
          </a:p>
        </p:txBody>
      </p:sp>
      <p:sp>
        <p:nvSpPr>
          <p:cNvPr id="2" name="TextBox 1">
            <a:extLst>
              <a:ext uri="{FF2B5EF4-FFF2-40B4-BE49-F238E27FC236}">
                <a16:creationId xmlns:a16="http://schemas.microsoft.com/office/drawing/2014/main" id="{409F5D02-377E-4200-A589-67BDD2FCBA9F}"/>
              </a:ext>
            </a:extLst>
          </p:cNvPr>
          <p:cNvSpPr txBox="1"/>
          <p:nvPr/>
        </p:nvSpPr>
        <p:spPr>
          <a:xfrm>
            <a:off x="4572000" y="3428999"/>
            <a:ext cx="2532185" cy="1015663"/>
          </a:xfrm>
          <a:prstGeom prst="rect">
            <a:avLst/>
          </a:prstGeom>
          <a:noFill/>
        </p:spPr>
        <p:txBody>
          <a:bodyPr wrap="square" rtlCol="0">
            <a:spAutoFit/>
          </a:bodyPr>
          <a:lstStyle/>
          <a:p>
            <a:r>
              <a:rPr lang="en-US" sz="2000">
                <a:solidFill>
                  <a:srgbClr val="012E52"/>
                </a:solidFill>
              </a:rPr>
              <a:t>Nhóm 12:</a:t>
            </a:r>
          </a:p>
          <a:p>
            <a:pPr marL="285750" indent="-285750">
              <a:buFont typeface="Arial" panose="020B0604020202020204" pitchFamily="34" charset="0"/>
              <a:buChar char="•"/>
            </a:pPr>
            <a:r>
              <a:rPr lang="en-US" sz="2000">
                <a:solidFill>
                  <a:srgbClr val="012E52"/>
                </a:solidFill>
              </a:rPr>
              <a:t>Doãn Hồng Thăng</a:t>
            </a:r>
          </a:p>
          <a:p>
            <a:pPr marL="285750" indent="-285750">
              <a:buFont typeface="Arial" panose="020B0604020202020204" pitchFamily="34" charset="0"/>
              <a:buChar char="•"/>
            </a:pPr>
            <a:r>
              <a:rPr lang="en-US" sz="2000">
                <a:solidFill>
                  <a:srgbClr val="012E52"/>
                </a:solidFill>
              </a:rPr>
              <a:t>Ngô Đình Trí</a:t>
            </a:r>
          </a:p>
        </p:txBody>
      </p:sp>
      <p:pic>
        <p:nvPicPr>
          <p:cNvPr id="1026" name="Picture 2" descr=" ">
            <a:extLst>
              <a:ext uri="{FF2B5EF4-FFF2-40B4-BE49-F238E27FC236}">
                <a16:creationId xmlns:a16="http://schemas.microsoft.com/office/drawing/2014/main" id="{47E96A7A-DEE3-4751-BE8F-AA442FE317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3732335"/>
            <a:ext cx="5372100" cy="537210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2902C3EC-5D38-4F5D-8971-2437919AE29A}"/>
              </a:ext>
            </a:extLst>
          </p:cNvPr>
          <p:cNvSpPr/>
          <p:nvPr/>
        </p:nvSpPr>
        <p:spPr>
          <a:xfrm>
            <a:off x="6763454" y="3890664"/>
            <a:ext cx="4357818" cy="4357818"/>
          </a:xfrm>
          <a:prstGeom prst="ellipse">
            <a:avLst/>
          </a:prstGeom>
          <a:solidFill>
            <a:srgbClr val="A1E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a:ln>
                <a:noFill/>
              </a:ln>
              <a:solidFill>
                <a:srgbClr val="FFFFFF"/>
              </a:solidFill>
              <a:effectLst/>
              <a:uLnTx/>
              <a:uFillTx/>
              <a:latin typeface="Designball-Location-01" pitchFamily="2" charset="0"/>
              <a:ea typeface="Open Sans" panose="020B0606030504020204" pitchFamily="34" charset="0"/>
              <a:cs typeface="Arial" panose="020B0604020202020204" pitchFamily="34" charset="0"/>
            </a:endParaRPr>
          </a:p>
        </p:txBody>
      </p:sp>
      <p:sp>
        <p:nvSpPr>
          <p:cNvPr id="7" name="Oval 6">
            <a:extLst>
              <a:ext uri="{FF2B5EF4-FFF2-40B4-BE49-F238E27FC236}">
                <a16:creationId xmlns:a16="http://schemas.microsoft.com/office/drawing/2014/main" id="{09057B99-9E3E-4357-B28B-F49D6A95BD38}"/>
              </a:ext>
            </a:extLst>
          </p:cNvPr>
          <p:cNvSpPr/>
          <p:nvPr/>
        </p:nvSpPr>
        <p:spPr>
          <a:xfrm>
            <a:off x="6763454" y="-1390482"/>
            <a:ext cx="4357818" cy="4357818"/>
          </a:xfrm>
          <a:prstGeom prst="ellipse">
            <a:avLst/>
          </a:prstGeom>
          <a:solidFill>
            <a:srgbClr val="A1E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a:ln>
                <a:noFill/>
              </a:ln>
              <a:solidFill>
                <a:srgbClr val="FFFFFF"/>
              </a:solidFill>
              <a:effectLst/>
              <a:uLnTx/>
              <a:uFillTx/>
              <a:latin typeface="Designball-Location-01" pitchFamily="2" charset="0"/>
              <a:ea typeface="Open Sans" panose="020B0606030504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2C18E24B-3042-489F-AEE4-0A6585EB4F23}"/>
              </a:ext>
            </a:extLst>
          </p:cNvPr>
          <p:cNvSpPr txBox="1"/>
          <p:nvPr/>
        </p:nvSpPr>
        <p:spPr>
          <a:xfrm>
            <a:off x="3140994" y="3890664"/>
            <a:ext cx="8839200" cy="31700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0" b="0" i="0" u="none" strike="noStrike" kern="1200" cap="none" spc="0" normalizeH="0" baseline="0" noProof="0">
                <a:ln>
                  <a:noFill/>
                </a:ln>
                <a:solidFill>
                  <a:srgbClr val="3B7197"/>
                </a:solidFill>
                <a:effectLst/>
                <a:uLnTx/>
                <a:uFillTx/>
                <a:latin typeface="Designball-Location-01" pitchFamily="2" charset="0"/>
                <a:ea typeface="Open Sans" panose="020B0606030504020204" pitchFamily="34" charset="0"/>
                <a:cs typeface="Arial" panose="020B0604020202020204" pitchFamily="34" charset="0"/>
              </a:rPr>
              <a:t>A</a:t>
            </a:r>
          </a:p>
        </p:txBody>
      </p:sp>
    </p:spTree>
    <p:extLst>
      <p:ext uri="{BB962C8B-B14F-4D97-AF65-F5344CB8AC3E}">
        <p14:creationId xmlns:p14="http://schemas.microsoft.com/office/powerpoint/2010/main" val="2624738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902C3EC-5D38-4F5D-8971-2437919AE29A}"/>
              </a:ext>
            </a:extLst>
          </p:cNvPr>
          <p:cNvSpPr/>
          <p:nvPr/>
        </p:nvSpPr>
        <p:spPr>
          <a:xfrm>
            <a:off x="6763454" y="3890664"/>
            <a:ext cx="4357818" cy="4357818"/>
          </a:xfrm>
          <a:prstGeom prst="ellipse">
            <a:avLst/>
          </a:prstGeom>
          <a:solidFill>
            <a:srgbClr val="A1E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a:ln>
                <a:noFill/>
              </a:ln>
              <a:solidFill>
                <a:srgbClr val="FFFFFF"/>
              </a:solidFill>
              <a:effectLst/>
              <a:uLnTx/>
              <a:uFillTx/>
              <a:latin typeface="Designball-Location-01" pitchFamily="2" charset="0"/>
              <a:ea typeface="Open Sans" panose="020B0606030504020204" pitchFamily="34" charset="0"/>
              <a:cs typeface="Arial" panose="020B0604020202020204" pitchFamily="34" charset="0"/>
            </a:endParaRPr>
          </a:p>
        </p:txBody>
      </p:sp>
      <p:sp>
        <p:nvSpPr>
          <p:cNvPr id="7" name="Oval 6">
            <a:extLst>
              <a:ext uri="{FF2B5EF4-FFF2-40B4-BE49-F238E27FC236}">
                <a16:creationId xmlns:a16="http://schemas.microsoft.com/office/drawing/2014/main" id="{09057B99-9E3E-4357-B28B-F49D6A95BD38}"/>
              </a:ext>
            </a:extLst>
          </p:cNvPr>
          <p:cNvSpPr/>
          <p:nvPr/>
        </p:nvSpPr>
        <p:spPr>
          <a:xfrm>
            <a:off x="6763454" y="-1390482"/>
            <a:ext cx="4357818" cy="4357818"/>
          </a:xfrm>
          <a:prstGeom prst="ellipse">
            <a:avLst/>
          </a:prstGeom>
          <a:solidFill>
            <a:srgbClr val="A1E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a:ln>
                <a:noFill/>
              </a:ln>
              <a:solidFill>
                <a:srgbClr val="FFFFFF"/>
              </a:solidFill>
              <a:effectLst/>
              <a:uLnTx/>
              <a:uFillTx/>
              <a:latin typeface="Designball-Location-01" pitchFamily="2" charset="0"/>
              <a:ea typeface="Open Sans" panose="020B0606030504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2C18E24B-3042-489F-AEE4-0A6585EB4F23}"/>
              </a:ext>
            </a:extLst>
          </p:cNvPr>
          <p:cNvSpPr txBox="1"/>
          <p:nvPr/>
        </p:nvSpPr>
        <p:spPr>
          <a:xfrm>
            <a:off x="3140994" y="3890664"/>
            <a:ext cx="8839200" cy="31700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0" b="0" i="0" u="none" strike="noStrike" kern="1200" cap="none" spc="0" normalizeH="0" baseline="0" noProof="0">
                <a:ln>
                  <a:noFill/>
                </a:ln>
                <a:solidFill>
                  <a:srgbClr val="3B7197"/>
                </a:solidFill>
                <a:effectLst/>
                <a:uLnTx/>
                <a:uFillTx/>
                <a:latin typeface="Designball-Location-01" pitchFamily="2" charset="0"/>
                <a:ea typeface="Open Sans" panose="020B0606030504020204" pitchFamily="34" charset="0"/>
                <a:cs typeface="Arial" panose="020B0604020202020204" pitchFamily="34" charset="0"/>
              </a:rPr>
              <a:t>A</a:t>
            </a:r>
          </a:p>
        </p:txBody>
      </p:sp>
      <p:sp>
        <p:nvSpPr>
          <p:cNvPr id="10" name="TextBox 9">
            <a:extLst>
              <a:ext uri="{FF2B5EF4-FFF2-40B4-BE49-F238E27FC236}">
                <a16:creationId xmlns:a16="http://schemas.microsoft.com/office/drawing/2014/main" id="{D847F8FA-7BD3-4245-AA4D-9E3E23B8B253}"/>
              </a:ext>
            </a:extLst>
          </p:cNvPr>
          <p:cNvSpPr txBox="1"/>
          <p:nvPr/>
        </p:nvSpPr>
        <p:spPr>
          <a:xfrm>
            <a:off x="447040" y="419095"/>
            <a:ext cx="2287806" cy="523220"/>
          </a:xfrm>
          <a:prstGeom prst="rect">
            <a:avLst/>
          </a:prstGeom>
          <a:noFill/>
        </p:spPr>
        <p:txBody>
          <a:bodyPr wrap="none" rtlCol="0">
            <a:spAutoFit/>
          </a:bodyPr>
          <a:lstStyle/>
          <a:p>
            <a:r>
              <a:rPr lang="en-US" sz="2800">
                <a:latin typeface="Segoe UI Black" panose="020B0A02040204020203" pitchFamily="34" charset="0"/>
                <a:ea typeface="Segoe UI Black" panose="020B0A02040204020203" pitchFamily="34" charset="0"/>
              </a:rPr>
              <a:t>1. Giới thiệu</a:t>
            </a:r>
          </a:p>
        </p:txBody>
      </p:sp>
      <p:sp>
        <p:nvSpPr>
          <p:cNvPr id="11" name="TextBox 10">
            <a:extLst>
              <a:ext uri="{FF2B5EF4-FFF2-40B4-BE49-F238E27FC236}">
                <a16:creationId xmlns:a16="http://schemas.microsoft.com/office/drawing/2014/main" id="{2DB412D7-80D8-49B5-8E2B-40BEEE1CE5B0}"/>
              </a:ext>
            </a:extLst>
          </p:cNvPr>
          <p:cNvSpPr txBox="1"/>
          <p:nvPr/>
        </p:nvSpPr>
        <p:spPr>
          <a:xfrm>
            <a:off x="447040" y="1166271"/>
            <a:ext cx="8056880" cy="5434308"/>
          </a:xfrm>
          <a:prstGeom prst="rect">
            <a:avLst/>
          </a:prstGeom>
          <a:noFill/>
        </p:spPr>
        <p:txBody>
          <a:bodyPr wrap="square" rtlCol="0">
            <a:spAutoFit/>
          </a:bodyPr>
          <a:lstStyle/>
          <a:p>
            <a:pPr marL="63500" marR="48895" indent="266700" algn="just">
              <a:lnSpc>
                <a:spcPct val="115000"/>
              </a:lnSpc>
              <a:spcBef>
                <a:spcPts val="0"/>
              </a:spcBef>
              <a:spcAft>
                <a:spcPts val="0"/>
              </a:spcAft>
            </a:pPr>
            <a:r>
              <a:rPr lang="en-US" sz="1800" b="1">
                <a:effectLst/>
                <a:latin typeface="Open Sans" panose="020B0606030504020204" pitchFamily="34" charset="0"/>
                <a:ea typeface="Open Sans" panose="020B0606030504020204" pitchFamily="34" charset="0"/>
                <a:cs typeface="Open Sans" panose="020B0606030504020204" pitchFamily="34" charset="0"/>
              </a:rPr>
              <a:t>Tổng</a:t>
            </a:r>
            <a:r>
              <a:rPr lang="en-US" sz="1800" b="1" spc="5">
                <a:effectLst/>
                <a:latin typeface="Open Sans" panose="020B0606030504020204" pitchFamily="34" charset="0"/>
                <a:ea typeface="Open Sans" panose="020B0606030504020204" pitchFamily="34" charset="0"/>
                <a:cs typeface="Open Sans" panose="020B0606030504020204" pitchFamily="34" charset="0"/>
              </a:rPr>
              <a:t> </a:t>
            </a:r>
            <a:r>
              <a:rPr lang="en-US" sz="1800" b="1">
                <a:effectLst/>
                <a:latin typeface="Open Sans" panose="020B0606030504020204" pitchFamily="34" charset="0"/>
                <a:ea typeface="Open Sans" panose="020B0606030504020204" pitchFamily="34" charset="0"/>
                <a:cs typeface="Open Sans" panose="020B0606030504020204" pitchFamily="34" charset="0"/>
              </a:rPr>
              <a:t>quan:</a:t>
            </a:r>
            <a:r>
              <a:rPr lang="en-US" sz="1800" b="1" spc="15">
                <a:effectLst/>
                <a:latin typeface="Open Sans" panose="020B0606030504020204" pitchFamily="34" charset="0"/>
                <a:ea typeface="Open Sans" panose="020B0606030504020204" pitchFamily="34" charset="0"/>
                <a:cs typeface="Open Sans" panose="020B0606030504020204" pitchFamily="34" charset="0"/>
              </a:rPr>
              <a:t> </a:t>
            </a:r>
            <a:r>
              <a:rPr lang="en-US" sz="1800">
                <a:effectLst/>
                <a:latin typeface="Open Sans" panose="020B0606030504020204" pitchFamily="34" charset="0"/>
                <a:ea typeface="Open Sans" panose="020B0606030504020204" pitchFamily="34" charset="0"/>
                <a:cs typeface="Open Sans" panose="020B0606030504020204" pitchFamily="34" charset="0"/>
              </a:rPr>
              <a:t>Với việc phát triển du lịch nhanh chóng những năm gần đây. Nhóm muốn tạo ra một ứng dụng giúp các đơn vị kinh doanh du lịch có thể quản lý khách hàng và tour nhanh chóng, hiệu quả. Giảm bớt các công việc giấy tờ.</a:t>
            </a:r>
          </a:p>
          <a:p>
            <a:pPr marL="0" marR="0">
              <a:lnSpc>
                <a:spcPts val="1000"/>
              </a:lnSpc>
              <a:spcBef>
                <a:spcPts val="20"/>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 </a:t>
            </a:r>
          </a:p>
          <a:p>
            <a:pPr marL="330200" marR="0">
              <a:spcBef>
                <a:spcPts val="0"/>
              </a:spcBef>
              <a:spcAft>
                <a:spcPts val="0"/>
              </a:spcAft>
            </a:pPr>
            <a:r>
              <a:rPr lang="en-US" sz="1800" b="1">
                <a:effectLst/>
                <a:latin typeface="Open Sans" panose="020B0606030504020204" pitchFamily="34" charset="0"/>
                <a:ea typeface="Open Sans" panose="020B0606030504020204" pitchFamily="34" charset="0"/>
                <a:cs typeface="Open Sans" panose="020B0606030504020204" pitchFamily="34" charset="0"/>
              </a:rPr>
              <a:t>Phạm vi</a:t>
            </a:r>
            <a:r>
              <a:rPr lang="en-US" sz="1800" b="1" spc="5">
                <a:effectLst/>
                <a:latin typeface="Open Sans" panose="020B0606030504020204" pitchFamily="34" charset="0"/>
                <a:ea typeface="Open Sans" panose="020B0606030504020204" pitchFamily="34" charset="0"/>
                <a:cs typeface="Open Sans" panose="020B0606030504020204" pitchFamily="34" charset="0"/>
              </a:rPr>
              <a:t> </a:t>
            </a:r>
            <a:r>
              <a:rPr lang="en-US" sz="1800" b="1">
                <a:effectLst/>
                <a:latin typeface="Open Sans" panose="020B0606030504020204" pitchFamily="34" charset="0"/>
                <a:ea typeface="Open Sans" panose="020B0606030504020204" pitchFamily="34" charset="0"/>
                <a:cs typeface="Open Sans" panose="020B0606030504020204" pitchFamily="34" charset="0"/>
              </a:rPr>
              <a:t>đề tà</a:t>
            </a:r>
            <a:r>
              <a:rPr lang="en-US" sz="1800" b="1" spc="5">
                <a:effectLst/>
                <a:latin typeface="Open Sans" panose="020B0606030504020204" pitchFamily="34" charset="0"/>
                <a:ea typeface="Open Sans" panose="020B0606030504020204" pitchFamily="34" charset="0"/>
                <a:cs typeface="Open Sans" panose="020B0606030504020204" pitchFamily="34" charset="0"/>
              </a:rPr>
              <a:t>i</a:t>
            </a:r>
            <a:r>
              <a:rPr lang="en-US" sz="1800" b="1">
                <a:effectLst/>
                <a:latin typeface="Open Sans" panose="020B0606030504020204" pitchFamily="34" charset="0"/>
                <a:ea typeface="Open Sans" panose="020B0606030504020204" pitchFamily="34" charset="0"/>
                <a:cs typeface="Open Sans" panose="020B0606030504020204" pitchFamily="34" charset="0"/>
              </a:rPr>
              <a:t>:</a:t>
            </a:r>
            <a:endParaRPr lang="en-US" sz="1800">
              <a:effectLst/>
              <a:latin typeface="Open Sans" panose="020B0606030504020204" pitchFamily="34" charset="0"/>
              <a:ea typeface="Open Sans" panose="020B0606030504020204" pitchFamily="34" charset="0"/>
              <a:cs typeface="Open Sans" panose="020B0606030504020204" pitchFamily="34" charset="0"/>
            </a:endParaRPr>
          </a:p>
          <a:p>
            <a:pPr marL="0" marR="0">
              <a:lnSpc>
                <a:spcPts val="1100"/>
              </a:lnSpc>
              <a:spcBef>
                <a:spcPts val="95"/>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 </a:t>
            </a:r>
          </a:p>
          <a:p>
            <a:pPr marL="330200" marR="0">
              <a:spcBef>
                <a:spcPts val="0"/>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   </a:t>
            </a:r>
            <a:r>
              <a:rPr lang="en-US" sz="1800" spc="5">
                <a:effectLst/>
                <a:latin typeface="Open Sans" panose="020B0606030504020204" pitchFamily="34" charset="0"/>
                <a:ea typeface="Open Sans" panose="020B0606030504020204" pitchFamily="34" charset="0"/>
                <a:cs typeface="Open Sans" panose="020B0606030504020204" pitchFamily="34" charset="0"/>
              </a:rPr>
              <a:t> </a:t>
            </a:r>
            <a:r>
              <a:rPr lang="en-US" sz="1800">
                <a:effectLst/>
                <a:latin typeface="Open Sans" panose="020B0606030504020204" pitchFamily="34" charset="0"/>
                <a:ea typeface="Open Sans" panose="020B0606030504020204" pitchFamily="34" charset="0"/>
                <a:cs typeface="Open Sans" panose="020B0606030504020204" pitchFamily="34" charset="0"/>
              </a:rPr>
              <a:t>Quản lý tour.</a:t>
            </a:r>
          </a:p>
          <a:p>
            <a:pPr marL="0" marR="0">
              <a:lnSpc>
                <a:spcPts val="900"/>
              </a:lnSpc>
              <a:spcBef>
                <a:spcPts val="5"/>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 </a:t>
            </a:r>
          </a:p>
          <a:p>
            <a:pPr marL="330200" marR="0">
              <a:spcBef>
                <a:spcPts val="0"/>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   </a:t>
            </a:r>
            <a:r>
              <a:rPr lang="en-US" sz="1800" spc="5">
                <a:effectLst/>
                <a:latin typeface="Open Sans" panose="020B0606030504020204" pitchFamily="34" charset="0"/>
                <a:ea typeface="Open Sans" panose="020B0606030504020204" pitchFamily="34" charset="0"/>
                <a:cs typeface="Open Sans" panose="020B0606030504020204" pitchFamily="34" charset="0"/>
              </a:rPr>
              <a:t> </a:t>
            </a:r>
            <a:r>
              <a:rPr lang="en-US" sz="1800">
                <a:effectLst/>
                <a:latin typeface="Open Sans" panose="020B0606030504020204" pitchFamily="34" charset="0"/>
                <a:ea typeface="Open Sans" panose="020B0606030504020204" pitchFamily="34" charset="0"/>
                <a:cs typeface="Open Sans" panose="020B0606030504020204" pitchFamily="34" charset="0"/>
              </a:rPr>
              <a:t>Lập t</a:t>
            </a:r>
            <a:r>
              <a:rPr lang="en-US" sz="1800" spc="5">
                <a:effectLst/>
                <a:latin typeface="Open Sans" panose="020B0606030504020204" pitchFamily="34" charset="0"/>
                <a:ea typeface="Open Sans" panose="020B0606030504020204" pitchFamily="34" charset="0"/>
                <a:cs typeface="Open Sans" panose="020B0606030504020204" pitchFamily="34" charset="0"/>
              </a:rPr>
              <a:t>r</a:t>
            </a:r>
            <a:r>
              <a:rPr lang="en-US" sz="1800">
                <a:effectLst/>
                <a:latin typeface="Open Sans" panose="020B0606030504020204" pitchFamily="34" charset="0"/>
                <a:ea typeface="Open Sans" panose="020B0606030504020204" pitchFamily="34" charset="0"/>
                <a:cs typeface="Open Sans" panose="020B0606030504020204" pitchFamily="34" charset="0"/>
              </a:rPr>
              <a:t>ình</a:t>
            </a:r>
            <a:r>
              <a:rPr lang="en-US" sz="1800" spc="-5">
                <a:effectLst/>
                <a:latin typeface="Open Sans" panose="020B0606030504020204" pitchFamily="34" charset="0"/>
                <a:ea typeface="Open Sans" panose="020B0606030504020204" pitchFamily="34" charset="0"/>
                <a:cs typeface="Open Sans" panose="020B0606030504020204" pitchFamily="34" charset="0"/>
              </a:rPr>
              <a:t> </a:t>
            </a:r>
            <a:r>
              <a:rPr lang="en-US" sz="1800">
                <a:effectLst/>
                <a:latin typeface="Open Sans" panose="020B0606030504020204" pitchFamily="34" charset="0"/>
                <a:ea typeface="Open Sans" panose="020B0606030504020204" pitchFamily="34" charset="0"/>
                <a:cs typeface="Open Sans" panose="020B0606030504020204" pitchFamily="34" charset="0"/>
              </a:rPr>
              <a:t>t</a:t>
            </a:r>
            <a:r>
              <a:rPr lang="en-US" sz="1800" spc="5">
                <a:effectLst/>
                <a:latin typeface="Open Sans" panose="020B0606030504020204" pitchFamily="34" charset="0"/>
                <a:ea typeface="Open Sans" panose="020B0606030504020204" pitchFamily="34" charset="0"/>
                <a:cs typeface="Open Sans" panose="020B0606030504020204" pitchFamily="34" charset="0"/>
              </a:rPr>
              <a:t>r</a:t>
            </a:r>
            <a:r>
              <a:rPr lang="en-US" sz="1800" spc="-5">
                <a:effectLst/>
                <a:latin typeface="Open Sans" panose="020B0606030504020204" pitchFamily="34" charset="0"/>
                <a:ea typeface="Open Sans" panose="020B0606030504020204" pitchFamily="34" charset="0"/>
                <a:cs typeface="Open Sans" panose="020B0606030504020204" pitchFamily="34" charset="0"/>
              </a:rPr>
              <a:t>ê</a:t>
            </a:r>
            <a:r>
              <a:rPr lang="en-US" sz="1800">
                <a:effectLst/>
                <a:latin typeface="Open Sans" panose="020B0606030504020204" pitchFamily="34" charset="0"/>
                <a:ea typeface="Open Sans" panose="020B0606030504020204" pitchFamily="34" charset="0"/>
                <a:cs typeface="Open Sans" panose="020B0606030504020204" pitchFamily="34" charset="0"/>
              </a:rPr>
              <a:t>n android s</a:t>
            </a:r>
            <a:r>
              <a:rPr lang="en-US" sz="1800" spc="-5">
                <a:effectLst/>
                <a:latin typeface="Open Sans" panose="020B0606030504020204" pitchFamily="34" charset="0"/>
                <a:ea typeface="Open Sans" panose="020B0606030504020204" pitchFamily="34" charset="0"/>
                <a:cs typeface="Open Sans" panose="020B0606030504020204" pitchFamily="34" charset="0"/>
              </a:rPr>
              <a:t>t</a:t>
            </a:r>
            <a:r>
              <a:rPr lang="en-US" sz="1800">
                <a:effectLst/>
                <a:latin typeface="Open Sans" panose="020B0606030504020204" pitchFamily="34" charset="0"/>
                <a:ea typeface="Open Sans" panose="020B0606030504020204" pitchFamily="34" charset="0"/>
                <a:cs typeface="Open Sans" panose="020B0606030504020204" pitchFamily="34" charset="0"/>
              </a:rPr>
              <a:t>udio 4</a:t>
            </a:r>
            <a:r>
              <a:rPr lang="vi-VN" sz="1800">
                <a:effectLst/>
                <a:latin typeface="Open Sans" panose="020B0606030504020204" pitchFamily="34" charset="0"/>
                <a:ea typeface="Open Sans" panose="020B0606030504020204" pitchFamily="34" charset="0"/>
                <a:cs typeface="Open Sans" panose="020B0606030504020204" pitchFamily="34" charset="0"/>
              </a:rPr>
              <a:t>.</a:t>
            </a:r>
            <a:r>
              <a:rPr lang="en-US" sz="1800">
                <a:effectLst/>
                <a:latin typeface="Open Sans" panose="020B0606030504020204" pitchFamily="34" charset="0"/>
                <a:ea typeface="Open Sans" panose="020B0606030504020204" pitchFamily="34" charset="0"/>
                <a:cs typeface="Open Sans" panose="020B0606030504020204" pitchFamily="34" charset="0"/>
              </a:rPr>
              <a:t>0.1</a:t>
            </a:r>
          </a:p>
          <a:p>
            <a:pPr marL="0" marR="0">
              <a:lnSpc>
                <a:spcPts val="900"/>
              </a:lnSpc>
              <a:spcBef>
                <a:spcPts val="10"/>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 </a:t>
            </a:r>
          </a:p>
          <a:p>
            <a:pPr marL="330200" marR="0">
              <a:spcBef>
                <a:spcPts val="0"/>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   </a:t>
            </a:r>
            <a:r>
              <a:rPr lang="en-US" sz="1800" spc="5">
                <a:effectLst/>
                <a:latin typeface="Open Sans" panose="020B0606030504020204" pitchFamily="34" charset="0"/>
                <a:ea typeface="Open Sans" panose="020B0606030504020204" pitchFamily="34" charset="0"/>
                <a:cs typeface="Open Sans" panose="020B0606030504020204" pitchFamily="34" charset="0"/>
              </a:rPr>
              <a:t> </a:t>
            </a:r>
            <a:r>
              <a:rPr lang="en-US" sz="1800">
                <a:effectLst/>
                <a:latin typeface="Open Sans" panose="020B0606030504020204" pitchFamily="34" charset="0"/>
                <a:ea typeface="Open Sans" panose="020B0606030504020204" pitchFamily="34" charset="0"/>
                <a:cs typeface="Open Sans" panose="020B0606030504020204" pitchFamily="34" charset="0"/>
              </a:rPr>
              <a:t>Hệ điều hà</a:t>
            </a:r>
            <a:r>
              <a:rPr lang="en-US" sz="1800" spc="-5">
                <a:effectLst/>
                <a:latin typeface="Open Sans" panose="020B0606030504020204" pitchFamily="34" charset="0"/>
                <a:ea typeface="Open Sans" panose="020B0606030504020204" pitchFamily="34" charset="0"/>
                <a:cs typeface="Open Sans" panose="020B0606030504020204" pitchFamily="34" charset="0"/>
              </a:rPr>
              <a:t>n</a:t>
            </a:r>
            <a:r>
              <a:rPr lang="en-US" sz="1800">
                <a:effectLst/>
                <a:latin typeface="Open Sans" panose="020B0606030504020204" pitchFamily="34" charset="0"/>
                <a:ea typeface="Open Sans" panose="020B0606030504020204" pitchFamily="34" charset="0"/>
                <a:cs typeface="Open Sans" panose="020B0606030504020204" pitchFamily="34" charset="0"/>
              </a:rPr>
              <a:t>h androi</a:t>
            </a:r>
            <a:r>
              <a:rPr lang="en-US" sz="1800" spc="-5">
                <a:effectLst/>
                <a:latin typeface="Open Sans" panose="020B0606030504020204" pitchFamily="34" charset="0"/>
                <a:ea typeface="Open Sans" panose="020B0606030504020204" pitchFamily="34" charset="0"/>
                <a:cs typeface="Open Sans" panose="020B0606030504020204" pitchFamily="34" charset="0"/>
              </a:rPr>
              <a:t>d</a:t>
            </a:r>
            <a:r>
              <a:rPr lang="en-US" sz="1800">
                <a:effectLst/>
                <a:latin typeface="Open Sans" panose="020B0606030504020204" pitchFamily="34" charset="0"/>
                <a:ea typeface="Open Sans" panose="020B0606030504020204" pitchFamily="34" charset="0"/>
                <a:cs typeface="Open Sans" panose="020B0606030504020204" pitchFamily="34" charset="0"/>
              </a:rPr>
              <a:t>: 4</a:t>
            </a:r>
            <a:r>
              <a:rPr lang="en-US" sz="1800" spc="-5">
                <a:effectLst/>
                <a:latin typeface="Open Sans" panose="020B0606030504020204" pitchFamily="34" charset="0"/>
                <a:ea typeface="Open Sans" panose="020B0606030504020204" pitchFamily="34" charset="0"/>
                <a:cs typeface="Open Sans" panose="020B0606030504020204" pitchFamily="34" charset="0"/>
              </a:rPr>
              <a:t>.</a:t>
            </a:r>
            <a:r>
              <a:rPr lang="vi-VN" sz="1800">
                <a:effectLst/>
                <a:latin typeface="Open Sans" panose="020B0606030504020204" pitchFamily="34" charset="0"/>
                <a:ea typeface="Open Sans" panose="020B0606030504020204" pitchFamily="34" charset="0"/>
                <a:cs typeface="Open Sans" panose="020B0606030504020204" pitchFamily="34" charset="0"/>
              </a:rPr>
              <a:t>1</a:t>
            </a:r>
            <a:r>
              <a:rPr lang="en-US" sz="1800">
                <a:effectLst/>
                <a:latin typeface="Open Sans" panose="020B0606030504020204" pitchFamily="34" charset="0"/>
                <a:ea typeface="Open Sans" panose="020B0606030504020204" pitchFamily="34" charset="0"/>
                <a:cs typeface="Open Sans" panose="020B0606030504020204" pitchFamily="34" charset="0"/>
              </a:rPr>
              <a:t>+</a:t>
            </a:r>
          </a:p>
          <a:p>
            <a:pPr marL="0" marR="0">
              <a:lnSpc>
                <a:spcPts val="900"/>
              </a:lnSpc>
              <a:spcBef>
                <a:spcPts val="10"/>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 </a:t>
            </a:r>
          </a:p>
          <a:p>
            <a:pPr marL="330200" marR="0">
              <a:spcBef>
                <a:spcPts val="0"/>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   </a:t>
            </a:r>
            <a:r>
              <a:rPr lang="en-US" sz="1800" spc="5">
                <a:effectLst/>
                <a:latin typeface="Open Sans" panose="020B0606030504020204" pitchFamily="34" charset="0"/>
                <a:ea typeface="Open Sans" panose="020B0606030504020204" pitchFamily="34" charset="0"/>
                <a:cs typeface="Open Sans" panose="020B0606030504020204" pitchFamily="34" charset="0"/>
              </a:rPr>
              <a:t> </a:t>
            </a:r>
            <a:r>
              <a:rPr lang="en-US" sz="1800">
                <a:effectLst/>
                <a:latin typeface="Open Sans" panose="020B0606030504020204" pitchFamily="34" charset="0"/>
                <a:ea typeface="Open Sans" panose="020B0606030504020204" pitchFamily="34" charset="0"/>
                <a:cs typeface="Open Sans" panose="020B0606030504020204" pitchFamily="34" charset="0"/>
              </a:rPr>
              <a:t>Thiết bị</a:t>
            </a:r>
            <a:r>
              <a:rPr lang="en-US" sz="1800" spc="-5">
                <a:effectLst/>
                <a:latin typeface="Open Sans" panose="020B0606030504020204" pitchFamily="34" charset="0"/>
                <a:ea typeface="Open Sans" panose="020B0606030504020204" pitchFamily="34" charset="0"/>
                <a:cs typeface="Open Sans" panose="020B0606030504020204" pitchFamily="34" charset="0"/>
              </a:rPr>
              <a:t> </a:t>
            </a:r>
            <a:r>
              <a:rPr lang="en-US" sz="1800">
                <a:effectLst/>
                <a:latin typeface="Open Sans" panose="020B0606030504020204" pitchFamily="34" charset="0"/>
                <a:ea typeface="Open Sans" panose="020B0606030504020204" pitchFamily="34" charset="0"/>
                <a:cs typeface="Open Sans" panose="020B0606030504020204" pitchFamily="34" charset="0"/>
              </a:rPr>
              <a:t>thử ghiệ</a:t>
            </a:r>
            <a:r>
              <a:rPr lang="en-US" sz="1800" spc="-10">
                <a:effectLst/>
                <a:latin typeface="Open Sans" panose="020B0606030504020204" pitchFamily="34" charset="0"/>
                <a:ea typeface="Open Sans" panose="020B0606030504020204" pitchFamily="34" charset="0"/>
                <a:cs typeface="Open Sans" panose="020B0606030504020204" pitchFamily="34" charset="0"/>
              </a:rPr>
              <a:t>m</a:t>
            </a:r>
            <a:r>
              <a:rPr lang="vi-VN" sz="1800">
                <a:effectLst/>
                <a:latin typeface="Open Sans" panose="020B0606030504020204" pitchFamily="34" charset="0"/>
                <a:ea typeface="Open Sans" panose="020B0606030504020204" pitchFamily="34" charset="0"/>
                <a:cs typeface="Open Sans" panose="020B0606030504020204" pitchFamily="34" charset="0"/>
              </a:rPr>
              <a:t>: Samsung S7, máy thực A6</a:t>
            </a:r>
            <a:endParaRPr lang="en-US" sz="1800">
              <a:effectLst/>
              <a:latin typeface="Open Sans" panose="020B0606030504020204" pitchFamily="34" charset="0"/>
              <a:ea typeface="Open Sans" panose="020B0606030504020204" pitchFamily="34" charset="0"/>
              <a:cs typeface="Open Sans" panose="020B0606030504020204" pitchFamily="34" charset="0"/>
            </a:endParaRPr>
          </a:p>
          <a:p>
            <a:pPr marL="0" marR="0">
              <a:lnSpc>
                <a:spcPts val="900"/>
              </a:lnSpc>
              <a:spcBef>
                <a:spcPts val="5"/>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 </a:t>
            </a:r>
          </a:p>
          <a:p>
            <a:pPr marL="330200" marR="0">
              <a:spcBef>
                <a:spcPts val="0"/>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   </a:t>
            </a:r>
            <a:r>
              <a:rPr lang="en-US" sz="1800" spc="5">
                <a:effectLst/>
                <a:latin typeface="Open Sans" panose="020B0606030504020204" pitchFamily="34" charset="0"/>
                <a:ea typeface="Open Sans" panose="020B0606030504020204" pitchFamily="34" charset="0"/>
                <a:cs typeface="Open Sans" panose="020B0606030504020204" pitchFamily="34" charset="0"/>
              </a:rPr>
              <a:t> </a:t>
            </a:r>
            <a:r>
              <a:rPr lang="en-US" sz="1800">
                <a:effectLst/>
                <a:latin typeface="Open Sans" panose="020B0606030504020204" pitchFamily="34" charset="0"/>
                <a:ea typeface="Open Sans" panose="020B0606030504020204" pitchFamily="34" charset="0"/>
                <a:cs typeface="Open Sans" panose="020B0606030504020204" pitchFamily="34" charset="0"/>
              </a:rPr>
              <a:t>Độ phân g</a:t>
            </a:r>
            <a:r>
              <a:rPr lang="en-US" sz="1800" spc="5">
                <a:effectLst/>
                <a:latin typeface="Open Sans" panose="020B0606030504020204" pitchFamily="34" charset="0"/>
                <a:ea typeface="Open Sans" panose="020B0606030504020204" pitchFamily="34" charset="0"/>
                <a:cs typeface="Open Sans" panose="020B0606030504020204" pitchFamily="34" charset="0"/>
              </a:rPr>
              <a:t>i</a:t>
            </a:r>
            <a:r>
              <a:rPr lang="en-US" sz="1800">
                <a:effectLst/>
                <a:latin typeface="Open Sans" panose="020B0606030504020204" pitchFamily="34" charset="0"/>
                <a:ea typeface="Open Sans" panose="020B0606030504020204" pitchFamily="34" charset="0"/>
                <a:cs typeface="Open Sans" panose="020B0606030504020204" pitchFamily="34" charset="0"/>
              </a:rPr>
              <a:t>ải </a:t>
            </a:r>
            <a:r>
              <a:rPr lang="en-US" sz="1800" spc="-5">
                <a:effectLst/>
                <a:latin typeface="Open Sans" panose="020B0606030504020204" pitchFamily="34" charset="0"/>
                <a:ea typeface="Open Sans" panose="020B0606030504020204" pitchFamily="34" charset="0"/>
                <a:cs typeface="Open Sans" panose="020B0606030504020204" pitchFamily="34" charset="0"/>
              </a:rPr>
              <a:t>m</a:t>
            </a:r>
            <a:r>
              <a:rPr lang="en-US" sz="1800">
                <a:effectLst/>
                <a:latin typeface="Open Sans" panose="020B0606030504020204" pitchFamily="34" charset="0"/>
                <a:ea typeface="Open Sans" panose="020B0606030504020204" pitchFamily="34" charset="0"/>
                <a:cs typeface="Open Sans" panose="020B0606030504020204" pitchFamily="34" charset="0"/>
              </a:rPr>
              <a:t>àn hình </a:t>
            </a:r>
            <a:r>
              <a:rPr lang="vi-VN" sz="1800">
                <a:effectLst/>
                <a:latin typeface="Open Sans" panose="020B0606030504020204" pitchFamily="34" charset="0"/>
                <a:ea typeface="Open Sans" panose="020B0606030504020204" pitchFamily="34" charset="0"/>
                <a:cs typeface="Open Sans" panose="020B0606030504020204" pitchFamily="34" charset="0"/>
              </a:rPr>
              <a:t>980px - 1250px</a:t>
            </a:r>
            <a:endParaRPr lang="en-US" sz="1800">
              <a:effectLst/>
              <a:latin typeface="Open Sans" panose="020B0606030504020204" pitchFamily="34" charset="0"/>
              <a:ea typeface="Open Sans" panose="020B0606030504020204" pitchFamily="34" charset="0"/>
              <a:cs typeface="Open Sans" panose="020B0606030504020204" pitchFamily="34" charset="0"/>
            </a:endParaRPr>
          </a:p>
          <a:p>
            <a:pPr marL="330200" marR="0">
              <a:spcBef>
                <a:spcPts val="0"/>
              </a:spcBef>
              <a:spcAft>
                <a:spcPts val="0"/>
              </a:spcAft>
            </a:pPr>
            <a:endParaRPr lang="en-US" sz="1800">
              <a:effectLst/>
              <a:latin typeface="Open Sans" panose="020B0606030504020204" pitchFamily="34" charset="0"/>
              <a:ea typeface="Open Sans" panose="020B0606030504020204" pitchFamily="34" charset="0"/>
              <a:cs typeface="Open Sans" panose="020B0606030504020204" pitchFamily="34" charset="0"/>
            </a:endParaRPr>
          </a:p>
          <a:p>
            <a:pPr marL="520700" marR="0">
              <a:spcBef>
                <a:spcPts val="0"/>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 Github: </a:t>
            </a:r>
            <a:r>
              <a:rPr lang="en-US" sz="1800" u="sng">
                <a:solidFill>
                  <a:srgbClr val="0000FF"/>
                </a:solidFill>
                <a:effectLst/>
                <a:latin typeface="Open Sans" panose="020B0606030504020204" pitchFamily="34" charset="0"/>
                <a:ea typeface="Open Sans" panose="020B0606030504020204" pitchFamily="34" charset="0"/>
                <a:cs typeface="Open Sans" panose="020B0606030504020204" pitchFamily="34" charset="0"/>
                <a:hlinkClick r:id="rId2"/>
              </a:rPr>
              <a:t>link GitHub</a:t>
            </a:r>
            <a:endParaRPr lang="en-US" sz="1800">
              <a:effectLst/>
              <a:latin typeface="Open Sans" panose="020B0606030504020204" pitchFamily="34" charset="0"/>
              <a:ea typeface="Open Sans" panose="020B0606030504020204" pitchFamily="34" charset="0"/>
              <a:cs typeface="Open Sans" panose="020B0606030504020204" pitchFamily="34" charset="0"/>
            </a:endParaRPr>
          </a:p>
          <a:p>
            <a:pPr marL="520700" marR="0">
              <a:spcBef>
                <a:spcPts val="0"/>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 </a:t>
            </a:r>
          </a:p>
          <a:p>
            <a:pPr marL="520700" marR="0">
              <a:spcBef>
                <a:spcPts val="0"/>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-Google Drive: </a:t>
            </a:r>
            <a:r>
              <a:rPr lang="en-US" sz="1800" u="sng">
                <a:solidFill>
                  <a:srgbClr val="0000FF"/>
                </a:solidFill>
                <a:effectLst/>
                <a:latin typeface="Open Sans" panose="020B0606030504020204" pitchFamily="34" charset="0"/>
                <a:ea typeface="Open Sans" panose="020B0606030504020204" pitchFamily="34" charset="0"/>
                <a:cs typeface="Open Sans" panose="020B0606030504020204" pitchFamily="34" charset="0"/>
                <a:hlinkClick r:id="rId3"/>
              </a:rPr>
              <a:t>link GG Drive </a:t>
            </a:r>
            <a:endParaRPr lang="en-US" sz="1800">
              <a:effectLst/>
              <a:latin typeface="Open Sans" panose="020B0606030504020204" pitchFamily="34" charset="0"/>
              <a:ea typeface="Open Sans" panose="020B0606030504020204" pitchFamily="34" charset="0"/>
              <a:cs typeface="Open Sans" panose="020B0606030504020204" pitchFamily="34" charset="0"/>
            </a:endParaRPr>
          </a:p>
          <a:p>
            <a:pPr marL="330200" marR="0">
              <a:spcBef>
                <a:spcPts val="0"/>
              </a:spcBef>
              <a:spcAft>
                <a:spcPts val="0"/>
              </a:spcAft>
            </a:pPr>
            <a:endParaRPr lang="en-US" sz="1800">
              <a:effectLst/>
              <a:latin typeface="Open Sans" panose="020B0606030504020204" pitchFamily="34" charset="0"/>
              <a:ea typeface="Open Sans" panose="020B0606030504020204" pitchFamily="34" charset="0"/>
              <a:cs typeface="Open Sans" panose="020B0606030504020204" pitchFamily="34" charset="0"/>
            </a:endParaRPr>
          </a:p>
          <a:p>
            <a:endParaRPr lang="en-US">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6265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902C3EC-5D38-4F5D-8971-2437919AE29A}"/>
              </a:ext>
            </a:extLst>
          </p:cNvPr>
          <p:cNvSpPr/>
          <p:nvPr/>
        </p:nvSpPr>
        <p:spPr>
          <a:xfrm>
            <a:off x="6763454" y="3890664"/>
            <a:ext cx="4357818" cy="4357818"/>
          </a:xfrm>
          <a:prstGeom prst="ellipse">
            <a:avLst/>
          </a:prstGeom>
          <a:solidFill>
            <a:srgbClr val="A1E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a:ln>
                <a:noFill/>
              </a:ln>
              <a:solidFill>
                <a:srgbClr val="FFFFFF"/>
              </a:solidFill>
              <a:effectLst/>
              <a:uLnTx/>
              <a:uFillTx/>
              <a:latin typeface="Designball-Location-01" pitchFamily="2" charset="0"/>
              <a:ea typeface="Open Sans" panose="020B0606030504020204" pitchFamily="34" charset="0"/>
              <a:cs typeface="Arial" panose="020B0604020202020204" pitchFamily="34" charset="0"/>
            </a:endParaRPr>
          </a:p>
        </p:txBody>
      </p:sp>
      <p:sp>
        <p:nvSpPr>
          <p:cNvPr id="7" name="Oval 6">
            <a:extLst>
              <a:ext uri="{FF2B5EF4-FFF2-40B4-BE49-F238E27FC236}">
                <a16:creationId xmlns:a16="http://schemas.microsoft.com/office/drawing/2014/main" id="{09057B99-9E3E-4357-B28B-F49D6A95BD38}"/>
              </a:ext>
            </a:extLst>
          </p:cNvPr>
          <p:cNvSpPr/>
          <p:nvPr/>
        </p:nvSpPr>
        <p:spPr>
          <a:xfrm>
            <a:off x="6763454" y="-1390482"/>
            <a:ext cx="4357818" cy="4357818"/>
          </a:xfrm>
          <a:prstGeom prst="ellipse">
            <a:avLst/>
          </a:prstGeom>
          <a:solidFill>
            <a:srgbClr val="A1E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a:ln>
                <a:noFill/>
              </a:ln>
              <a:solidFill>
                <a:srgbClr val="FFFFFF"/>
              </a:solidFill>
              <a:effectLst/>
              <a:uLnTx/>
              <a:uFillTx/>
              <a:latin typeface="Designball-Location-01" pitchFamily="2" charset="0"/>
              <a:ea typeface="Open Sans" panose="020B0606030504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2C18E24B-3042-489F-AEE4-0A6585EB4F23}"/>
              </a:ext>
            </a:extLst>
          </p:cNvPr>
          <p:cNvSpPr txBox="1"/>
          <p:nvPr/>
        </p:nvSpPr>
        <p:spPr>
          <a:xfrm>
            <a:off x="3140994" y="3890664"/>
            <a:ext cx="8839200" cy="31700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0" b="0" i="0" u="none" strike="noStrike" kern="1200" cap="none" spc="0" normalizeH="0" baseline="0" noProof="0">
                <a:ln>
                  <a:noFill/>
                </a:ln>
                <a:solidFill>
                  <a:srgbClr val="3B7197"/>
                </a:solidFill>
                <a:effectLst/>
                <a:uLnTx/>
                <a:uFillTx/>
                <a:latin typeface="Designball-Location-01" pitchFamily="2" charset="0"/>
                <a:ea typeface="Open Sans" panose="020B0606030504020204" pitchFamily="34" charset="0"/>
                <a:cs typeface="Arial" panose="020B0604020202020204" pitchFamily="34" charset="0"/>
              </a:rPr>
              <a:t>A</a:t>
            </a:r>
          </a:p>
        </p:txBody>
      </p:sp>
      <p:sp>
        <p:nvSpPr>
          <p:cNvPr id="10" name="TextBox 9">
            <a:extLst>
              <a:ext uri="{FF2B5EF4-FFF2-40B4-BE49-F238E27FC236}">
                <a16:creationId xmlns:a16="http://schemas.microsoft.com/office/drawing/2014/main" id="{D847F8FA-7BD3-4245-AA4D-9E3E23B8B253}"/>
              </a:ext>
            </a:extLst>
          </p:cNvPr>
          <p:cNvSpPr txBox="1"/>
          <p:nvPr/>
        </p:nvSpPr>
        <p:spPr>
          <a:xfrm>
            <a:off x="447040" y="419095"/>
            <a:ext cx="4286751" cy="523220"/>
          </a:xfrm>
          <a:prstGeom prst="rect">
            <a:avLst/>
          </a:prstGeom>
          <a:noFill/>
        </p:spPr>
        <p:txBody>
          <a:bodyPr wrap="none" rtlCol="0">
            <a:spAutoFit/>
          </a:bodyPr>
          <a:lstStyle/>
          <a:p>
            <a:r>
              <a:rPr lang="en-US" sz="2800">
                <a:latin typeface="Segoe UI Black" panose="020B0A02040204020203" pitchFamily="34" charset="0"/>
                <a:ea typeface="Segoe UI Black" panose="020B0A02040204020203" pitchFamily="34" charset="0"/>
              </a:rPr>
              <a:t>2. Các chức năng chính </a:t>
            </a:r>
          </a:p>
        </p:txBody>
      </p:sp>
      <p:sp>
        <p:nvSpPr>
          <p:cNvPr id="8" name="TextBox 7">
            <a:extLst>
              <a:ext uri="{FF2B5EF4-FFF2-40B4-BE49-F238E27FC236}">
                <a16:creationId xmlns:a16="http://schemas.microsoft.com/office/drawing/2014/main" id="{9ACE677E-A356-4D2C-B9C7-D523824E2023}"/>
              </a:ext>
            </a:extLst>
          </p:cNvPr>
          <p:cNvSpPr txBox="1"/>
          <p:nvPr/>
        </p:nvSpPr>
        <p:spPr>
          <a:xfrm>
            <a:off x="684354" y="1213010"/>
            <a:ext cx="6691806" cy="4582858"/>
          </a:xfrm>
          <a:prstGeom prst="rect">
            <a:avLst/>
          </a:prstGeom>
          <a:noFill/>
        </p:spPr>
        <p:txBody>
          <a:bodyPr wrap="square">
            <a:spAutoFit/>
          </a:bodyPr>
          <a:lstStyle/>
          <a:p>
            <a:pPr rtl="0" fontAlgn="base">
              <a:lnSpc>
                <a:spcPct val="250000"/>
              </a:lnSpc>
              <a:spcBef>
                <a:spcPts val="1800"/>
              </a:spcBef>
              <a:spcAft>
                <a:spcPts val="0"/>
              </a:spcAft>
              <a:buFont typeface="+mj-lt"/>
              <a:buAutoNum type="arabicPeriod"/>
            </a:pPr>
            <a:r>
              <a:rPr lang="en-US"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Quản lý tour: Thêm, xóa, sửa tour</a:t>
            </a:r>
            <a:endParaRPr lang="en-US" sz="2000" b="1"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rtl="0" fontAlgn="base">
              <a:lnSpc>
                <a:spcPct val="250000"/>
              </a:lnSpc>
              <a:spcBef>
                <a:spcPts val="0"/>
              </a:spcBef>
              <a:spcAft>
                <a:spcPts val="0"/>
              </a:spcAft>
              <a:buFont typeface="+mj-lt"/>
              <a:buAutoNum type="arabicPeriod"/>
            </a:pPr>
            <a:r>
              <a:rPr lang="en-US"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Quản lý khách hàng: Thêm, xóa, sửa khách hàng</a:t>
            </a:r>
            <a:endParaRPr lang="en-US" sz="2000" b="1"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rtl="0" fontAlgn="base">
              <a:lnSpc>
                <a:spcPct val="250000"/>
              </a:lnSpc>
              <a:spcBef>
                <a:spcPts val="0"/>
              </a:spcBef>
              <a:spcAft>
                <a:spcPts val="0"/>
              </a:spcAft>
              <a:buFont typeface="+mj-lt"/>
              <a:buAutoNum type="arabicPeriod"/>
            </a:pPr>
            <a:r>
              <a:rPr lang="en-US"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Quản lý phiếu đăng ký: Thêm, xóa, sửa phiếu đăng kí</a:t>
            </a:r>
            <a:endParaRPr lang="en-US" sz="2000" b="1"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rtl="0" fontAlgn="base">
              <a:lnSpc>
                <a:spcPct val="250000"/>
              </a:lnSpc>
              <a:spcBef>
                <a:spcPts val="0"/>
              </a:spcBef>
              <a:spcAft>
                <a:spcPts val="0"/>
              </a:spcAft>
              <a:buFont typeface="+mj-lt"/>
              <a:buAutoNum type="arabicPeriod"/>
            </a:pPr>
            <a:r>
              <a:rPr lang="en-US"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Màn hình Loading</a:t>
            </a:r>
            <a:endParaRPr lang="en-US" sz="2000" b="1"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rtl="0" fontAlgn="base">
              <a:lnSpc>
                <a:spcPct val="250000"/>
              </a:lnSpc>
              <a:spcBef>
                <a:spcPts val="0"/>
              </a:spcBef>
              <a:spcAft>
                <a:spcPts val="0"/>
              </a:spcAft>
              <a:buFont typeface="+mj-lt"/>
              <a:buAutoNum type="arabicPeriod"/>
            </a:pPr>
            <a:r>
              <a:rPr lang="en-US"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Tìm kiếm: tìm kiếm theo tên</a:t>
            </a:r>
            <a:endParaRPr lang="en-US" sz="2000" b="1"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rtl="0" fontAlgn="base">
              <a:lnSpc>
                <a:spcPct val="250000"/>
              </a:lnSpc>
              <a:spcBef>
                <a:spcPts val="0"/>
              </a:spcBef>
              <a:spcAft>
                <a:spcPts val="600"/>
              </a:spcAft>
              <a:buFont typeface="+mj-lt"/>
              <a:buAutoNum type="arabicPeriod"/>
            </a:pPr>
            <a:r>
              <a:rPr lang="en-US"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Thống kê: Thông kê các phiếu đăng kí</a:t>
            </a:r>
            <a:endParaRPr lang="en-US" sz="2000" b="1"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16872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902C3EC-5D38-4F5D-8971-2437919AE29A}"/>
              </a:ext>
            </a:extLst>
          </p:cNvPr>
          <p:cNvSpPr/>
          <p:nvPr/>
        </p:nvSpPr>
        <p:spPr>
          <a:xfrm>
            <a:off x="-1101949" y="3003083"/>
            <a:ext cx="4357818" cy="4357818"/>
          </a:xfrm>
          <a:prstGeom prst="ellipse">
            <a:avLst/>
          </a:prstGeom>
          <a:solidFill>
            <a:srgbClr val="A1E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a:ln>
                <a:noFill/>
              </a:ln>
              <a:solidFill>
                <a:srgbClr val="FFFFFF"/>
              </a:solidFill>
              <a:effectLst/>
              <a:uLnTx/>
              <a:uFillTx/>
              <a:latin typeface="Designball-Location-01" pitchFamily="2" charset="0"/>
              <a:ea typeface="Open Sans" panose="020B0606030504020204" pitchFamily="34" charset="0"/>
              <a:cs typeface="Arial" panose="020B0604020202020204" pitchFamily="34" charset="0"/>
            </a:endParaRPr>
          </a:p>
        </p:txBody>
      </p:sp>
      <p:pic>
        <p:nvPicPr>
          <p:cNvPr id="3119" name="Picture 1">
            <a:extLst>
              <a:ext uri="{FF2B5EF4-FFF2-40B4-BE49-F238E27FC236}">
                <a16:creationId xmlns:a16="http://schemas.microsoft.com/office/drawing/2014/main" id="{36300EC7-0AE0-455E-96B8-A3A0892664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79" y="2305050"/>
            <a:ext cx="1782763" cy="3657600"/>
          </a:xfrm>
          <a:prstGeom prst="rect">
            <a:avLst/>
          </a:prstGeom>
          <a:noFill/>
          <a:extLst>
            <a:ext uri="{909E8E84-426E-40DD-AFC4-6F175D3DCCD1}">
              <a14:hiddenFill xmlns:a14="http://schemas.microsoft.com/office/drawing/2010/main">
                <a:solidFill>
                  <a:srgbClr val="FFFFFF"/>
                </a:solidFill>
              </a14:hiddenFill>
            </a:ext>
          </a:extLst>
        </p:spPr>
      </p:pic>
      <p:pic>
        <p:nvPicPr>
          <p:cNvPr id="3118" name="Picture 2">
            <a:extLst>
              <a:ext uri="{FF2B5EF4-FFF2-40B4-BE49-F238E27FC236}">
                <a16:creationId xmlns:a16="http://schemas.microsoft.com/office/drawing/2014/main" id="{B782BA5C-0C7E-45AD-8DE6-F0D99009D3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605" y="2305050"/>
            <a:ext cx="1782763" cy="3657600"/>
          </a:xfrm>
          <a:prstGeom prst="rect">
            <a:avLst/>
          </a:prstGeom>
          <a:noFill/>
          <a:extLst>
            <a:ext uri="{909E8E84-426E-40DD-AFC4-6F175D3DCCD1}">
              <a14:hiddenFill xmlns:a14="http://schemas.microsoft.com/office/drawing/2010/main">
                <a:solidFill>
                  <a:srgbClr val="FFFFFF"/>
                </a:solidFill>
              </a14:hiddenFill>
            </a:ext>
          </a:extLst>
        </p:spPr>
      </p:pic>
      <p:pic>
        <p:nvPicPr>
          <p:cNvPr id="3117" name="Picture 4">
            <a:extLst>
              <a:ext uri="{FF2B5EF4-FFF2-40B4-BE49-F238E27FC236}">
                <a16:creationId xmlns:a16="http://schemas.microsoft.com/office/drawing/2014/main" id="{CB6C83B1-28F5-4E1F-8B25-9D658EC4F3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5631" y="2305050"/>
            <a:ext cx="1782763" cy="3657600"/>
          </a:xfrm>
          <a:prstGeom prst="rect">
            <a:avLst/>
          </a:prstGeom>
          <a:noFill/>
          <a:extLst>
            <a:ext uri="{909E8E84-426E-40DD-AFC4-6F175D3DCCD1}">
              <a14:hiddenFill xmlns:a14="http://schemas.microsoft.com/office/drawing/2010/main">
                <a:solidFill>
                  <a:srgbClr val="FFFFFF"/>
                </a:solidFill>
              </a14:hiddenFill>
            </a:ext>
          </a:extLst>
        </p:spPr>
      </p:pic>
      <p:pic>
        <p:nvPicPr>
          <p:cNvPr id="3116" name="Picture 5">
            <a:extLst>
              <a:ext uri="{FF2B5EF4-FFF2-40B4-BE49-F238E27FC236}">
                <a16:creationId xmlns:a16="http://schemas.microsoft.com/office/drawing/2014/main" id="{D1975737-3F3E-4D26-89C2-ABCDB0C5D7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658" y="2305050"/>
            <a:ext cx="1782763" cy="36576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48">
            <a:extLst>
              <a:ext uri="{FF2B5EF4-FFF2-40B4-BE49-F238E27FC236}">
                <a16:creationId xmlns:a16="http://schemas.microsoft.com/office/drawing/2014/main" id="{0B0A1D7E-93FC-4676-90C0-41054A79B4D8}"/>
              </a:ext>
            </a:extLst>
          </p:cNvPr>
          <p:cNvSpPr>
            <a:spLocks noChangeArrowheads="1"/>
          </p:cNvSpPr>
          <p:nvPr/>
        </p:nvSpPr>
        <p:spPr bwMode="auto">
          <a:xfrm>
            <a:off x="63500" y="114985"/>
            <a:ext cx="53960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Chức năng #1: Màn hình giao diện 1</a:t>
            </a:r>
            <a:r>
              <a:rPr kumimoji="0" lang="vi-VN"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(Loading)</a:t>
            </a:r>
            <a:endParaRPr kumimoji="0" lang="en-US" altLang="en-US"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49">
            <a:extLst>
              <a:ext uri="{FF2B5EF4-FFF2-40B4-BE49-F238E27FC236}">
                <a16:creationId xmlns:a16="http://schemas.microsoft.com/office/drawing/2014/main" id="{D9254C56-AAB6-4A5D-A957-A58CEF0A740F}"/>
              </a:ext>
            </a:extLst>
          </p:cNvPr>
          <p:cNvSpPr>
            <a:spLocks noChangeArrowheads="1"/>
          </p:cNvSpPr>
          <p:nvPr/>
        </p:nvSpPr>
        <p:spPr bwMode="auto">
          <a:xfrm>
            <a:off x="63500" y="542969"/>
            <a:ext cx="73741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Chức năng #2: Màn hình giao diện </a:t>
            </a:r>
            <a:r>
              <a:rPr kumimoji="0" lang="vi-VN"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2 (Giao diện chính Phiếu DK)</a:t>
            </a:r>
            <a:endParaRPr kumimoji="0" lang="en-US" altLang="en-US"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30" name="Rectangle 50">
            <a:extLst>
              <a:ext uri="{FF2B5EF4-FFF2-40B4-BE49-F238E27FC236}">
                <a16:creationId xmlns:a16="http://schemas.microsoft.com/office/drawing/2014/main" id="{138A7C77-E6EB-4BAC-A04E-19D4BD11E3EE}"/>
              </a:ext>
            </a:extLst>
          </p:cNvPr>
          <p:cNvSpPr>
            <a:spLocks noChangeArrowheads="1"/>
          </p:cNvSpPr>
          <p:nvPr/>
        </p:nvSpPr>
        <p:spPr bwMode="auto">
          <a:xfrm>
            <a:off x="63500" y="970953"/>
            <a:ext cx="76931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Chức năng #3: Màn hình giao diện </a:t>
            </a:r>
            <a:r>
              <a:rPr kumimoji="0" lang="vi-VN"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3 (Giao diện khởi tạo Phiếu DK)</a:t>
            </a:r>
            <a:endParaRPr kumimoji="0" lang="en-US" altLang="en-US"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31" name="Rectangle 51">
            <a:extLst>
              <a:ext uri="{FF2B5EF4-FFF2-40B4-BE49-F238E27FC236}">
                <a16:creationId xmlns:a16="http://schemas.microsoft.com/office/drawing/2014/main" id="{32F33322-C6C6-4666-9E57-E713CDB886B6}"/>
              </a:ext>
            </a:extLst>
          </p:cNvPr>
          <p:cNvSpPr>
            <a:spLocks noChangeArrowheads="1"/>
          </p:cNvSpPr>
          <p:nvPr/>
        </p:nvSpPr>
        <p:spPr bwMode="auto">
          <a:xfrm>
            <a:off x="63500" y="1398936"/>
            <a:ext cx="71689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Chức năng #4: Màn hình giao diện </a:t>
            </a:r>
            <a:r>
              <a:rPr kumimoji="0" lang="vi-VN"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4 (Giao diện Sửa Phiếu DK)</a:t>
            </a:r>
            <a:endParaRPr kumimoji="0" lang="en-US" altLang="en-US"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52">
            <a:extLst>
              <a:ext uri="{FF2B5EF4-FFF2-40B4-BE49-F238E27FC236}">
                <a16:creationId xmlns:a16="http://schemas.microsoft.com/office/drawing/2014/main" id="{ED8F0474-FD17-4B47-A539-FBEF3EB7EB95}"/>
              </a:ext>
            </a:extLst>
          </p:cNvPr>
          <p:cNvSpPr>
            <a:spLocks noChangeArrowheads="1"/>
          </p:cNvSpPr>
          <p:nvPr/>
        </p:nvSpPr>
        <p:spPr bwMode="auto">
          <a:xfrm>
            <a:off x="63500" y="164782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TextBox 32">
            <a:extLst>
              <a:ext uri="{FF2B5EF4-FFF2-40B4-BE49-F238E27FC236}">
                <a16:creationId xmlns:a16="http://schemas.microsoft.com/office/drawing/2014/main" id="{A9CAA4D9-E48B-4AF3-B29E-EB15ED8AF1C6}"/>
              </a:ext>
            </a:extLst>
          </p:cNvPr>
          <p:cNvSpPr txBox="1"/>
          <p:nvPr/>
        </p:nvSpPr>
        <p:spPr>
          <a:xfrm>
            <a:off x="449224" y="6140043"/>
            <a:ext cx="1255472" cy="369332"/>
          </a:xfrm>
          <a:prstGeom prst="rect">
            <a:avLst/>
          </a:prstGeom>
          <a:noFill/>
        </p:spPr>
        <p:txBody>
          <a:bodyPr wrap="none" rtlCol="0">
            <a:spAutoFit/>
          </a:bodyPr>
          <a:lstStyle/>
          <a:p>
            <a:r>
              <a:rPr lang="en-US"/>
              <a:t>Màn hình 1</a:t>
            </a:r>
          </a:p>
        </p:txBody>
      </p:sp>
      <p:sp>
        <p:nvSpPr>
          <p:cNvPr id="34" name="TextBox 33">
            <a:extLst>
              <a:ext uri="{FF2B5EF4-FFF2-40B4-BE49-F238E27FC236}">
                <a16:creationId xmlns:a16="http://schemas.microsoft.com/office/drawing/2014/main" id="{9F256283-8E06-4C4B-8C37-B9BC90633B42}"/>
              </a:ext>
            </a:extLst>
          </p:cNvPr>
          <p:cNvSpPr txBox="1"/>
          <p:nvPr/>
        </p:nvSpPr>
        <p:spPr>
          <a:xfrm>
            <a:off x="2628133" y="6140043"/>
            <a:ext cx="1255472" cy="369332"/>
          </a:xfrm>
          <a:prstGeom prst="rect">
            <a:avLst/>
          </a:prstGeom>
          <a:noFill/>
        </p:spPr>
        <p:txBody>
          <a:bodyPr wrap="none" rtlCol="0">
            <a:spAutoFit/>
          </a:bodyPr>
          <a:lstStyle/>
          <a:p>
            <a:r>
              <a:rPr lang="en-US"/>
              <a:t>Màn hình 2</a:t>
            </a:r>
          </a:p>
        </p:txBody>
      </p:sp>
      <p:sp>
        <p:nvSpPr>
          <p:cNvPr id="35" name="TextBox 34">
            <a:extLst>
              <a:ext uri="{FF2B5EF4-FFF2-40B4-BE49-F238E27FC236}">
                <a16:creationId xmlns:a16="http://schemas.microsoft.com/office/drawing/2014/main" id="{B858E169-602E-4A7E-90C5-62000C51ADF7}"/>
              </a:ext>
            </a:extLst>
          </p:cNvPr>
          <p:cNvSpPr txBox="1"/>
          <p:nvPr/>
        </p:nvSpPr>
        <p:spPr>
          <a:xfrm>
            <a:off x="5109276" y="6140043"/>
            <a:ext cx="1255472" cy="369332"/>
          </a:xfrm>
          <a:prstGeom prst="rect">
            <a:avLst/>
          </a:prstGeom>
          <a:noFill/>
        </p:spPr>
        <p:txBody>
          <a:bodyPr wrap="none" rtlCol="0">
            <a:spAutoFit/>
          </a:bodyPr>
          <a:lstStyle/>
          <a:p>
            <a:r>
              <a:rPr lang="en-US"/>
              <a:t>Màn hình 3</a:t>
            </a:r>
          </a:p>
        </p:txBody>
      </p:sp>
      <p:sp>
        <p:nvSpPr>
          <p:cNvPr id="36" name="TextBox 35">
            <a:extLst>
              <a:ext uri="{FF2B5EF4-FFF2-40B4-BE49-F238E27FC236}">
                <a16:creationId xmlns:a16="http://schemas.microsoft.com/office/drawing/2014/main" id="{902F6A22-25AA-4E4F-9C0B-E54C9C871D76}"/>
              </a:ext>
            </a:extLst>
          </p:cNvPr>
          <p:cNvSpPr txBox="1"/>
          <p:nvPr/>
        </p:nvSpPr>
        <p:spPr>
          <a:xfrm>
            <a:off x="7439304" y="6140043"/>
            <a:ext cx="1255472" cy="369332"/>
          </a:xfrm>
          <a:prstGeom prst="rect">
            <a:avLst/>
          </a:prstGeom>
          <a:noFill/>
        </p:spPr>
        <p:txBody>
          <a:bodyPr wrap="none" rtlCol="0">
            <a:spAutoFit/>
          </a:bodyPr>
          <a:lstStyle/>
          <a:p>
            <a:r>
              <a:rPr lang="en-US"/>
              <a:t>Màn hình 4</a:t>
            </a:r>
          </a:p>
        </p:txBody>
      </p:sp>
    </p:spTree>
    <p:extLst>
      <p:ext uri="{BB962C8B-B14F-4D97-AF65-F5344CB8AC3E}">
        <p14:creationId xmlns:p14="http://schemas.microsoft.com/office/powerpoint/2010/main" val="2707630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902C3EC-5D38-4F5D-8971-2437919AE29A}"/>
              </a:ext>
            </a:extLst>
          </p:cNvPr>
          <p:cNvSpPr/>
          <p:nvPr/>
        </p:nvSpPr>
        <p:spPr>
          <a:xfrm>
            <a:off x="-1101949" y="3003083"/>
            <a:ext cx="4357818" cy="4357818"/>
          </a:xfrm>
          <a:prstGeom prst="ellipse">
            <a:avLst/>
          </a:prstGeom>
          <a:solidFill>
            <a:srgbClr val="A1E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a:ln>
                <a:noFill/>
              </a:ln>
              <a:solidFill>
                <a:srgbClr val="FFFFFF"/>
              </a:solidFill>
              <a:effectLst/>
              <a:uLnTx/>
              <a:uFillTx/>
              <a:latin typeface="Designball-Location-01" pitchFamily="2" charset="0"/>
              <a:ea typeface="Open Sans" panose="020B0606030504020204" pitchFamily="34" charset="0"/>
              <a:cs typeface="Arial" panose="020B0604020202020204" pitchFamily="34" charset="0"/>
            </a:endParaRPr>
          </a:p>
        </p:txBody>
      </p:sp>
      <p:pic>
        <p:nvPicPr>
          <p:cNvPr id="7172" name="Picture 6">
            <a:extLst>
              <a:ext uri="{FF2B5EF4-FFF2-40B4-BE49-F238E27FC236}">
                <a16:creationId xmlns:a16="http://schemas.microsoft.com/office/drawing/2014/main" id="{2C64EBC6-3DFD-41F1-97AA-16FE3E874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7" y="1844068"/>
            <a:ext cx="1782763" cy="36576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7">
            <a:extLst>
              <a:ext uri="{FF2B5EF4-FFF2-40B4-BE49-F238E27FC236}">
                <a16:creationId xmlns:a16="http://schemas.microsoft.com/office/drawing/2014/main" id="{4C222947-435F-4378-B4D6-3DA5B69174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0618" y="1844068"/>
            <a:ext cx="1782763" cy="36576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8">
            <a:extLst>
              <a:ext uri="{FF2B5EF4-FFF2-40B4-BE49-F238E27FC236}">
                <a16:creationId xmlns:a16="http://schemas.microsoft.com/office/drawing/2014/main" id="{D965CCEB-C920-41FC-85A0-771E23DADF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1844068"/>
            <a:ext cx="1782763"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a:extLst>
              <a:ext uri="{FF2B5EF4-FFF2-40B4-BE49-F238E27FC236}">
                <a16:creationId xmlns:a16="http://schemas.microsoft.com/office/drawing/2014/main" id="{C500B684-FF74-4C14-8B00-B7068A5B24D4}"/>
              </a:ext>
            </a:extLst>
          </p:cNvPr>
          <p:cNvSpPr>
            <a:spLocks noChangeArrowheads="1"/>
          </p:cNvSpPr>
          <p:nvPr/>
        </p:nvSpPr>
        <p:spPr bwMode="auto">
          <a:xfrm>
            <a:off x="0" y="158800"/>
            <a:ext cx="68659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Chức năng #5: Màn hình giao diện </a:t>
            </a:r>
            <a:r>
              <a:rPr kumimoji="0" lang="vi-VN"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5 (Giao diện chính Tour)</a:t>
            </a:r>
            <a:endParaRPr kumimoji="0" lang="en-US" altLang="en-US"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6">
            <a:extLst>
              <a:ext uri="{FF2B5EF4-FFF2-40B4-BE49-F238E27FC236}">
                <a16:creationId xmlns:a16="http://schemas.microsoft.com/office/drawing/2014/main" id="{A9D55C8B-3D3C-4F4F-9CCC-7008C241E1D0}"/>
              </a:ext>
            </a:extLst>
          </p:cNvPr>
          <p:cNvSpPr>
            <a:spLocks noChangeArrowheads="1"/>
          </p:cNvSpPr>
          <p:nvPr/>
        </p:nvSpPr>
        <p:spPr bwMode="auto">
          <a:xfrm>
            <a:off x="0" y="476954"/>
            <a:ext cx="71849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Chức năng #6: Màn hình giao diện 6</a:t>
            </a:r>
            <a:r>
              <a:rPr kumimoji="0" lang="vi-VN"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(Giao diện khởi tạo Tour)</a:t>
            </a:r>
            <a:endParaRPr kumimoji="0" lang="en-US" altLang="en-US"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7">
            <a:extLst>
              <a:ext uri="{FF2B5EF4-FFF2-40B4-BE49-F238E27FC236}">
                <a16:creationId xmlns:a16="http://schemas.microsoft.com/office/drawing/2014/main" id="{86B95550-5FE2-44E2-86B7-091DEEB15EA2}"/>
              </a:ext>
            </a:extLst>
          </p:cNvPr>
          <p:cNvSpPr>
            <a:spLocks noChangeArrowheads="1"/>
          </p:cNvSpPr>
          <p:nvPr/>
        </p:nvSpPr>
        <p:spPr bwMode="auto">
          <a:xfrm>
            <a:off x="0" y="819190"/>
            <a:ext cx="60965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Chức năng #7: Màn hình giao diện 7</a:t>
            </a:r>
            <a:r>
              <a:rPr kumimoji="0" lang="vi-VN"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(Giao Sửa Tour)</a:t>
            </a:r>
            <a:endParaRPr kumimoji="0" lang="en-US" altLang="en-US"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9">
            <a:extLst>
              <a:ext uri="{FF2B5EF4-FFF2-40B4-BE49-F238E27FC236}">
                <a16:creationId xmlns:a16="http://schemas.microsoft.com/office/drawing/2014/main" id="{15C4412F-805E-48B8-8988-830F708EB322}"/>
              </a:ext>
            </a:extLst>
          </p:cNvPr>
          <p:cNvSpPr>
            <a:spLocks noChangeArrowheads="1"/>
          </p:cNvSpPr>
          <p:nvPr/>
        </p:nvSpPr>
        <p:spPr bwMode="auto">
          <a:xfrm>
            <a:off x="63500" y="164782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26391A4E-D6F5-4FFB-8F16-005F0F5F9820}"/>
              </a:ext>
            </a:extLst>
          </p:cNvPr>
          <p:cNvSpPr txBox="1"/>
          <p:nvPr/>
        </p:nvSpPr>
        <p:spPr>
          <a:xfrm>
            <a:off x="995482" y="5877286"/>
            <a:ext cx="1255472" cy="369332"/>
          </a:xfrm>
          <a:prstGeom prst="rect">
            <a:avLst/>
          </a:prstGeom>
          <a:noFill/>
        </p:spPr>
        <p:txBody>
          <a:bodyPr wrap="none" rtlCol="0">
            <a:spAutoFit/>
          </a:bodyPr>
          <a:lstStyle/>
          <a:p>
            <a:r>
              <a:rPr lang="en-US"/>
              <a:t>Màn hình 5</a:t>
            </a:r>
          </a:p>
        </p:txBody>
      </p:sp>
      <p:sp>
        <p:nvSpPr>
          <p:cNvPr id="9" name="TextBox 8">
            <a:extLst>
              <a:ext uri="{FF2B5EF4-FFF2-40B4-BE49-F238E27FC236}">
                <a16:creationId xmlns:a16="http://schemas.microsoft.com/office/drawing/2014/main" id="{5B51F149-0C7A-41D4-A161-AF295454F8C6}"/>
              </a:ext>
            </a:extLst>
          </p:cNvPr>
          <p:cNvSpPr txBox="1"/>
          <p:nvPr/>
        </p:nvSpPr>
        <p:spPr>
          <a:xfrm>
            <a:off x="3944263" y="5877286"/>
            <a:ext cx="1255472" cy="369332"/>
          </a:xfrm>
          <a:prstGeom prst="rect">
            <a:avLst/>
          </a:prstGeom>
          <a:noFill/>
        </p:spPr>
        <p:txBody>
          <a:bodyPr wrap="none" rtlCol="0">
            <a:spAutoFit/>
          </a:bodyPr>
          <a:lstStyle/>
          <a:p>
            <a:r>
              <a:rPr lang="en-US"/>
              <a:t>Màn hình 6</a:t>
            </a:r>
          </a:p>
        </p:txBody>
      </p:sp>
      <p:sp>
        <p:nvSpPr>
          <p:cNvPr id="10" name="TextBox 9">
            <a:extLst>
              <a:ext uri="{FF2B5EF4-FFF2-40B4-BE49-F238E27FC236}">
                <a16:creationId xmlns:a16="http://schemas.microsoft.com/office/drawing/2014/main" id="{ECE239CD-59A3-4FD5-9742-2C11FA0D3048}"/>
              </a:ext>
            </a:extLst>
          </p:cNvPr>
          <p:cNvSpPr txBox="1"/>
          <p:nvPr/>
        </p:nvSpPr>
        <p:spPr>
          <a:xfrm>
            <a:off x="6893045" y="5877286"/>
            <a:ext cx="1255472" cy="369332"/>
          </a:xfrm>
          <a:prstGeom prst="rect">
            <a:avLst/>
          </a:prstGeom>
          <a:noFill/>
        </p:spPr>
        <p:txBody>
          <a:bodyPr wrap="none" rtlCol="0">
            <a:spAutoFit/>
          </a:bodyPr>
          <a:lstStyle/>
          <a:p>
            <a:r>
              <a:rPr lang="en-US"/>
              <a:t>Màn hình 7</a:t>
            </a:r>
          </a:p>
        </p:txBody>
      </p:sp>
    </p:spTree>
    <p:extLst>
      <p:ext uri="{BB962C8B-B14F-4D97-AF65-F5344CB8AC3E}">
        <p14:creationId xmlns:p14="http://schemas.microsoft.com/office/powerpoint/2010/main" val="4230580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902C3EC-5D38-4F5D-8971-2437919AE29A}"/>
              </a:ext>
            </a:extLst>
          </p:cNvPr>
          <p:cNvSpPr/>
          <p:nvPr/>
        </p:nvSpPr>
        <p:spPr>
          <a:xfrm>
            <a:off x="-1101949" y="3003083"/>
            <a:ext cx="4357818" cy="4357818"/>
          </a:xfrm>
          <a:prstGeom prst="ellipse">
            <a:avLst/>
          </a:prstGeom>
          <a:solidFill>
            <a:srgbClr val="A1E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a:ln>
                <a:noFill/>
              </a:ln>
              <a:solidFill>
                <a:srgbClr val="FFFFFF"/>
              </a:solidFill>
              <a:effectLst/>
              <a:uLnTx/>
              <a:uFillTx/>
              <a:latin typeface="Designball-Location-01" pitchFamily="2" charset="0"/>
              <a:ea typeface="Open Sans" panose="020B0606030504020204" pitchFamily="34" charset="0"/>
              <a:cs typeface="Arial" panose="020B0604020202020204" pitchFamily="34" charset="0"/>
            </a:endParaRPr>
          </a:p>
        </p:txBody>
      </p:sp>
      <p:pic>
        <p:nvPicPr>
          <p:cNvPr id="8195" name="Picture 9">
            <a:extLst>
              <a:ext uri="{FF2B5EF4-FFF2-40B4-BE49-F238E27FC236}">
                <a16:creationId xmlns:a16="http://schemas.microsoft.com/office/drawing/2014/main" id="{90C862DF-9272-402C-99CC-2AA9ACBE7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553" y="2286000"/>
            <a:ext cx="1782763" cy="36576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10">
            <a:extLst>
              <a:ext uri="{FF2B5EF4-FFF2-40B4-BE49-F238E27FC236}">
                <a16:creationId xmlns:a16="http://schemas.microsoft.com/office/drawing/2014/main" id="{74D7446D-C6F4-470E-8D0C-D1D27359B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0619" y="2286000"/>
            <a:ext cx="1782763" cy="3657600"/>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11">
            <a:extLst>
              <a:ext uri="{FF2B5EF4-FFF2-40B4-BE49-F238E27FC236}">
                <a16:creationId xmlns:a16="http://schemas.microsoft.com/office/drawing/2014/main" id="{4BB0F8EE-DA61-4D59-8476-371FDD931F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4684" y="2286000"/>
            <a:ext cx="1782763" cy="36576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4">
            <a:extLst>
              <a:ext uri="{FF2B5EF4-FFF2-40B4-BE49-F238E27FC236}">
                <a16:creationId xmlns:a16="http://schemas.microsoft.com/office/drawing/2014/main" id="{6520CB7D-59F8-4E62-A60E-8E9B60B60E2C}"/>
              </a:ext>
            </a:extLst>
          </p:cNvPr>
          <p:cNvSpPr>
            <a:spLocks noChangeArrowheads="1"/>
          </p:cNvSpPr>
          <p:nvPr/>
        </p:nvSpPr>
        <p:spPr bwMode="auto">
          <a:xfrm>
            <a:off x="203200" y="71964"/>
            <a:ext cx="77075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Chức năng #8: Màn hình giao diện 8</a:t>
            </a:r>
            <a:r>
              <a:rPr kumimoji="0" lang="vi-VN"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(Giao diện chính Khách Hàng)</a:t>
            </a:r>
            <a:endParaRPr kumimoji="0" lang="en-US" altLang="en-US"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5">
            <a:extLst>
              <a:ext uri="{FF2B5EF4-FFF2-40B4-BE49-F238E27FC236}">
                <a16:creationId xmlns:a16="http://schemas.microsoft.com/office/drawing/2014/main" id="{57A64D1C-DDB6-4AAF-84C3-7BB6C9668DA8}"/>
              </a:ext>
            </a:extLst>
          </p:cNvPr>
          <p:cNvSpPr>
            <a:spLocks noChangeArrowheads="1"/>
          </p:cNvSpPr>
          <p:nvPr/>
        </p:nvSpPr>
        <p:spPr bwMode="auto">
          <a:xfrm>
            <a:off x="203200" y="475824"/>
            <a:ext cx="74622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Chức năng #9: Màn hình giao diện 9</a:t>
            </a:r>
            <a:r>
              <a:rPr kumimoji="0" lang="vi-VN"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(Giao </a:t>
            </a:r>
            <a:r>
              <a:rPr kumimoji="0" lang="en-US"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k</a:t>
            </a:r>
            <a:r>
              <a:rPr kumimoji="0" lang="vi-VN"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hởi tạo Khách Hàng)</a:t>
            </a:r>
            <a:endParaRPr kumimoji="0" lang="en-US" altLang="en-US"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8" name="Rectangle 6">
            <a:extLst>
              <a:ext uri="{FF2B5EF4-FFF2-40B4-BE49-F238E27FC236}">
                <a16:creationId xmlns:a16="http://schemas.microsoft.com/office/drawing/2014/main" id="{CE7520E3-5096-4DDD-BE3B-AD916E4B98AB}"/>
              </a:ext>
            </a:extLst>
          </p:cNvPr>
          <p:cNvSpPr>
            <a:spLocks noChangeArrowheads="1"/>
          </p:cNvSpPr>
          <p:nvPr/>
        </p:nvSpPr>
        <p:spPr bwMode="auto">
          <a:xfrm>
            <a:off x="203200" y="879684"/>
            <a:ext cx="72010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Chức năng #10: Màn hình giao diện 10</a:t>
            </a:r>
            <a:r>
              <a:rPr kumimoji="0" lang="vi-VN"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(Giao Sửa Khách Hàng)</a:t>
            </a:r>
            <a:endParaRPr kumimoji="0" lang="en-US" altLang="en-US"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7">
            <a:extLst>
              <a:ext uri="{FF2B5EF4-FFF2-40B4-BE49-F238E27FC236}">
                <a16:creationId xmlns:a16="http://schemas.microsoft.com/office/drawing/2014/main" id="{A84B88A3-F5D3-433D-A2CE-F0FBCCC7728B}"/>
              </a:ext>
            </a:extLst>
          </p:cNvPr>
          <p:cNvSpPr>
            <a:spLocks noChangeArrowheads="1"/>
          </p:cNvSpPr>
          <p:nvPr/>
        </p:nvSpPr>
        <p:spPr bwMode="auto">
          <a:xfrm>
            <a:off x="63500" y="123634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TextBox 19">
            <a:extLst>
              <a:ext uri="{FF2B5EF4-FFF2-40B4-BE49-F238E27FC236}">
                <a16:creationId xmlns:a16="http://schemas.microsoft.com/office/drawing/2014/main" id="{3A1503D6-25C3-41F4-A753-271BD7DD1ACA}"/>
              </a:ext>
            </a:extLst>
          </p:cNvPr>
          <p:cNvSpPr txBox="1"/>
          <p:nvPr/>
        </p:nvSpPr>
        <p:spPr>
          <a:xfrm>
            <a:off x="1000198" y="6127412"/>
            <a:ext cx="1255472" cy="369332"/>
          </a:xfrm>
          <a:prstGeom prst="rect">
            <a:avLst/>
          </a:prstGeom>
          <a:noFill/>
        </p:spPr>
        <p:txBody>
          <a:bodyPr wrap="none" rtlCol="0">
            <a:spAutoFit/>
          </a:bodyPr>
          <a:lstStyle/>
          <a:p>
            <a:r>
              <a:rPr lang="en-US"/>
              <a:t>Màn hình 8</a:t>
            </a:r>
          </a:p>
        </p:txBody>
      </p:sp>
      <p:sp>
        <p:nvSpPr>
          <p:cNvPr id="21" name="TextBox 20">
            <a:extLst>
              <a:ext uri="{FF2B5EF4-FFF2-40B4-BE49-F238E27FC236}">
                <a16:creationId xmlns:a16="http://schemas.microsoft.com/office/drawing/2014/main" id="{4B9A9C06-805B-447F-AFA8-944E47EA8666}"/>
              </a:ext>
            </a:extLst>
          </p:cNvPr>
          <p:cNvSpPr txBox="1"/>
          <p:nvPr/>
        </p:nvSpPr>
        <p:spPr>
          <a:xfrm>
            <a:off x="3944264" y="6127412"/>
            <a:ext cx="1255472" cy="369332"/>
          </a:xfrm>
          <a:prstGeom prst="rect">
            <a:avLst/>
          </a:prstGeom>
          <a:noFill/>
        </p:spPr>
        <p:txBody>
          <a:bodyPr wrap="none" rtlCol="0">
            <a:spAutoFit/>
          </a:bodyPr>
          <a:lstStyle/>
          <a:p>
            <a:r>
              <a:rPr lang="en-US"/>
              <a:t>Màn hình 9</a:t>
            </a:r>
          </a:p>
        </p:txBody>
      </p:sp>
      <p:sp>
        <p:nvSpPr>
          <p:cNvPr id="22" name="TextBox 21">
            <a:extLst>
              <a:ext uri="{FF2B5EF4-FFF2-40B4-BE49-F238E27FC236}">
                <a16:creationId xmlns:a16="http://schemas.microsoft.com/office/drawing/2014/main" id="{D373DABD-96C7-4CDC-9C88-ECD05AB40051}"/>
              </a:ext>
            </a:extLst>
          </p:cNvPr>
          <p:cNvSpPr txBox="1"/>
          <p:nvPr/>
        </p:nvSpPr>
        <p:spPr>
          <a:xfrm>
            <a:off x="6888329" y="6127412"/>
            <a:ext cx="1372492" cy="369332"/>
          </a:xfrm>
          <a:prstGeom prst="rect">
            <a:avLst/>
          </a:prstGeom>
          <a:noFill/>
        </p:spPr>
        <p:txBody>
          <a:bodyPr wrap="none" rtlCol="0">
            <a:spAutoFit/>
          </a:bodyPr>
          <a:lstStyle/>
          <a:p>
            <a:r>
              <a:rPr lang="en-US"/>
              <a:t>Màn hình 10</a:t>
            </a:r>
          </a:p>
        </p:txBody>
      </p:sp>
    </p:spTree>
    <p:extLst>
      <p:ext uri="{BB962C8B-B14F-4D97-AF65-F5344CB8AC3E}">
        <p14:creationId xmlns:p14="http://schemas.microsoft.com/office/powerpoint/2010/main" val="611689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902C3EC-5D38-4F5D-8971-2437919AE29A}"/>
              </a:ext>
            </a:extLst>
          </p:cNvPr>
          <p:cNvSpPr/>
          <p:nvPr/>
        </p:nvSpPr>
        <p:spPr>
          <a:xfrm>
            <a:off x="-1101949" y="3003083"/>
            <a:ext cx="4357818" cy="4357818"/>
          </a:xfrm>
          <a:prstGeom prst="ellipse">
            <a:avLst/>
          </a:prstGeom>
          <a:solidFill>
            <a:srgbClr val="A1E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a:ln>
                <a:noFill/>
              </a:ln>
              <a:solidFill>
                <a:srgbClr val="FFFFFF"/>
              </a:solidFill>
              <a:effectLst/>
              <a:uLnTx/>
              <a:uFillTx/>
              <a:latin typeface="Designball-Location-01" pitchFamily="2" charset="0"/>
              <a:ea typeface="Open Sans" panose="020B0606030504020204" pitchFamily="34" charset="0"/>
              <a:cs typeface="Arial" panose="020B0604020202020204" pitchFamily="34" charset="0"/>
            </a:endParaRPr>
          </a:p>
        </p:txBody>
      </p:sp>
      <p:pic>
        <p:nvPicPr>
          <p:cNvPr id="10242" name="Picture 3">
            <a:extLst>
              <a:ext uri="{FF2B5EF4-FFF2-40B4-BE49-F238E27FC236}">
                <a16:creationId xmlns:a16="http://schemas.microsoft.com/office/drawing/2014/main" id="{1CA636BE-EF2A-44D4-A453-DBBE43F2C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606" y="1487657"/>
            <a:ext cx="1782763"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0241" name="Picture 13">
            <a:extLst>
              <a:ext uri="{FF2B5EF4-FFF2-40B4-BE49-F238E27FC236}">
                <a16:creationId xmlns:a16="http://schemas.microsoft.com/office/drawing/2014/main" id="{9594CFDA-8B6A-4006-B197-76E2945D8F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4631" y="1487657"/>
            <a:ext cx="1782763"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6E60BEB8-C910-4E31-B895-A47192FAD2DA}"/>
              </a:ext>
            </a:extLst>
          </p:cNvPr>
          <p:cNvSpPr>
            <a:spLocks noChangeArrowheads="1"/>
          </p:cNvSpPr>
          <p:nvPr/>
        </p:nvSpPr>
        <p:spPr bwMode="auto">
          <a:xfrm>
            <a:off x="63500" y="213158"/>
            <a:ext cx="69765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Chức năng #11: Màn hình giao diện 11 </a:t>
            </a:r>
            <a:r>
              <a:rPr kumimoji="0" lang="vi-VN"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(Giao Diện Thống Kê)</a:t>
            </a:r>
            <a:endParaRPr kumimoji="0" lang="en-US" altLang="en-US"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4">
            <a:extLst>
              <a:ext uri="{FF2B5EF4-FFF2-40B4-BE49-F238E27FC236}">
                <a16:creationId xmlns:a16="http://schemas.microsoft.com/office/drawing/2014/main" id="{ABE78460-00E7-4BD1-85ED-26D1025D45D2}"/>
              </a:ext>
            </a:extLst>
          </p:cNvPr>
          <p:cNvSpPr>
            <a:spLocks noChangeArrowheads="1"/>
          </p:cNvSpPr>
          <p:nvPr/>
        </p:nvSpPr>
        <p:spPr bwMode="auto">
          <a:xfrm>
            <a:off x="63500" y="633916"/>
            <a:ext cx="69926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Chức năng #12: Màn hình giao diện 12 </a:t>
            </a:r>
            <a:r>
              <a:rPr kumimoji="0" lang="vi-VN"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(Giao Diện </a:t>
            </a:r>
            <a:r>
              <a:rPr kumimoji="0" lang="en-US"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Tìm Kiếm</a:t>
            </a:r>
            <a:r>
              <a:rPr kumimoji="0" lang="vi-VN" altLang="en-US" b="1"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a:t>
            </a:r>
            <a:endParaRPr kumimoji="0" lang="en-US" altLang="en-US"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5">
            <a:extLst>
              <a:ext uri="{FF2B5EF4-FFF2-40B4-BE49-F238E27FC236}">
                <a16:creationId xmlns:a16="http://schemas.microsoft.com/office/drawing/2014/main" id="{3537A2F9-2C2E-4B20-AC55-8752095A7C0D}"/>
              </a:ext>
            </a:extLst>
          </p:cNvPr>
          <p:cNvSpPr>
            <a:spLocks noChangeArrowheads="1"/>
          </p:cNvSpPr>
          <p:nvPr/>
        </p:nvSpPr>
        <p:spPr bwMode="auto">
          <a:xfrm>
            <a:off x="63500" y="82486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1A1628D4-FFCA-4833-B786-25DCF580EC4B}"/>
              </a:ext>
            </a:extLst>
          </p:cNvPr>
          <p:cNvSpPr txBox="1"/>
          <p:nvPr/>
        </p:nvSpPr>
        <p:spPr>
          <a:xfrm>
            <a:off x="1741741" y="5370343"/>
            <a:ext cx="1372492" cy="369332"/>
          </a:xfrm>
          <a:prstGeom prst="rect">
            <a:avLst/>
          </a:prstGeom>
          <a:noFill/>
        </p:spPr>
        <p:txBody>
          <a:bodyPr wrap="none" rtlCol="0">
            <a:spAutoFit/>
          </a:bodyPr>
          <a:lstStyle/>
          <a:p>
            <a:r>
              <a:rPr lang="en-US"/>
              <a:t>Màn hình 11</a:t>
            </a:r>
          </a:p>
        </p:txBody>
      </p:sp>
      <p:sp>
        <p:nvSpPr>
          <p:cNvPr id="8" name="TextBox 7">
            <a:extLst>
              <a:ext uri="{FF2B5EF4-FFF2-40B4-BE49-F238E27FC236}">
                <a16:creationId xmlns:a16="http://schemas.microsoft.com/office/drawing/2014/main" id="{1BB11E02-5DCD-4745-8D79-D61FF31140E6}"/>
              </a:ext>
            </a:extLst>
          </p:cNvPr>
          <p:cNvSpPr txBox="1"/>
          <p:nvPr/>
        </p:nvSpPr>
        <p:spPr>
          <a:xfrm>
            <a:off x="6088276" y="5370343"/>
            <a:ext cx="1372492" cy="369332"/>
          </a:xfrm>
          <a:prstGeom prst="rect">
            <a:avLst/>
          </a:prstGeom>
          <a:noFill/>
        </p:spPr>
        <p:txBody>
          <a:bodyPr wrap="none" rtlCol="0">
            <a:spAutoFit/>
          </a:bodyPr>
          <a:lstStyle/>
          <a:p>
            <a:r>
              <a:rPr lang="en-US"/>
              <a:t>Màn hình 12</a:t>
            </a:r>
          </a:p>
        </p:txBody>
      </p:sp>
    </p:spTree>
    <p:extLst>
      <p:ext uri="{BB962C8B-B14F-4D97-AF65-F5344CB8AC3E}">
        <p14:creationId xmlns:p14="http://schemas.microsoft.com/office/powerpoint/2010/main" val="370758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902C3EC-5D38-4F5D-8971-2437919AE29A}"/>
              </a:ext>
            </a:extLst>
          </p:cNvPr>
          <p:cNvSpPr/>
          <p:nvPr/>
        </p:nvSpPr>
        <p:spPr>
          <a:xfrm>
            <a:off x="6763454" y="3890664"/>
            <a:ext cx="4357818" cy="4357818"/>
          </a:xfrm>
          <a:prstGeom prst="ellipse">
            <a:avLst/>
          </a:prstGeom>
          <a:solidFill>
            <a:srgbClr val="A1E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a:ln>
                <a:noFill/>
              </a:ln>
              <a:solidFill>
                <a:srgbClr val="FFFFFF"/>
              </a:solidFill>
              <a:effectLst/>
              <a:uLnTx/>
              <a:uFillTx/>
              <a:latin typeface="Designball-Location-01" pitchFamily="2" charset="0"/>
              <a:ea typeface="Open Sans" panose="020B0606030504020204" pitchFamily="34" charset="0"/>
              <a:cs typeface="Arial" panose="020B0604020202020204" pitchFamily="34" charset="0"/>
            </a:endParaRPr>
          </a:p>
        </p:txBody>
      </p:sp>
      <p:sp>
        <p:nvSpPr>
          <p:cNvPr id="7" name="Oval 6">
            <a:extLst>
              <a:ext uri="{FF2B5EF4-FFF2-40B4-BE49-F238E27FC236}">
                <a16:creationId xmlns:a16="http://schemas.microsoft.com/office/drawing/2014/main" id="{09057B99-9E3E-4357-B28B-F49D6A95BD38}"/>
              </a:ext>
            </a:extLst>
          </p:cNvPr>
          <p:cNvSpPr/>
          <p:nvPr/>
        </p:nvSpPr>
        <p:spPr>
          <a:xfrm>
            <a:off x="6763454" y="-1390482"/>
            <a:ext cx="4357818" cy="4357818"/>
          </a:xfrm>
          <a:prstGeom prst="ellipse">
            <a:avLst/>
          </a:prstGeom>
          <a:solidFill>
            <a:srgbClr val="A1E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a:ln>
                <a:noFill/>
              </a:ln>
              <a:solidFill>
                <a:srgbClr val="FFFFFF"/>
              </a:solidFill>
              <a:effectLst/>
              <a:uLnTx/>
              <a:uFillTx/>
              <a:latin typeface="Designball-Location-01" pitchFamily="2" charset="0"/>
              <a:ea typeface="Open Sans" panose="020B0606030504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2C18E24B-3042-489F-AEE4-0A6585EB4F23}"/>
              </a:ext>
            </a:extLst>
          </p:cNvPr>
          <p:cNvSpPr txBox="1"/>
          <p:nvPr/>
        </p:nvSpPr>
        <p:spPr>
          <a:xfrm>
            <a:off x="3140994" y="3890664"/>
            <a:ext cx="8839200" cy="31700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0" b="0" i="0" u="none" strike="noStrike" kern="1200" cap="none" spc="0" normalizeH="0" baseline="0" noProof="0">
                <a:ln>
                  <a:noFill/>
                </a:ln>
                <a:solidFill>
                  <a:srgbClr val="3B7197"/>
                </a:solidFill>
                <a:effectLst/>
                <a:uLnTx/>
                <a:uFillTx/>
                <a:latin typeface="Designball-Location-01" pitchFamily="2" charset="0"/>
                <a:ea typeface="Open Sans" panose="020B0606030504020204" pitchFamily="34" charset="0"/>
                <a:cs typeface="Arial" panose="020B0604020202020204" pitchFamily="34" charset="0"/>
              </a:rPr>
              <a:t>A</a:t>
            </a:r>
          </a:p>
        </p:txBody>
      </p:sp>
      <p:sp>
        <p:nvSpPr>
          <p:cNvPr id="10" name="TextBox 9">
            <a:extLst>
              <a:ext uri="{FF2B5EF4-FFF2-40B4-BE49-F238E27FC236}">
                <a16:creationId xmlns:a16="http://schemas.microsoft.com/office/drawing/2014/main" id="{D847F8FA-7BD3-4245-AA4D-9E3E23B8B253}"/>
              </a:ext>
            </a:extLst>
          </p:cNvPr>
          <p:cNvSpPr txBox="1"/>
          <p:nvPr/>
        </p:nvSpPr>
        <p:spPr>
          <a:xfrm>
            <a:off x="447040" y="419095"/>
            <a:ext cx="2188420" cy="523220"/>
          </a:xfrm>
          <a:prstGeom prst="rect">
            <a:avLst/>
          </a:prstGeom>
          <a:noFill/>
        </p:spPr>
        <p:txBody>
          <a:bodyPr wrap="none" rtlCol="0">
            <a:spAutoFit/>
          </a:bodyPr>
          <a:lstStyle/>
          <a:p>
            <a:r>
              <a:rPr lang="en-US" sz="2800">
                <a:latin typeface="Segoe UI Black" panose="020B0A02040204020203" pitchFamily="34" charset="0"/>
                <a:ea typeface="Segoe UI Black" panose="020B0A02040204020203" pitchFamily="34" charset="0"/>
              </a:rPr>
              <a:t>3. Tổng kết</a:t>
            </a:r>
          </a:p>
        </p:txBody>
      </p:sp>
      <p:sp>
        <p:nvSpPr>
          <p:cNvPr id="9" name="TextBox 8">
            <a:extLst>
              <a:ext uri="{FF2B5EF4-FFF2-40B4-BE49-F238E27FC236}">
                <a16:creationId xmlns:a16="http://schemas.microsoft.com/office/drawing/2014/main" id="{442C1D90-836F-4ED9-A987-FE088C89AC95}"/>
              </a:ext>
            </a:extLst>
          </p:cNvPr>
          <p:cNvSpPr txBox="1"/>
          <p:nvPr/>
        </p:nvSpPr>
        <p:spPr>
          <a:xfrm>
            <a:off x="774134" y="1088722"/>
            <a:ext cx="6835706" cy="5329664"/>
          </a:xfrm>
          <a:prstGeom prst="rect">
            <a:avLst/>
          </a:prstGeom>
          <a:noFill/>
        </p:spPr>
        <p:txBody>
          <a:bodyPr wrap="square">
            <a:spAutoFit/>
          </a:bodyPr>
          <a:lstStyle/>
          <a:p>
            <a:pPr marL="63500" marR="0">
              <a:spcBef>
                <a:spcPts val="0"/>
              </a:spcBef>
              <a:spcAft>
                <a:spcPts val="0"/>
              </a:spcAft>
            </a:pPr>
            <a:r>
              <a:rPr lang="en-US" sz="2000" b="1" i="1">
                <a:latin typeface="Open Sans" panose="020B0606030504020204" pitchFamily="34" charset="0"/>
                <a:ea typeface="Open Sans" panose="020B0606030504020204" pitchFamily="34" charset="0"/>
                <a:cs typeface="Open Sans" panose="020B0606030504020204" pitchFamily="34" charset="0"/>
              </a:rPr>
              <a:t>3</a:t>
            </a:r>
            <a:r>
              <a:rPr lang="en-US" sz="2000" b="1" i="1">
                <a:effectLst/>
                <a:latin typeface="Open Sans" panose="020B0606030504020204" pitchFamily="34" charset="0"/>
                <a:ea typeface="Open Sans" panose="020B0606030504020204" pitchFamily="34" charset="0"/>
                <a:cs typeface="Open Sans" panose="020B0606030504020204" pitchFamily="34" charset="0"/>
              </a:rPr>
              <a:t>.1</a:t>
            </a:r>
            <a:r>
              <a:rPr lang="en-US" sz="2000" b="1" i="1" spc="-15">
                <a:effectLst/>
                <a:latin typeface="Open Sans" panose="020B0606030504020204" pitchFamily="34" charset="0"/>
                <a:ea typeface="Open Sans" panose="020B0606030504020204" pitchFamily="34" charset="0"/>
                <a:cs typeface="Open Sans" panose="020B0606030504020204" pitchFamily="34" charset="0"/>
              </a:rPr>
              <a:t> </a:t>
            </a:r>
            <a:r>
              <a:rPr lang="en-US" sz="2000" b="1" i="1">
                <a:effectLst/>
                <a:latin typeface="Open Sans" panose="020B0606030504020204" pitchFamily="34" charset="0"/>
                <a:ea typeface="Open Sans" panose="020B0606030504020204" pitchFamily="34" charset="0"/>
                <a:cs typeface="Open Sans" panose="020B0606030504020204" pitchFamily="34" charset="0"/>
              </a:rPr>
              <a:t>K</a:t>
            </a:r>
            <a:r>
              <a:rPr lang="en-US" sz="2000" b="1" i="1" spc="-5">
                <a:effectLst/>
                <a:latin typeface="Open Sans" panose="020B0606030504020204" pitchFamily="34" charset="0"/>
                <a:ea typeface="Open Sans" panose="020B0606030504020204" pitchFamily="34" charset="0"/>
                <a:cs typeface="Open Sans" panose="020B0606030504020204" pitchFamily="34" charset="0"/>
              </a:rPr>
              <a:t>ế</a:t>
            </a:r>
            <a:r>
              <a:rPr lang="en-US" sz="2000" b="1" i="1">
                <a:effectLst/>
                <a:latin typeface="Open Sans" panose="020B0606030504020204" pitchFamily="34" charset="0"/>
                <a:ea typeface="Open Sans" panose="020B0606030504020204" pitchFamily="34" charset="0"/>
                <a:cs typeface="Open Sans" panose="020B0606030504020204" pitchFamily="34" charset="0"/>
              </a:rPr>
              <a:t>t q</a:t>
            </a:r>
            <a:r>
              <a:rPr lang="en-US" sz="2000" b="1" i="1" spc="10">
                <a:effectLst/>
                <a:latin typeface="Open Sans" panose="020B0606030504020204" pitchFamily="34" charset="0"/>
                <a:ea typeface="Open Sans" panose="020B0606030504020204" pitchFamily="34" charset="0"/>
                <a:cs typeface="Open Sans" panose="020B0606030504020204" pitchFamily="34" charset="0"/>
              </a:rPr>
              <a:t>u</a:t>
            </a:r>
            <a:r>
              <a:rPr lang="en-US" sz="2000" b="1" i="1">
                <a:effectLst/>
                <a:latin typeface="Open Sans" panose="020B0606030504020204" pitchFamily="34" charset="0"/>
                <a:ea typeface="Open Sans" panose="020B0606030504020204" pitchFamily="34" charset="0"/>
                <a:cs typeface="Open Sans" panose="020B0606030504020204" pitchFamily="34" charset="0"/>
              </a:rPr>
              <a:t>ả</a:t>
            </a:r>
            <a:r>
              <a:rPr lang="en-US" sz="2000" b="1" i="1" spc="-20">
                <a:effectLst/>
                <a:latin typeface="Open Sans" panose="020B0606030504020204" pitchFamily="34" charset="0"/>
                <a:ea typeface="Open Sans" panose="020B0606030504020204" pitchFamily="34" charset="0"/>
                <a:cs typeface="Open Sans" panose="020B0606030504020204" pitchFamily="34" charset="0"/>
              </a:rPr>
              <a:t> </a:t>
            </a:r>
            <a:r>
              <a:rPr lang="en-US" sz="2000" b="1" i="1" spc="5">
                <a:effectLst/>
                <a:latin typeface="Open Sans" panose="020B0606030504020204" pitchFamily="34" charset="0"/>
                <a:ea typeface="Open Sans" panose="020B0606030504020204" pitchFamily="34" charset="0"/>
                <a:cs typeface="Open Sans" panose="020B0606030504020204" pitchFamily="34" charset="0"/>
              </a:rPr>
              <a:t>đạ</a:t>
            </a:r>
            <a:r>
              <a:rPr lang="en-US" sz="2000" b="1" i="1">
                <a:effectLst/>
                <a:latin typeface="Open Sans" panose="020B0606030504020204" pitchFamily="34" charset="0"/>
                <a:ea typeface="Open Sans" panose="020B0606030504020204" pitchFamily="34" charset="0"/>
                <a:cs typeface="Open Sans" panose="020B0606030504020204" pitchFamily="34" charset="0"/>
              </a:rPr>
              <a:t>t</a:t>
            </a:r>
            <a:r>
              <a:rPr lang="en-US" sz="2000" b="1" i="1" spc="-15">
                <a:effectLst/>
                <a:latin typeface="Open Sans" panose="020B0606030504020204" pitchFamily="34" charset="0"/>
                <a:ea typeface="Open Sans" panose="020B0606030504020204" pitchFamily="34" charset="0"/>
                <a:cs typeface="Open Sans" panose="020B0606030504020204" pitchFamily="34" charset="0"/>
              </a:rPr>
              <a:t> </a:t>
            </a:r>
            <a:r>
              <a:rPr lang="en-US" sz="2000" b="1" i="1">
                <a:effectLst/>
                <a:latin typeface="Open Sans" panose="020B0606030504020204" pitchFamily="34" charset="0"/>
                <a:ea typeface="Open Sans" panose="020B0606030504020204" pitchFamily="34" charset="0"/>
                <a:cs typeface="Open Sans" panose="020B0606030504020204" pitchFamily="34" charset="0"/>
              </a:rPr>
              <a:t>đ</a:t>
            </a:r>
            <a:r>
              <a:rPr lang="en-US" sz="2000" b="1" i="1" spc="5">
                <a:effectLst/>
                <a:latin typeface="Open Sans" panose="020B0606030504020204" pitchFamily="34" charset="0"/>
                <a:ea typeface="Open Sans" panose="020B0606030504020204" pitchFamily="34" charset="0"/>
                <a:cs typeface="Open Sans" panose="020B0606030504020204" pitchFamily="34" charset="0"/>
              </a:rPr>
              <a:t>ư</a:t>
            </a:r>
            <a:r>
              <a:rPr lang="en-US" sz="2000" b="1" i="1">
                <a:effectLst/>
                <a:latin typeface="Open Sans" panose="020B0606030504020204" pitchFamily="34" charset="0"/>
                <a:ea typeface="Open Sans" panose="020B0606030504020204" pitchFamily="34" charset="0"/>
                <a:cs typeface="Open Sans" panose="020B0606030504020204" pitchFamily="34" charset="0"/>
              </a:rPr>
              <a:t>ợc</a:t>
            </a:r>
            <a:endParaRPr lang="en-US" sz="1200">
              <a:effectLst/>
              <a:latin typeface="Open Sans" panose="020B0606030504020204" pitchFamily="34" charset="0"/>
              <a:ea typeface="Open Sans" panose="020B0606030504020204" pitchFamily="34" charset="0"/>
              <a:cs typeface="Open Sans" panose="020B0606030504020204" pitchFamily="34" charset="0"/>
            </a:endParaRPr>
          </a:p>
          <a:p>
            <a:pPr marL="0" marR="0">
              <a:lnSpc>
                <a:spcPts val="1200"/>
              </a:lnSpc>
              <a:spcBef>
                <a:spcPts val="35"/>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 </a:t>
            </a:r>
            <a:endParaRPr lang="en-US" sz="1200">
              <a:effectLst/>
              <a:latin typeface="Open Sans" panose="020B0606030504020204" pitchFamily="34" charset="0"/>
              <a:ea typeface="Open Sans" panose="020B0606030504020204" pitchFamily="34" charset="0"/>
              <a:cs typeface="Open Sans" panose="020B0606030504020204" pitchFamily="34" charset="0"/>
            </a:endParaRPr>
          </a:p>
          <a:p>
            <a:pPr marL="292100" marR="0">
              <a:lnSpc>
                <a:spcPct val="150000"/>
              </a:lnSpc>
              <a:spcBef>
                <a:spcPts val="0"/>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Hệ thống t</a:t>
            </a:r>
            <a:r>
              <a:rPr lang="en-US" sz="1800" spc="5">
                <a:effectLst/>
                <a:latin typeface="Open Sans" panose="020B0606030504020204" pitchFamily="34" charset="0"/>
                <a:ea typeface="Open Sans" panose="020B0606030504020204" pitchFamily="34" charset="0"/>
                <a:cs typeface="Open Sans" panose="020B0606030504020204" pitchFamily="34" charset="0"/>
              </a:rPr>
              <a:t>r</a:t>
            </a:r>
            <a:r>
              <a:rPr lang="en-US" sz="1800">
                <a:effectLst/>
                <a:latin typeface="Open Sans" panose="020B0606030504020204" pitchFamily="34" charset="0"/>
                <a:ea typeface="Open Sans" panose="020B0606030504020204" pitchFamily="34" charset="0"/>
                <a:cs typeface="Open Sans" panose="020B0606030504020204" pitchFamily="34" charset="0"/>
              </a:rPr>
              <a:t>ả</a:t>
            </a:r>
            <a:r>
              <a:rPr lang="en-US" sz="1800" spc="-5">
                <a:effectLst/>
                <a:latin typeface="Open Sans" panose="020B0606030504020204" pitchFamily="34" charset="0"/>
                <a:ea typeface="Open Sans" panose="020B0606030504020204" pitchFamily="34" charset="0"/>
                <a:cs typeface="Open Sans" panose="020B0606030504020204" pitchFamily="34" charset="0"/>
              </a:rPr>
              <a:t> </a:t>
            </a:r>
            <a:r>
              <a:rPr lang="en-US" sz="1800">
                <a:effectLst/>
                <a:latin typeface="Open Sans" panose="020B0606030504020204" pitchFamily="34" charset="0"/>
                <a:ea typeface="Open Sans" panose="020B0606030504020204" pitchFamily="34" charset="0"/>
                <a:cs typeface="Open Sans" panose="020B0606030504020204" pitchFamily="34" charset="0"/>
              </a:rPr>
              <a:t>về </a:t>
            </a:r>
            <a:r>
              <a:rPr lang="vi-VN" sz="1800">
                <a:effectLst/>
                <a:latin typeface="Open Sans" panose="020B0606030504020204" pitchFamily="34" charset="0"/>
                <a:ea typeface="Open Sans" panose="020B0606030504020204" pitchFamily="34" charset="0"/>
                <a:cs typeface="Open Sans" panose="020B0606030504020204" pitchFamily="34" charset="0"/>
              </a:rPr>
              <a:t>việc thêm xóa sửa, tìm kiếm khách hàng</a:t>
            </a:r>
            <a:br>
              <a:rPr lang="en-US" sz="1800">
                <a:effectLst/>
                <a:latin typeface="Open Sans" panose="020B0606030504020204" pitchFamily="34" charset="0"/>
                <a:ea typeface="Open Sans" panose="020B0606030504020204" pitchFamily="34" charset="0"/>
                <a:cs typeface="Open Sans" panose="020B0606030504020204" pitchFamily="34" charset="0"/>
              </a:rPr>
            </a:br>
            <a:r>
              <a:rPr lang="en-US" sz="1800">
                <a:effectLst/>
                <a:latin typeface="Open Sans" panose="020B0606030504020204" pitchFamily="34" charset="0"/>
                <a:ea typeface="Open Sans" panose="020B0606030504020204" pitchFamily="34" charset="0"/>
                <a:cs typeface="Open Sans" panose="020B0606030504020204" pitchFamily="34" charset="0"/>
              </a:rPr>
              <a:t>Hệ thống t</a:t>
            </a:r>
            <a:r>
              <a:rPr lang="en-US" sz="1800" spc="5">
                <a:effectLst/>
                <a:latin typeface="Open Sans" panose="020B0606030504020204" pitchFamily="34" charset="0"/>
                <a:ea typeface="Open Sans" panose="020B0606030504020204" pitchFamily="34" charset="0"/>
                <a:cs typeface="Open Sans" panose="020B0606030504020204" pitchFamily="34" charset="0"/>
              </a:rPr>
              <a:t>r</a:t>
            </a:r>
            <a:r>
              <a:rPr lang="en-US" sz="1800">
                <a:effectLst/>
                <a:latin typeface="Open Sans" panose="020B0606030504020204" pitchFamily="34" charset="0"/>
                <a:ea typeface="Open Sans" panose="020B0606030504020204" pitchFamily="34" charset="0"/>
                <a:cs typeface="Open Sans" panose="020B0606030504020204" pitchFamily="34" charset="0"/>
              </a:rPr>
              <a:t>ả</a:t>
            </a:r>
            <a:r>
              <a:rPr lang="en-US" sz="1800" spc="-5">
                <a:effectLst/>
                <a:latin typeface="Open Sans" panose="020B0606030504020204" pitchFamily="34" charset="0"/>
                <a:ea typeface="Open Sans" panose="020B0606030504020204" pitchFamily="34" charset="0"/>
                <a:cs typeface="Open Sans" panose="020B0606030504020204" pitchFamily="34" charset="0"/>
              </a:rPr>
              <a:t> </a:t>
            </a:r>
            <a:r>
              <a:rPr lang="en-US" sz="1800">
                <a:effectLst/>
                <a:latin typeface="Open Sans" panose="020B0606030504020204" pitchFamily="34" charset="0"/>
                <a:ea typeface="Open Sans" panose="020B0606030504020204" pitchFamily="34" charset="0"/>
                <a:cs typeface="Open Sans" panose="020B0606030504020204" pitchFamily="34" charset="0"/>
              </a:rPr>
              <a:t>về </a:t>
            </a:r>
            <a:r>
              <a:rPr lang="vi-VN" sz="1800">
                <a:effectLst/>
                <a:latin typeface="Open Sans" panose="020B0606030504020204" pitchFamily="34" charset="0"/>
                <a:ea typeface="Open Sans" panose="020B0606030504020204" pitchFamily="34" charset="0"/>
                <a:cs typeface="Open Sans" panose="020B0606030504020204" pitchFamily="34" charset="0"/>
              </a:rPr>
              <a:t>việc thêm xóa sửa, tìm kiếm Tour</a:t>
            </a:r>
            <a:endParaRPr lang="en-US" sz="1200">
              <a:latin typeface="Open Sans" panose="020B0606030504020204" pitchFamily="34" charset="0"/>
              <a:ea typeface="Open Sans" panose="020B0606030504020204" pitchFamily="34" charset="0"/>
              <a:cs typeface="Open Sans" panose="020B0606030504020204" pitchFamily="34" charset="0"/>
            </a:endParaRPr>
          </a:p>
          <a:p>
            <a:pPr marL="292100" marR="0">
              <a:lnSpc>
                <a:spcPct val="150000"/>
              </a:lnSpc>
              <a:spcBef>
                <a:spcPts val="0"/>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Hệ thống t</a:t>
            </a:r>
            <a:r>
              <a:rPr lang="en-US" sz="1800" spc="5">
                <a:effectLst/>
                <a:latin typeface="Open Sans" panose="020B0606030504020204" pitchFamily="34" charset="0"/>
                <a:ea typeface="Open Sans" panose="020B0606030504020204" pitchFamily="34" charset="0"/>
                <a:cs typeface="Open Sans" panose="020B0606030504020204" pitchFamily="34" charset="0"/>
              </a:rPr>
              <a:t>r</a:t>
            </a:r>
            <a:r>
              <a:rPr lang="en-US" sz="1800">
                <a:effectLst/>
                <a:latin typeface="Open Sans" panose="020B0606030504020204" pitchFamily="34" charset="0"/>
                <a:ea typeface="Open Sans" panose="020B0606030504020204" pitchFamily="34" charset="0"/>
                <a:cs typeface="Open Sans" panose="020B0606030504020204" pitchFamily="34" charset="0"/>
              </a:rPr>
              <a:t>ả</a:t>
            </a:r>
            <a:r>
              <a:rPr lang="en-US" sz="1800" spc="-5">
                <a:effectLst/>
                <a:latin typeface="Open Sans" panose="020B0606030504020204" pitchFamily="34" charset="0"/>
                <a:ea typeface="Open Sans" panose="020B0606030504020204" pitchFamily="34" charset="0"/>
                <a:cs typeface="Open Sans" panose="020B0606030504020204" pitchFamily="34" charset="0"/>
              </a:rPr>
              <a:t> </a:t>
            </a:r>
            <a:r>
              <a:rPr lang="en-US" sz="1800">
                <a:effectLst/>
                <a:latin typeface="Open Sans" panose="020B0606030504020204" pitchFamily="34" charset="0"/>
                <a:ea typeface="Open Sans" panose="020B0606030504020204" pitchFamily="34" charset="0"/>
                <a:cs typeface="Open Sans" panose="020B0606030504020204" pitchFamily="34" charset="0"/>
              </a:rPr>
              <a:t>về </a:t>
            </a:r>
            <a:r>
              <a:rPr lang="vi-VN" sz="1800">
                <a:effectLst/>
                <a:latin typeface="Open Sans" panose="020B0606030504020204" pitchFamily="34" charset="0"/>
                <a:ea typeface="Open Sans" panose="020B0606030504020204" pitchFamily="34" charset="0"/>
                <a:cs typeface="Open Sans" panose="020B0606030504020204" pitchFamily="34" charset="0"/>
              </a:rPr>
              <a:t>việc thêm xóa sửa, tìm kiếm Phiếu Đăng Ký</a:t>
            </a:r>
            <a:endParaRPr lang="en-US" sz="1200">
              <a:latin typeface="Open Sans" panose="020B0606030504020204" pitchFamily="34" charset="0"/>
              <a:ea typeface="Open Sans" panose="020B0606030504020204" pitchFamily="34" charset="0"/>
              <a:cs typeface="Open Sans" panose="020B0606030504020204" pitchFamily="34" charset="0"/>
            </a:endParaRPr>
          </a:p>
          <a:p>
            <a:pPr marL="292100" marR="0">
              <a:lnSpc>
                <a:spcPct val="150000"/>
              </a:lnSpc>
              <a:spcBef>
                <a:spcPts val="0"/>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Hệ thống t</a:t>
            </a:r>
            <a:r>
              <a:rPr lang="en-US" sz="1800" spc="5">
                <a:effectLst/>
                <a:latin typeface="Open Sans" panose="020B0606030504020204" pitchFamily="34" charset="0"/>
                <a:ea typeface="Open Sans" panose="020B0606030504020204" pitchFamily="34" charset="0"/>
                <a:cs typeface="Open Sans" panose="020B0606030504020204" pitchFamily="34" charset="0"/>
              </a:rPr>
              <a:t>r</a:t>
            </a:r>
            <a:r>
              <a:rPr lang="en-US" sz="1800">
                <a:effectLst/>
                <a:latin typeface="Open Sans" panose="020B0606030504020204" pitchFamily="34" charset="0"/>
                <a:ea typeface="Open Sans" panose="020B0606030504020204" pitchFamily="34" charset="0"/>
                <a:cs typeface="Open Sans" panose="020B0606030504020204" pitchFamily="34" charset="0"/>
              </a:rPr>
              <a:t>ả</a:t>
            </a:r>
            <a:r>
              <a:rPr lang="en-US" sz="1800" spc="-5">
                <a:effectLst/>
                <a:latin typeface="Open Sans" panose="020B0606030504020204" pitchFamily="34" charset="0"/>
                <a:ea typeface="Open Sans" panose="020B0606030504020204" pitchFamily="34" charset="0"/>
                <a:cs typeface="Open Sans" panose="020B0606030504020204" pitchFamily="34" charset="0"/>
              </a:rPr>
              <a:t> </a:t>
            </a:r>
            <a:r>
              <a:rPr lang="en-US" sz="1800">
                <a:effectLst/>
                <a:latin typeface="Open Sans" panose="020B0606030504020204" pitchFamily="34" charset="0"/>
                <a:ea typeface="Open Sans" panose="020B0606030504020204" pitchFamily="34" charset="0"/>
                <a:cs typeface="Open Sans" panose="020B0606030504020204" pitchFamily="34" charset="0"/>
              </a:rPr>
              <a:t>về</a:t>
            </a:r>
            <a:r>
              <a:rPr lang="vi-VN" sz="1800">
                <a:effectLst/>
                <a:latin typeface="Open Sans" panose="020B0606030504020204" pitchFamily="34" charset="0"/>
                <a:ea typeface="Open Sans" panose="020B0606030504020204" pitchFamily="34" charset="0"/>
                <a:cs typeface="Open Sans" panose="020B0606030504020204" pitchFamily="34" charset="0"/>
              </a:rPr>
              <a:t> thống kê</a:t>
            </a:r>
            <a:endParaRPr lang="en-US" sz="1200">
              <a:effectLst/>
              <a:latin typeface="Open Sans" panose="020B0606030504020204" pitchFamily="34" charset="0"/>
              <a:ea typeface="Open Sans" panose="020B0606030504020204" pitchFamily="34" charset="0"/>
              <a:cs typeface="Open Sans" panose="020B0606030504020204" pitchFamily="34" charset="0"/>
            </a:endParaRPr>
          </a:p>
          <a:p>
            <a:pPr marL="292100" marR="0">
              <a:lnSpc>
                <a:spcPct val="150000"/>
              </a:lnSpc>
              <a:spcBef>
                <a:spcPts val="195"/>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Hệ thố</a:t>
            </a:r>
            <a:r>
              <a:rPr lang="vi-VN" sz="1800">
                <a:effectLst/>
                <a:latin typeface="Open Sans" panose="020B0606030504020204" pitchFamily="34" charset="0"/>
                <a:ea typeface="Open Sans" panose="020B0606030504020204" pitchFamily="34" charset="0"/>
                <a:cs typeface="Open Sans" panose="020B0606030504020204" pitchFamily="34" charset="0"/>
              </a:rPr>
              <a:t>ng quản lý tốt về tour</a:t>
            </a:r>
            <a:endParaRPr lang="en-US" sz="1800">
              <a:effectLst/>
              <a:latin typeface="Open Sans" panose="020B0606030504020204" pitchFamily="34" charset="0"/>
              <a:ea typeface="Open Sans" panose="020B0606030504020204" pitchFamily="34" charset="0"/>
              <a:cs typeface="Open Sans" panose="020B0606030504020204" pitchFamily="34" charset="0"/>
            </a:endParaRPr>
          </a:p>
          <a:p>
            <a:pPr marL="292100" marR="0">
              <a:spcBef>
                <a:spcPts val="195"/>
              </a:spcBef>
              <a:spcAft>
                <a:spcPts val="0"/>
              </a:spcAft>
            </a:pPr>
            <a:endParaRPr lang="en-US" sz="1200">
              <a:effectLst/>
              <a:latin typeface="Open Sans" panose="020B0606030504020204" pitchFamily="34" charset="0"/>
              <a:ea typeface="Open Sans" panose="020B0606030504020204" pitchFamily="34" charset="0"/>
              <a:cs typeface="Open Sans" panose="020B0606030504020204" pitchFamily="34" charset="0"/>
            </a:endParaRPr>
          </a:p>
          <a:p>
            <a:pPr marL="63500" marR="0">
              <a:spcBef>
                <a:spcPts val="0"/>
              </a:spcBef>
              <a:spcAft>
                <a:spcPts val="0"/>
              </a:spcAft>
            </a:pPr>
            <a:r>
              <a:rPr lang="en-US" sz="2000" b="1" i="1">
                <a:latin typeface="Open Sans" panose="020B0606030504020204" pitchFamily="34" charset="0"/>
                <a:ea typeface="Open Sans" panose="020B0606030504020204" pitchFamily="34" charset="0"/>
                <a:cs typeface="Open Sans" panose="020B0606030504020204" pitchFamily="34" charset="0"/>
              </a:rPr>
              <a:t>3</a:t>
            </a:r>
            <a:r>
              <a:rPr lang="en-US" sz="2000" b="1" i="1">
                <a:effectLst/>
                <a:latin typeface="Open Sans" panose="020B0606030504020204" pitchFamily="34" charset="0"/>
                <a:ea typeface="Open Sans" panose="020B0606030504020204" pitchFamily="34" charset="0"/>
                <a:cs typeface="Open Sans" panose="020B0606030504020204" pitchFamily="34" charset="0"/>
              </a:rPr>
              <a:t>.2</a:t>
            </a:r>
            <a:r>
              <a:rPr lang="en-US" sz="2000" b="1" i="1" spc="-15">
                <a:effectLst/>
                <a:latin typeface="Open Sans" panose="020B0606030504020204" pitchFamily="34" charset="0"/>
                <a:ea typeface="Open Sans" panose="020B0606030504020204" pitchFamily="34" charset="0"/>
                <a:cs typeface="Open Sans" panose="020B0606030504020204" pitchFamily="34" charset="0"/>
              </a:rPr>
              <a:t> </a:t>
            </a:r>
            <a:r>
              <a:rPr lang="en-US" sz="2000" b="1" i="1">
                <a:effectLst/>
                <a:latin typeface="Open Sans" panose="020B0606030504020204" pitchFamily="34" charset="0"/>
                <a:ea typeface="Open Sans" panose="020B0606030504020204" pitchFamily="34" charset="0"/>
                <a:cs typeface="Open Sans" panose="020B0606030504020204" pitchFamily="34" charset="0"/>
              </a:rPr>
              <a:t>K</a:t>
            </a:r>
            <a:r>
              <a:rPr lang="en-US" sz="2000" b="1" i="1" spc="-5">
                <a:effectLst/>
                <a:latin typeface="Open Sans" panose="020B0606030504020204" pitchFamily="34" charset="0"/>
                <a:ea typeface="Open Sans" panose="020B0606030504020204" pitchFamily="34" charset="0"/>
                <a:cs typeface="Open Sans" panose="020B0606030504020204" pitchFamily="34" charset="0"/>
              </a:rPr>
              <a:t>ế</a:t>
            </a:r>
            <a:r>
              <a:rPr lang="en-US" sz="2000" b="1" i="1">
                <a:effectLst/>
                <a:latin typeface="Open Sans" panose="020B0606030504020204" pitchFamily="34" charset="0"/>
                <a:ea typeface="Open Sans" panose="020B0606030504020204" pitchFamily="34" charset="0"/>
                <a:cs typeface="Open Sans" panose="020B0606030504020204" pitchFamily="34" charset="0"/>
              </a:rPr>
              <a:t>t l</a:t>
            </a:r>
            <a:r>
              <a:rPr lang="en-US" sz="2000" b="1" i="1" spc="10">
                <a:effectLst/>
                <a:latin typeface="Open Sans" panose="020B0606030504020204" pitchFamily="34" charset="0"/>
                <a:ea typeface="Open Sans" panose="020B0606030504020204" pitchFamily="34" charset="0"/>
                <a:cs typeface="Open Sans" panose="020B0606030504020204" pitchFamily="34" charset="0"/>
              </a:rPr>
              <a:t>u</a:t>
            </a:r>
            <a:r>
              <a:rPr lang="en-US" sz="2000" b="1" i="1" spc="5">
                <a:effectLst/>
                <a:latin typeface="Open Sans" panose="020B0606030504020204" pitchFamily="34" charset="0"/>
                <a:ea typeface="Open Sans" panose="020B0606030504020204" pitchFamily="34" charset="0"/>
                <a:cs typeface="Open Sans" panose="020B0606030504020204" pitchFamily="34" charset="0"/>
              </a:rPr>
              <a:t>ậ</a:t>
            </a:r>
            <a:r>
              <a:rPr lang="en-US" sz="2000" b="1" i="1">
                <a:effectLst/>
                <a:latin typeface="Open Sans" panose="020B0606030504020204" pitchFamily="34" charset="0"/>
                <a:ea typeface="Open Sans" panose="020B0606030504020204" pitchFamily="34" charset="0"/>
                <a:cs typeface="Open Sans" panose="020B0606030504020204" pitchFamily="34" charset="0"/>
              </a:rPr>
              <a:t>n</a:t>
            </a:r>
            <a:endParaRPr lang="en-US" sz="1200">
              <a:effectLst/>
              <a:latin typeface="Open Sans" panose="020B0606030504020204" pitchFamily="34" charset="0"/>
              <a:ea typeface="Open Sans" panose="020B0606030504020204" pitchFamily="34" charset="0"/>
              <a:cs typeface="Open Sans" panose="020B0606030504020204" pitchFamily="34" charset="0"/>
            </a:endParaRPr>
          </a:p>
          <a:p>
            <a:pPr marL="0" marR="0">
              <a:lnSpc>
                <a:spcPts val="1200"/>
              </a:lnSpc>
              <a:spcBef>
                <a:spcPts val="45"/>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 </a:t>
            </a:r>
            <a:endParaRPr lang="en-US" sz="1200">
              <a:effectLst/>
              <a:latin typeface="Open Sans" panose="020B0606030504020204" pitchFamily="34" charset="0"/>
              <a:ea typeface="Open Sans" panose="020B0606030504020204" pitchFamily="34" charset="0"/>
              <a:cs typeface="Open Sans" panose="020B0606030504020204" pitchFamily="34" charset="0"/>
            </a:endParaRPr>
          </a:p>
          <a:p>
            <a:pPr marL="63500" marR="0">
              <a:spcBef>
                <a:spcPts val="0"/>
              </a:spcBef>
              <a:spcAft>
                <a:spcPts val="0"/>
              </a:spcAft>
            </a:pPr>
            <a:r>
              <a:rPr lang="en-US" sz="1800" b="1">
                <a:effectLst/>
                <a:latin typeface="Open Sans" panose="020B0606030504020204" pitchFamily="34" charset="0"/>
                <a:ea typeface="Open Sans" panose="020B0606030504020204" pitchFamily="34" charset="0"/>
                <a:cs typeface="Open Sans" panose="020B0606030504020204" pitchFamily="34" charset="0"/>
              </a:rPr>
              <a:t>Những v</a:t>
            </a:r>
            <a:r>
              <a:rPr lang="en-US" sz="1800" b="1" spc="5">
                <a:effectLst/>
                <a:latin typeface="Open Sans" panose="020B0606030504020204" pitchFamily="34" charset="0"/>
                <a:ea typeface="Open Sans" panose="020B0606030504020204" pitchFamily="34" charset="0"/>
                <a:cs typeface="Open Sans" panose="020B0606030504020204" pitchFamily="34" charset="0"/>
              </a:rPr>
              <a:t>i</a:t>
            </a:r>
            <a:r>
              <a:rPr lang="en-US" sz="1800" b="1">
                <a:effectLst/>
                <a:latin typeface="Open Sans" panose="020B0606030504020204" pitchFamily="34" charset="0"/>
                <a:ea typeface="Open Sans" panose="020B0606030504020204" pitchFamily="34" charset="0"/>
                <a:cs typeface="Open Sans" panose="020B0606030504020204" pitchFamily="34" charset="0"/>
              </a:rPr>
              <a:t>ệc đã làm</a:t>
            </a:r>
            <a:r>
              <a:rPr lang="en-US" sz="1800" b="1" spc="5">
                <a:effectLst/>
                <a:latin typeface="Open Sans" panose="020B0606030504020204" pitchFamily="34" charset="0"/>
                <a:ea typeface="Open Sans" panose="020B0606030504020204" pitchFamily="34" charset="0"/>
                <a:cs typeface="Open Sans" panose="020B0606030504020204" pitchFamily="34" charset="0"/>
              </a:rPr>
              <a:t> </a:t>
            </a:r>
            <a:r>
              <a:rPr lang="en-US" sz="1800" b="1">
                <a:effectLst/>
                <a:latin typeface="Open Sans" panose="020B0606030504020204" pitchFamily="34" charset="0"/>
                <a:ea typeface="Open Sans" panose="020B0606030504020204" pitchFamily="34" charset="0"/>
                <a:cs typeface="Open Sans" panose="020B0606030504020204" pitchFamily="34" charset="0"/>
              </a:rPr>
              <a:t>được:</a:t>
            </a:r>
            <a:endParaRPr lang="en-US" sz="1200">
              <a:effectLst/>
              <a:latin typeface="Open Sans" panose="020B0606030504020204" pitchFamily="34" charset="0"/>
              <a:ea typeface="Open Sans" panose="020B0606030504020204" pitchFamily="34" charset="0"/>
              <a:cs typeface="Open Sans" panose="020B0606030504020204" pitchFamily="34" charset="0"/>
            </a:endParaRPr>
          </a:p>
          <a:p>
            <a:pPr marL="0" marR="0">
              <a:lnSpc>
                <a:spcPts val="1100"/>
              </a:lnSpc>
              <a:spcBef>
                <a:spcPts val="95"/>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 </a:t>
            </a:r>
            <a:endParaRPr lang="en-US" sz="1200">
              <a:effectLst/>
              <a:latin typeface="Open Sans" panose="020B0606030504020204" pitchFamily="34" charset="0"/>
              <a:ea typeface="Open Sans" panose="020B0606030504020204" pitchFamily="34" charset="0"/>
              <a:cs typeface="Open Sans" panose="020B0606030504020204" pitchFamily="34" charset="0"/>
            </a:endParaRPr>
          </a:p>
          <a:p>
            <a:pPr marL="520700" marR="0">
              <a:spcBef>
                <a:spcPts val="0"/>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a:t>
            </a:r>
            <a:r>
              <a:rPr lang="vi-VN" sz="1800">
                <a:effectLst/>
                <a:latin typeface="Open Sans" panose="020B0606030504020204" pitchFamily="34" charset="0"/>
                <a:ea typeface="Open Sans" panose="020B0606030504020204" pitchFamily="34" charset="0"/>
                <a:cs typeface="Open Sans" panose="020B0606030504020204" pitchFamily="34" charset="0"/>
              </a:rPr>
              <a:t>Nghiên cứu những cái mới</a:t>
            </a:r>
            <a:endParaRPr lang="en-US" sz="1200">
              <a:effectLst/>
              <a:latin typeface="Open Sans" panose="020B0606030504020204" pitchFamily="34" charset="0"/>
              <a:ea typeface="Open Sans" panose="020B0606030504020204" pitchFamily="34" charset="0"/>
              <a:cs typeface="Open Sans" panose="020B0606030504020204" pitchFamily="34" charset="0"/>
            </a:endParaRPr>
          </a:p>
          <a:p>
            <a:pPr marL="0" marR="0">
              <a:lnSpc>
                <a:spcPts val="1200"/>
              </a:lnSpc>
              <a:spcBef>
                <a:spcPts val="5"/>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 </a:t>
            </a:r>
            <a:endParaRPr lang="en-US" sz="1200">
              <a:effectLst/>
              <a:latin typeface="Open Sans" panose="020B0606030504020204" pitchFamily="34" charset="0"/>
              <a:ea typeface="Open Sans" panose="020B0606030504020204" pitchFamily="34" charset="0"/>
              <a:cs typeface="Open Sans" panose="020B0606030504020204" pitchFamily="34" charset="0"/>
            </a:endParaRPr>
          </a:p>
          <a:p>
            <a:pPr marL="520700" marR="0">
              <a:spcBef>
                <a:spcPts val="0"/>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 Lưu </a:t>
            </a:r>
            <a:r>
              <a:rPr lang="vi-VN" sz="1800">
                <a:effectLst/>
                <a:latin typeface="Open Sans" panose="020B0606030504020204" pitchFamily="34" charset="0"/>
                <a:ea typeface="Open Sans" panose="020B0606030504020204" pitchFamily="34" charset="0"/>
                <a:cs typeface="Open Sans" panose="020B0606030504020204" pitchFamily="34" charset="0"/>
              </a:rPr>
              <a:t>dữ liệu trong SQL</a:t>
            </a:r>
            <a:endParaRPr lang="en-US" sz="1200">
              <a:effectLst/>
              <a:latin typeface="Open Sans" panose="020B0606030504020204" pitchFamily="34" charset="0"/>
              <a:ea typeface="Open Sans" panose="020B0606030504020204" pitchFamily="34" charset="0"/>
              <a:cs typeface="Open Sans" panose="020B0606030504020204" pitchFamily="34" charset="0"/>
            </a:endParaRPr>
          </a:p>
          <a:p>
            <a:pPr marL="0" marR="0">
              <a:lnSpc>
                <a:spcPts val="1200"/>
              </a:lnSpc>
              <a:spcBef>
                <a:spcPts val="5"/>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 </a:t>
            </a:r>
            <a:endParaRPr lang="en-US" sz="1200">
              <a:effectLst/>
              <a:latin typeface="Open Sans" panose="020B0606030504020204" pitchFamily="34" charset="0"/>
              <a:ea typeface="Open Sans" panose="020B0606030504020204" pitchFamily="34" charset="0"/>
              <a:cs typeface="Open Sans" panose="020B0606030504020204" pitchFamily="34" charset="0"/>
            </a:endParaRPr>
          </a:p>
          <a:p>
            <a:pPr marL="520700" marR="0">
              <a:spcBef>
                <a:spcPts val="0"/>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 </a:t>
            </a:r>
            <a:r>
              <a:rPr lang="vi-VN" sz="1800">
                <a:effectLst/>
                <a:latin typeface="Open Sans" panose="020B0606030504020204" pitchFamily="34" charset="0"/>
                <a:ea typeface="Open Sans" panose="020B0606030504020204" pitchFamily="34" charset="0"/>
                <a:cs typeface="Open Sans" panose="020B0606030504020204" pitchFamily="34" charset="0"/>
              </a:rPr>
              <a:t>Làm loading</a:t>
            </a:r>
            <a:r>
              <a:rPr lang="en-US" sz="1800">
                <a:effectLst/>
                <a:latin typeface="Open Sans" panose="020B0606030504020204" pitchFamily="34" charset="0"/>
                <a:ea typeface="Open Sans" panose="020B0606030504020204" pitchFamily="34" charset="0"/>
                <a:cs typeface="Open Sans" panose="020B0606030504020204" pitchFamily="34" charset="0"/>
              </a:rPr>
              <a:t>, sử dụng thư viện Lottie</a:t>
            </a:r>
            <a:endParaRPr lang="en-US" sz="1200">
              <a:effectLst/>
              <a:latin typeface="Open Sans" panose="020B0606030504020204" pitchFamily="34" charset="0"/>
              <a:ea typeface="Open Sans" panose="020B0606030504020204" pitchFamily="34" charset="0"/>
              <a:cs typeface="Open Sans" panose="020B0606030504020204" pitchFamily="34" charset="0"/>
            </a:endParaRPr>
          </a:p>
          <a:p>
            <a:pPr marL="0" marR="0">
              <a:lnSpc>
                <a:spcPts val="1200"/>
              </a:lnSpc>
              <a:spcBef>
                <a:spcPts val="5"/>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 </a:t>
            </a:r>
            <a:endParaRPr lang="en-US" sz="1200">
              <a:effectLst/>
              <a:latin typeface="Open Sans" panose="020B0606030504020204" pitchFamily="34" charset="0"/>
              <a:ea typeface="Open Sans" panose="020B0606030504020204" pitchFamily="34" charset="0"/>
              <a:cs typeface="Open Sans" panose="020B0606030504020204" pitchFamily="34" charset="0"/>
            </a:endParaRPr>
          </a:p>
          <a:p>
            <a:pPr marL="520700" marR="0">
              <a:spcBef>
                <a:spcPts val="0"/>
              </a:spcBef>
              <a:spcAft>
                <a:spcPts val="0"/>
              </a:spcAft>
            </a:pPr>
            <a:r>
              <a:rPr lang="en-US" sz="1800">
                <a:effectLst/>
                <a:latin typeface="Open Sans" panose="020B0606030504020204" pitchFamily="34" charset="0"/>
                <a:ea typeface="Open Sans" panose="020B0606030504020204" pitchFamily="34" charset="0"/>
                <a:cs typeface="Open Sans" panose="020B0606030504020204" pitchFamily="34" charset="0"/>
              </a:rPr>
              <a:t>- </a:t>
            </a:r>
            <a:r>
              <a:rPr lang="vi-VN" sz="1800">
                <a:effectLst/>
                <a:latin typeface="Open Sans" panose="020B0606030504020204" pitchFamily="34" charset="0"/>
                <a:ea typeface="Open Sans" panose="020B0606030504020204" pitchFamily="34" charset="0"/>
                <a:cs typeface="Open Sans" panose="020B0606030504020204" pitchFamily="34" charset="0"/>
              </a:rPr>
              <a:t>Trang trí thân thiện cho người dùng</a:t>
            </a:r>
            <a:endParaRPr lang="en-US" sz="1200">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268215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288</TotalTime>
  <Words>543</Words>
  <Application>Microsoft Office PowerPoint</Application>
  <PresentationFormat>On-screen Show (4:3)</PresentationFormat>
  <Paragraphs>78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Segoe UI Black</vt:lpstr>
      <vt:lpstr>Calibri Light</vt:lpstr>
      <vt:lpstr>Designball-Location-01</vt:lpstr>
      <vt:lpstr>Open Sans</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Ngô</dc:creator>
  <cp:lastModifiedBy>Ngô</cp:lastModifiedBy>
  <cp:revision>3</cp:revision>
  <dcterms:created xsi:type="dcterms:W3CDTF">2020-08-10T12:19:59Z</dcterms:created>
  <dcterms:modified xsi:type="dcterms:W3CDTF">2020-08-10T17:10:50Z</dcterms:modified>
</cp:coreProperties>
</file>