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1" r:id="rId27"/>
    <p:sldId id="283" r:id="rId28"/>
    <p:sldId id="284" r:id="rId29"/>
    <p:sldId id="285" r:id="rId30"/>
    <p:sldId id="286" r:id="rId31"/>
    <p:sldId id="287" r:id="rId32"/>
  </p:sldIdLst>
  <p:sldSz cx="9753600" cy="7315200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Clear Sans Thin Bold" panose="020B0604020202020204" charset="0"/>
      <p:regular r:id="rId37"/>
    </p:embeddedFont>
    <p:embeddedFont>
      <p:font typeface="DejaVu Serif" panose="020B0604020202020204" charset="0"/>
      <p:regular r:id="rId38"/>
    </p:embeddedFont>
    <p:embeddedFont>
      <p:font typeface="Noto Sans" panose="020B0502040504020204" pitchFamily="34" charset="0"/>
      <p:regular r:id="rId39"/>
      <p:bold r:id="rId40"/>
      <p:italic r:id="rId41"/>
      <p:boldItalic r:id="rId42"/>
    </p:embeddedFont>
    <p:embeddedFont>
      <p:font typeface="Noto Serif Display Black" panose="020B0604020202020204"/>
      <p:regular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uổi 1 7/8/2022" id="{7664C807-2400-4F9E-9E60-5AA1CFE36535}">
          <p14:sldIdLst>
            <p14:sldId id="256"/>
            <p14:sldId id="257"/>
            <p14:sldId id="258"/>
            <p14:sldId id="259"/>
            <p14:sldId id="262"/>
            <p14:sldId id="263"/>
            <p14:sldId id="260"/>
            <p14:sldId id="264"/>
            <p14:sldId id="265"/>
            <p14:sldId id="266"/>
            <p14:sldId id="267"/>
            <p14:sldId id="268"/>
            <p14:sldId id="269"/>
            <p14:sldId id="271"/>
          </p14:sldIdLst>
        </p14:section>
        <p14:section name="Buổi 2" id="{8D342CC0-4E8D-4DE1-9DC3-2E3C592EE91B}">
          <p14:sldIdLst>
            <p14:sldId id="270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Buổi 3" id="{45D971B0-32B5-4124-B03F-9885F6A73E61}">
          <p14:sldIdLst>
            <p14:sldId id="278"/>
            <p14:sldId id="279"/>
            <p14:sldId id="280"/>
            <p14:sldId id="282"/>
            <p14:sldId id="281"/>
            <p14:sldId id="283"/>
            <p14:sldId id="284"/>
          </p14:sldIdLst>
        </p14:section>
        <p14:section name="Buổi 4" id="{8D87BB1B-19F9-4D1A-9F2C-512D16351BA0}">
          <p14:sldIdLst>
            <p14:sldId id="285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DCD0AB-BD87-4099-B01C-DCF2203F3EEB}" v="80" dt="2022-09-11T06:35:02.3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85" d="100"/>
          <a:sy n="85" d="100"/>
        </p:scale>
        <p:origin x="165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OTSOFTVN Ngo Dinh" userId="f146cd8095028f38" providerId="LiveId" clId="{7EDCD0AB-BD87-4099-B01C-DCF2203F3EEB}"/>
    <pc:docChg chg="undo redo custSel addSld delSld modSld sldOrd addSection modSection">
      <pc:chgData name="IOTSOFTVN Ngo Dinh" userId="f146cd8095028f38" providerId="LiveId" clId="{7EDCD0AB-BD87-4099-B01C-DCF2203F3EEB}" dt="2022-09-11T06:35:09.299" v="7321" actId="1076"/>
      <pc:docMkLst>
        <pc:docMk/>
      </pc:docMkLst>
      <pc:sldChg chg="modSp mod">
        <pc:chgData name="IOTSOFTVN Ngo Dinh" userId="f146cd8095028f38" providerId="LiveId" clId="{7EDCD0AB-BD87-4099-B01C-DCF2203F3EEB}" dt="2022-08-21T01:06:28.922" v="0" actId="1076"/>
        <pc:sldMkLst>
          <pc:docMk/>
          <pc:sldMk cId="0" sldId="256"/>
        </pc:sldMkLst>
        <pc:spChg chg="mod">
          <ac:chgData name="IOTSOFTVN Ngo Dinh" userId="f146cd8095028f38" providerId="LiveId" clId="{7EDCD0AB-BD87-4099-B01C-DCF2203F3EEB}" dt="2022-08-21T01:06:28.922" v="0" actId="1076"/>
          <ac:spMkLst>
            <pc:docMk/>
            <pc:sldMk cId="0" sldId="256"/>
            <ac:spMk id="7" creationId="{8F1DFCB1-3EDB-704C-64C1-8C5BDADCC17C}"/>
          </ac:spMkLst>
        </pc:spChg>
      </pc:sldChg>
      <pc:sldChg chg="addSp delSp modSp mod">
        <pc:chgData name="IOTSOFTVN Ngo Dinh" userId="f146cd8095028f38" providerId="LiveId" clId="{7EDCD0AB-BD87-4099-B01C-DCF2203F3EEB}" dt="2022-08-21T01:08:58.962" v="6" actId="1076"/>
        <pc:sldMkLst>
          <pc:docMk/>
          <pc:sldMk cId="0" sldId="258"/>
        </pc:sldMkLst>
        <pc:picChg chg="del">
          <ac:chgData name="IOTSOFTVN Ngo Dinh" userId="f146cd8095028f38" providerId="LiveId" clId="{7EDCD0AB-BD87-4099-B01C-DCF2203F3EEB}" dt="2022-08-21T01:08:49.383" v="1" actId="478"/>
          <ac:picMkLst>
            <pc:docMk/>
            <pc:sldMk cId="0" sldId="258"/>
            <ac:picMk id="2" creationId="{00000000-0000-0000-0000-000000000000}"/>
          </ac:picMkLst>
        </pc:picChg>
        <pc:picChg chg="add mod">
          <ac:chgData name="IOTSOFTVN Ngo Dinh" userId="f146cd8095028f38" providerId="LiveId" clId="{7EDCD0AB-BD87-4099-B01C-DCF2203F3EEB}" dt="2022-08-21T01:08:58.962" v="6" actId="1076"/>
          <ac:picMkLst>
            <pc:docMk/>
            <pc:sldMk cId="0" sldId="258"/>
            <ac:picMk id="22" creationId="{798BCDAC-38D1-96FE-8248-115A970C2BEF}"/>
          </ac:picMkLst>
        </pc:picChg>
      </pc:sldChg>
      <pc:sldChg chg="addSp delSp modSp mod">
        <pc:chgData name="IOTSOFTVN Ngo Dinh" userId="f146cd8095028f38" providerId="LiveId" clId="{7EDCD0AB-BD87-4099-B01C-DCF2203F3EEB}" dt="2022-08-21T01:16:31.287" v="95" actId="13926"/>
        <pc:sldMkLst>
          <pc:docMk/>
          <pc:sldMk cId="0" sldId="259"/>
        </pc:sldMkLst>
        <pc:spChg chg="mod">
          <ac:chgData name="IOTSOFTVN Ngo Dinh" userId="f146cd8095028f38" providerId="LiveId" clId="{7EDCD0AB-BD87-4099-B01C-DCF2203F3EEB}" dt="2022-08-21T01:16:31.287" v="95" actId="13926"/>
          <ac:spMkLst>
            <pc:docMk/>
            <pc:sldMk cId="0" sldId="259"/>
            <ac:spMk id="7" creationId="{00000000-0000-0000-0000-000000000000}"/>
          </ac:spMkLst>
        </pc:spChg>
        <pc:picChg chg="del">
          <ac:chgData name="IOTSOFTVN Ngo Dinh" userId="f146cd8095028f38" providerId="LiveId" clId="{7EDCD0AB-BD87-4099-B01C-DCF2203F3EEB}" dt="2022-08-21T01:09:01.557" v="7" actId="478"/>
          <ac:picMkLst>
            <pc:docMk/>
            <pc:sldMk cId="0" sldId="259"/>
            <ac:picMk id="2" creationId="{00000000-0000-0000-0000-000000000000}"/>
          </ac:picMkLst>
        </pc:picChg>
        <pc:picChg chg="add mod">
          <ac:chgData name="IOTSOFTVN Ngo Dinh" userId="f146cd8095028f38" providerId="LiveId" clId="{7EDCD0AB-BD87-4099-B01C-DCF2203F3EEB}" dt="2022-08-21T01:09:01.808" v="8"/>
          <ac:picMkLst>
            <pc:docMk/>
            <pc:sldMk cId="0" sldId="259"/>
            <ac:picMk id="4" creationId="{5610D39F-DABF-6D9E-C3B3-D73D24FEAEF0}"/>
          </ac:picMkLst>
        </pc:picChg>
      </pc:sldChg>
      <pc:sldChg chg="modSp mod ord">
        <pc:chgData name="IOTSOFTVN Ngo Dinh" userId="f146cd8095028f38" providerId="LiveId" clId="{7EDCD0AB-BD87-4099-B01C-DCF2203F3EEB}" dt="2022-08-21T01:19:44.508" v="99" actId="13926"/>
        <pc:sldMkLst>
          <pc:docMk/>
          <pc:sldMk cId="0" sldId="260"/>
        </pc:sldMkLst>
        <pc:spChg chg="mod">
          <ac:chgData name="IOTSOFTVN Ngo Dinh" userId="f146cd8095028f38" providerId="LiveId" clId="{7EDCD0AB-BD87-4099-B01C-DCF2203F3EEB}" dt="2022-08-21T01:19:44.508" v="99" actId="13926"/>
          <ac:spMkLst>
            <pc:docMk/>
            <pc:sldMk cId="0" sldId="260"/>
            <ac:spMk id="4" creationId="{00000000-0000-0000-0000-000000000000}"/>
          </ac:spMkLst>
        </pc:spChg>
      </pc:sldChg>
      <pc:sldChg chg="del">
        <pc:chgData name="IOTSOFTVN Ngo Dinh" userId="f146cd8095028f38" providerId="LiveId" clId="{7EDCD0AB-BD87-4099-B01C-DCF2203F3EEB}" dt="2022-08-21T01:13:49.840" v="94" actId="47"/>
        <pc:sldMkLst>
          <pc:docMk/>
          <pc:sldMk cId="0" sldId="261"/>
        </pc:sldMkLst>
      </pc:sldChg>
      <pc:sldChg chg="modSp mod">
        <pc:chgData name="IOTSOFTVN Ngo Dinh" userId="f146cd8095028f38" providerId="LiveId" clId="{7EDCD0AB-BD87-4099-B01C-DCF2203F3EEB}" dt="2022-08-21T01:10:07.089" v="31" actId="20577"/>
        <pc:sldMkLst>
          <pc:docMk/>
          <pc:sldMk cId="0" sldId="262"/>
        </pc:sldMkLst>
        <pc:spChg chg="mod">
          <ac:chgData name="IOTSOFTVN Ngo Dinh" userId="f146cd8095028f38" providerId="LiveId" clId="{7EDCD0AB-BD87-4099-B01C-DCF2203F3EEB}" dt="2022-08-21T01:10:00.630" v="23" actId="20577"/>
          <ac:spMkLst>
            <pc:docMk/>
            <pc:sldMk cId="0" sldId="262"/>
            <ac:spMk id="21" creationId="{00000000-0000-0000-0000-000000000000}"/>
          </ac:spMkLst>
        </pc:spChg>
        <pc:spChg chg="mod">
          <ac:chgData name="IOTSOFTVN Ngo Dinh" userId="f146cd8095028f38" providerId="LiveId" clId="{7EDCD0AB-BD87-4099-B01C-DCF2203F3EEB}" dt="2022-08-21T01:10:07.089" v="31" actId="20577"/>
          <ac:spMkLst>
            <pc:docMk/>
            <pc:sldMk cId="0" sldId="262"/>
            <ac:spMk id="25" creationId="{00000000-0000-0000-0000-000000000000}"/>
          </ac:spMkLst>
        </pc:spChg>
      </pc:sldChg>
      <pc:sldChg chg="addSp modSp mod">
        <pc:chgData name="IOTSOFTVN Ngo Dinh" userId="f146cd8095028f38" providerId="LiveId" clId="{7EDCD0AB-BD87-4099-B01C-DCF2203F3EEB}" dt="2022-08-21T01:13:10.729" v="91" actId="1076"/>
        <pc:sldMkLst>
          <pc:docMk/>
          <pc:sldMk cId="0" sldId="263"/>
        </pc:sldMkLst>
        <pc:spChg chg="add mod">
          <ac:chgData name="IOTSOFTVN Ngo Dinh" userId="f146cd8095028f38" providerId="LiveId" clId="{7EDCD0AB-BD87-4099-B01C-DCF2203F3EEB}" dt="2022-08-21T01:13:10.729" v="91" actId="1076"/>
          <ac:spMkLst>
            <pc:docMk/>
            <pc:sldMk cId="0" sldId="263"/>
            <ac:spMk id="30" creationId="{B3785377-4FEC-7C50-3DCB-31C0276F20B5}"/>
          </ac:spMkLst>
        </pc:spChg>
      </pc:sldChg>
      <pc:sldChg chg="modSp mod">
        <pc:chgData name="IOTSOFTVN Ngo Dinh" userId="f146cd8095028f38" providerId="LiveId" clId="{7EDCD0AB-BD87-4099-B01C-DCF2203F3EEB}" dt="2022-08-21T01:36:04.066" v="696" actId="1076"/>
        <pc:sldMkLst>
          <pc:docMk/>
          <pc:sldMk cId="0" sldId="269"/>
        </pc:sldMkLst>
        <pc:spChg chg="mod">
          <ac:chgData name="IOTSOFTVN Ngo Dinh" userId="f146cd8095028f38" providerId="LiveId" clId="{7EDCD0AB-BD87-4099-B01C-DCF2203F3EEB}" dt="2022-08-21T01:36:04.066" v="696" actId="1076"/>
          <ac:spMkLst>
            <pc:docMk/>
            <pc:sldMk cId="0" sldId="269"/>
            <ac:spMk id="3" creationId="{00000000-0000-0000-0000-000000000000}"/>
          </ac:spMkLst>
        </pc:spChg>
      </pc:sldChg>
      <pc:sldChg chg="addSp modSp new mod">
        <pc:chgData name="IOTSOFTVN Ngo Dinh" userId="f146cd8095028f38" providerId="LiveId" clId="{7EDCD0AB-BD87-4099-B01C-DCF2203F3EEB}" dt="2022-08-21T01:35:14.471" v="692" actId="13926"/>
        <pc:sldMkLst>
          <pc:docMk/>
          <pc:sldMk cId="2250337540" sldId="270"/>
        </pc:sldMkLst>
        <pc:spChg chg="add mod">
          <ac:chgData name="IOTSOFTVN Ngo Dinh" userId="f146cd8095028f38" providerId="LiveId" clId="{7EDCD0AB-BD87-4099-B01C-DCF2203F3EEB}" dt="2022-08-21T01:27:35.845" v="267" actId="1076"/>
          <ac:spMkLst>
            <pc:docMk/>
            <pc:sldMk cId="2250337540" sldId="270"/>
            <ac:spMk id="2" creationId="{2E6FF604-DE36-EC30-663C-3A90364F225E}"/>
          </ac:spMkLst>
        </pc:spChg>
        <pc:spChg chg="add mod">
          <ac:chgData name="IOTSOFTVN Ngo Dinh" userId="f146cd8095028f38" providerId="LiveId" clId="{7EDCD0AB-BD87-4099-B01C-DCF2203F3EEB}" dt="2022-08-21T01:35:14.471" v="692" actId="13926"/>
          <ac:spMkLst>
            <pc:docMk/>
            <pc:sldMk cId="2250337540" sldId="270"/>
            <ac:spMk id="3" creationId="{22DAA5EF-0455-F41F-A46A-6E1B9963ACCA}"/>
          </ac:spMkLst>
        </pc:spChg>
      </pc:sldChg>
      <pc:sldChg chg="addSp delSp modSp new mod">
        <pc:chgData name="IOTSOFTVN Ngo Dinh" userId="f146cd8095028f38" providerId="LiveId" clId="{7EDCD0AB-BD87-4099-B01C-DCF2203F3EEB}" dt="2022-08-21T01:46:24.259" v="774" actId="1076"/>
        <pc:sldMkLst>
          <pc:docMk/>
          <pc:sldMk cId="2683868766" sldId="271"/>
        </pc:sldMkLst>
        <pc:spChg chg="add mod">
          <ac:chgData name="IOTSOFTVN Ngo Dinh" userId="f146cd8095028f38" providerId="LiveId" clId="{7EDCD0AB-BD87-4099-B01C-DCF2203F3EEB}" dt="2022-08-21T01:36:35.840" v="702" actId="20577"/>
          <ac:spMkLst>
            <pc:docMk/>
            <pc:sldMk cId="2683868766" sldId="271"/>
            <ac:spMk id="3" creationId="{EDB0D45E-DF76-1CCE-68AF-93BBB62B683A}"/>
          </ac:spMkLst>
        </pc:spChg>
        <pc:spChg chg="add del mod">
          <ac:chgData name="IOTSOFTVN Ngo Dinh" userId="f146cd8095028f38" providerId="LiveId" clId="{7EDCD0AB-BD87-4099-B01C-DCF2203F3EEB}" dt="2022-08-21T01:36:46.044" v="704" actId="478"/>
          <ac:spMkLst>
            <pc:docMk/>
            <pc:sldMk cId="2683868766" sldId="271"/>
            <ac:spMk id="4" creationId="{94B86A30-68CE-16D1-6501-65C16E2AD95B}"/>
          </ac:spMkLst>
        </pc:spChg>
        <pc:spChg chg="add mod">
          <ac:chgData name="IOTSOFTVN Ngo Dinh" userId="f146cd8095028f38" providerId="LiveId" clId="{7EDCD0AB-BD87-4099-B01C-DCF2203F3EEB}" dt="2022-08-21T01:37:28.779" v="716" actId="1076"/>
          <ac:spMkLst>
            <pc:docMk/>
            <pc:sldMk cId="2683868766" sldId="271"/>
            <ac:spMk id="5" creationId="{A97FF83A-AAD1-2A4D-25FF-9A61AEC743A2}"/>
          </ac:spMkLst>
        </pc:spChg>
        <pc:spChg chg="add del mod">
          <ac:chgData name="IOTSOFTVN Ngo Dinh" userId="f146cd8095028f38" providerId="LiveId" clId="{7EDCD0AB-BD87-4099-B01C-DCF2203F3EEB}" dt="2022-08-21T01:37:23.937" v="714"/>
          <ac:spMkLst>
            <pc:docMk/>
            <pc:sldMk cId="2683868766" sldId="271"/>
            <ac:spMk id="6" creationId="{AD862DE8-7D05-C629-8339-B8A22311B46A}"/>
          </ac:spMkLst>
        </pc:spChg>
        <pc:spChg chg="add mod">
          <ac:chgData name="IOTSOFTVN Ngo Dinh" userId="f146cd8095028f38" providerId="LiveId" clId="{7EDCD0AB-BD87-4099-B01C-DCF2203F3EEB}" dt="2022-08-21T01:46:22.482" v="773" actId="1076"/>
          <ac:spMkLst>
            <pc:docMk/>
            <pc:sldMk cId="2683868766" sldId="271"/>
            <ac:spMk id="7" creationId="{CE1BAD08-BAC2-06E1-77FC-1E45BDDA0D77}"/>
          </ac:spMkLst>
        </pc:spChg>
        <pc:picChg chg="add del mod">
          <ac:chgData name="IOTSOFTVN Ngo Dinh" userId="f146cd8095028f38" providerId="LiveId" clId="{7EDCD0AB-BD87-4099-B01C-DCF2203F3EEB}" dt="2022-08-21T01:36:10.273" v="698" actId="21"/>
          <ac:picMkLst>
            <pc:docMk/>
            <pc:sldMk cId="2683868766" sldId="271"/>
            <ac:picMk id="2" creationId="{943F9B59-AEB3-0309-1DA9-E2FA23085890}"/>
          </ac:picMkLst>
        </pc:picChg>
        <pc:picChg chg="add mod">
          <ac:chgData name="IOTSOFTVN Ngo Dinh" userId="f146cd8095028f38" providerId="LiveId" clId="{7EDCD0AB-BD87-4099-B01C-DCF2203F3EEB}" dt="2022-08-21T01:46:24.259" v="774" actId="1076"/>
          <ac:picMkLst>
            <pc:docMk/>
            <pc:sldMk cId="2683868766" sldId="271"/>
            <ac:picMk id="1026" creationId="{541DBE5F-2F1F-DF8E-9ADA-13D3798C5FE7}"/>
          </ac:picMkLst>
        </pc:picChg>
      </pc:sldChg>
      <pc:sldChg chg="addSp delSp modSp new mod">
        <pc:chgData name="IOTSOFTVN Ngo Dinh" userId="f146cd8095028f38" providerId="LiveId" clId="{7EDCD0AB-BD87-4099-B01C-DCF2203F3EEB}" dt="2022-08-21T02:05:20.281" v="1081" actId="207"/>
        <pc:sldMkLst>
          <pc:docMk/>
          <pc:sldMk cId="4271473677" sldId="272"/>
        </pc:sldMkLst>
        <pc:spChg chg="add mod">
          <ac:chgData name="IOTSOFTVN Ngo Dinh" userId="f146cd8095028f38" providerId="LiveId" clId="{7EDCD0AB-BD87-4099-B01C-DCF2203F3EEB}" dt="2022-08-21T02:00:31.183" v="977" actId="207"/>
          <ac:spMkLst>
            <pc:docMk/>
            <pc:sldMk cId="4271473677" sldId="272"/>
            <ac:spMk id="2" creationId="{4A21FB7C-B7E8-86C8-9567-79BA21C41168}"/>
          </ac:spMkLst>
        </pc:spChg>
        <pc:spChg chg="add del mod">
          <ac:chgData name="IOTSOFTVN Ngo Dinh" userId="f146cd8095028f38" providerId="LiveId" clId="{7EDCD0AB-BD87-4099-B01C-DCF2203F3EEB}" dt="2022-08-21T02:03:15.138" v="980" actId="478"/>
          <ac:spMkLst>
            <pc:docMk/>
            <pc:sldMk cId="4271473677" sldId="272"/>
            <ac:spMk id="3" creationId="{EDF1F0B4-CF54-356E-6C5E-03F314D55DB3}"/>
          </ac:spMkLst>
        </pc:spChg>
        <pc:spChg chg="add mod">
          <ac:chgData name="IOTSOFTVN Ngo Dinh" userId="f146cd8095028f38" providerId="LiveId" clId="{7EDCD0AB-BD87-4099-B01C-DCF2203F3EEB}" dt="2022-08-21T02:05:20.281" v="1081" actId="207"/>
          <ac:spMkLst>
            <pc:docMk/>
            <pc:sldMk cId="4271473677" sldId="272"/>
            <ac:spMk id="4" creationId="{B9FFD537-A17C-798C-092D-D9CE289DF8CA}"/>
          </ac:spMkLst>
        </pc:spChg>
        <pc:picChg chg="add del">
          <ac:chgData name="IOTSOFTVN Ngo Dinh" userId="f146cd8095028f38" providerId="LiveId" clId="{7EDCD0AB-BD87-4099-B01C-DCF2203F3EEB}" dt="2022-08-21T02:03:15.138" v="980" actId="478"/>
          <ac:picMkLst>
            <pc:docMk/>
            <pc:sldMk cId="4271473677" sldId="272"/>
            <ac:picMk id="2050" creationId="{54167339-F340-EFF0-D35E-6D6E08A59343}"/>
          </ac:picMkLst>
        </pc:picChg>
        <pc:picChg chg="add mod">
          <ac:chgData name="IOTSOFTVN Ngo Dinh" userId="f146cd8095028f38" providerId="LiveId" clId="{7EDCD0AB-BD87-4099-B01C-DCF2203F3EEB}" dt="2022-08-21T02:03:17.981" v="982" actId="1076"/>
          <ac:picMkLst>
            <pc:docMk/>
            <pc:sldMk cId="4271473677" sldId="272"/>
            <ac:picMk id="2052" creationId="{9199C579-4F73-870B-05DB-C4C3B39AB930}"/>
          </ac:picMkLst>
        </pc:picChg>
      </pc:sldChg>
      <pc:sldChg chg="addSp modSp new mod">
        <pc:chgData name="IOTSOFTVN Ngo Dinh" userId="f146cd8095028f38" providerId="LiveId" clId="{7EDCD0AB-BD87-4099-B01C-DCF2203F3EEB}" dt="2022-08-21T02:32:27.487" v="1571" actId="1076"/>
        <pc:sldMkLst>
          <pc:docMk/>
          <pc:sldMk cId="2583773645" sldId="273"/>
        </pc:sldMkLst>
        <pc:spChg chg="add mod">
          <ac:chgData name="IOTSOFTVN Ngo Dinh" userId="f146cd8095028f38" providerId="LiveId" clId="{7EDCD0AB-BD87-4099-B01C-DCF2203F3EEB}" dt="2022-08-21T02:03:45.091" v="984" actId="767"/>
          <ac:spMkLst>
            <pc:docMk/>
            <pc:sldMk cId="2583773645" sldId="273"/>
            <ac:spMk id="2" creationId="{EBF3F3DD-2405-379B-789A-C2D8683524EA}"/>
          </ac:spMkLst>
        </pc:spChg>
        <pc:spChg chg="add mod">
          <ac:chgData name="IOTSOFTVN Ngo Dinh" userId="f146cd8095028f38" providerId="LiveId" clId="{7EDCD0AB-BD87-4099-B01C-DCF2203F3EEB}" dt="2022-08-21T02:08:18.696" v="1234" actId="1076"/>
          <ac:spMkLst>
            <pc:docMk/>
            <pc:sldMk cId="2583773645" sldId="273"/>
            <ac:spMk id="3" creationId="{0A0235E4-A622-1968-DCFE-C93EEFD49C45}"/>
          </ac:spMkLst>
        </pc:spChg>
        <pc:spChg chg="add mod">
          <ac:chgData name="IOTSOFTVN Ngo Dinh" userId="f146cd8095028f38" providerId="LiveId" clId="{7EDCD0AB-BD87-4099-B01C-DCF2203F3EEB}" dt="2022-08-21T02:14:45.553" v="1513" actId="20577"/>
          <ac:spMkLst>
            <pc:docMk/>
            <pc:sldMk cId="2583773645" sldId="273"/>
            <ac:spMk id="4" creationId="{5203B63B-D2BF-1DEE-F353-CB5C0A786FD3}"/>
          </ac:spMkLst>
        </pc:spChg>
        <pc:spChg chg="add mod">
          <ac:chgData name="IOTSOFTVN Ngo Dinh" userId="f146cd8095028f38" providerId="LiveId" clId="{7EDCD0AB-BD87-4099-B01C-DCF2203F3EEB}" dt="2022-08-21T02:32:27.487" v="1571" actId="1076"/>
          <ac:spMkLst>
            <pc:docMk/>
            <pc:sldMk cId="2583773645" sldId="273"/>
            <ac:spMk id="5" creationId="{32B731AF-B7A4-DDB1-FEB6-DE69DDB5B2DF}"/>
          </ac:spMkLst>
        </pc:spChg>
      </pc:sldChg>
      <pc:sldChg chg="addSp modSp new mod">
        <pc:chgData name="IOTSOFTVN Ngo Dinh" userId="f146cd8095028f38" providerId="LiveId" clId="{7EDCD0AB-BD87-4099-B01C-DCF2203F3EEB}" dt="2022-08-21T02:40:39.992" v="1830" actId="20577"/>
        <pc:sldMkLst>
          <pc:docMk/>
          <pc:sldMk cId="1718087257" sldId="274"/>
        </pc:sldMkLst>
        <pc:spChg chg="add mod">
          <ac:chgData name="IOTSOFTVN Ngo Dinh" userId="f146cd8095028f38" providerId="LiveId" clId="{7EDCD0AB-BD87-4099-B01C-DCF2203F3EEB}" dt="2022-08-21T02:37:31.427" v="1610" actId="20577"/>
          <ac:spMkLst>
            <pc:docMk/>
            <pc:sldMk cId="1718087257" sldId="274"/>
            <ac:spMk id="2" creationId="{D12E720F-1703-DE13-7330-438F1C34BECD}"/>
          </ac:spMkLst>
        </pc:spChg>
        <pc:spChg chg="add mod">
          <ac:chgData name="IOTSOFTVN Ngo Dinh" userId="f146cd8095028f38" providerId="LiveId" clId="{7EDCD0AB-BD87-4099-B01C-DCF2203F3EEB}" dt="2022-08-21T02:38:45.731" v="1791" actId="1076"/>
          <ac:spMkLst>
            <pc:docMk/>
            <pc:sldMk cId="1718087257" sldId="274"/>
            <ac:spMk id="3" creationId="{CA04C219-8542-C669-A9B7-5032D432231C}"/>
          </ac:spMkLst>
        </pc:spChg>
        <pc:spChg chg="add mod">
          <ac:chgData name="IOTSOFTVN Ngo Dinh" userId="f146cd8095028f38" providerId="LiveId" clId="{7EDCD0AB-BD87-4099-B01C-DCF2203F3EEB}" dt="2022-08-21T02:38:40.583" v="1790" actId="20577"/>
          <ac:spMkLst>
            <pc:docMk/>
            <pc:sldMk cId="1718087257" sldId="274"/>
            <ac:spMk id="4" creationId="{5FCE3E80-4024-104C-885E-103D70998620}"/>
          </ac:spMkLst>
        </pc:spChg>
        <pc:spChg chg="add mod">
          <ac:chgData name="IOTSOFTVN Ngo Dinh" userId="f146cd8095028f38" providerId="LiveId" clId="{7EDCD0AB-BD87-4099-B01C-DCF2203F3EEB}" dt="2022-08-21T02:39:00.074" v="1803" actId="1076"/>
          <ac:spMkLst>
            <pc:docMk/>
            <pc:sldMk cId="1718087257" sldId="274"/>
            <ac:spMk id="5" creationId="{C4F3FF63-EBA9-DD62-0D6C-1966DC2DCC92}"/>
          </ac:spMkLst>
        </pc:spChg>
        <pc:spChg chg="add mod">
          <ac:chgData name="IOTSOFTVN Ngo Dinh" userId="f146cd8095028f38" providerId="LiveId" clId="{7EDCD0AB-BD87-4099-B01C-DCF2203F3EEB}" dt="2022-08-21T02:40:39.992" v="1830" actId="20577"/>
          <ac:spMkLst>
            <pc:docMk/>
            <pc:sldMk cId="1718087257" sldId="274"/>
            <ac:spMk id="6" creationId="{B9E4F873-C3DF-F960-DA0F-32977FF1BE0F}"/>
          </ac:spMkLst>
        </pc:spChg>
      </pc:sldChg>
      <pc:sldChg chg="addSp delSp modSp new mod">
        <pc:chgData name="IOTSOFTVN Ngo Dinh" userId="f146cd8095028f38" providerId="LiveId" clId="{7EDCD0AB-BD87-4099-B01C-DCF2203F3EEB}" dt="2022-08-21T07:16:05.963" v="2247" actId="20577"/>
        <pc:sldMkLst>
          <pc:docMk/>
          <pc:sldMk cId="231773969" sldId="275"/>
        </pc:sldMkLst>
        <pc:spChg chg="add del mod">
          <ac:chgData name="IOTSOFTVN Ngo Dinh" userId="f146cd8095028f38" providerId="LiveId" clId="{7EDCD0AB-BD87-4099-B01C-DCF2203F3EEB}" dt="2022-08-21T07:01:16.906" v="2029" actId="21"/>
          <ac:spMkLst>
            <pc:docMk/>
            <pc:sldMk cId="231773969" sldId="275"/>
            <ac:spMk id="2" creationId="{BC3E822E-C843-FA05-56AC-CD449A941EDB}"/>
          </ac:spMkLst>
        </pc:spChg>
        <pc:spChg chg="add del mod">
          <ac:chgData name="IOTSOFTVN Ngo Dinh" userId="f146cd8095028f38" providerId="LiveId" clId="{7EDCD0AB-BD87-4099-B01C-DCF2203F3EEB}" dt="2022-08-21T07:01:26.724" v="2036" actId="14100"/>
          <ac:spMkLst>
            <pc:docMk/>
            <pc:sldMk cId="231773969" sldId="275"/>
            <ac:spMk id="3" creationId="{9351FFA7-1139-76BB-BEEE-81E7F21DE343}"/>
          </ac:spMkLst>
        </pc:spChg>
        <pc:spChg chg="add del mod">
          <ac:chgData name="IOTSOFTVN Ngo Dinh" userId="f146cd8095028f38" providerId="LiveId" clId="{7EDCD0AB-BD87-4099-B01C-DCF2203F3EEB}" dt="2022-08-21T07:01:16.906" v="2029" actId="21"/>
          <ac:spMkLst>
            <pc:docMk/>
            <pc:sldMk cId="231773969" sldId="275"/>
            <ac:spMk id="4" creationId="{D034257E-A5F9-7EE0-1DE6-33BC1D676EB8}"/>
          </ac:spMkLst>
        </pc:spChg>
        <pc:spChg chg="add del mod">
          <ac:chgData name="IOTSOFTVN Ngo Dinh" userId="f146cd8095028f38" providerId="LiveId" clId="{7EDCD0AB-BD87-4099-B01C-DCF2203F3EEB}" dt="2022-08-21T07:01:20.320" v="2031" actId="478"/>
          <ac:spMkLst>
            <pc:docMk/>
            <pc:sldMk cId="231773969" sldId="275"/>
            <ac:spMk id="5" creationId="{ED183F05-994A-D842-3392-DE09B27221C4}"/>
          </ac:spMkLst>
        </pc:spChg>
        <pc:spChg chg="add mod">
          <ac:chgData name="IOTSOFTVN Ngo Dinh" userId="f146cd8095028f38" providerId="LiveId" clId="{7EDCD0AB-BD87-4099-B01C-DCF2203F3EEB}" dt="2022-08-21T07:16:05.963" v="2247" actId="20577"/>
          <ac:spMkLst>
            <pc:docMk/>
            <pc:sldMk cId="231773969" sldId="275"/>
            <ac:spMk id="6" creationId="{40317B07-3728-D2C6-41DE-028FD75A4C99}"/>
          </ac:spMkLst>
        </pc:spChg>
      </pc:sldChg>
      <pc:sldChg chg="addSp modSp new mod">
        <pc:chgData name="IOTSOFTVN Ngo Dinh" userId="f146cd8095028f38" providerId="LiveId" clId="{7EDCD0AB-BD87-4099-B01C-DCF2203F3EEB}" dt="2022-08-21T08:02:28.277" v="2724" actId="20577"/>
        <pc:sldMkLst>
          <pc:docMk/>
          <pc:sldMk cId="745065495" sldId="276"/>
        </pc:sldMkLst>
        <pc:spChg chg="add mod">
          <ac:chgData name="IOTSOFTVN Ngo Dinh" userId="f146cd8095028f38" providerId="LiveId" clId="{7EDCD0AB-BD87-4099-B01C-DCF2203F3EEB}" dt="2022-08-21T08:02:28.277" v="2724" actId="20577"/>
          <ac:spMkLst>
            <pc:docMk/>
            <pc:sldMk cId="745065495" sldId="276"/>
            <ac:spMk id="2" creationId="{DB03B910-CC09-025B-077E-5077A8970B90}"/>
          </ac:spMkLst>
        </pc:spChg>
        <pc:spChg chg="add mod">
          <ac:chgData name="IOTSOFTVN Ngo Dinh" userId="f146cd8095028f38" providerId="LiveId" clId="{7EDCD0AB-BD87-4099-B01C-DCF2203F3EEB}" dt="2022-08-21T07:41:17.883" v="2561" actId="20577"/>
          <ac:spMkLst>
            <pc:docMk/>
            <pc:sldMk cId="745065495" sldId="276"/>
            <ac:spMk id="3" creationId="{FD888970-4663-C8AB-CAFC-34AC9FCBFAD6}"/>
          </ac:spMkLst>
        </pc:spChg>
      </pc:sldChg>
      <pc:sldChg chg="addSp modSp new mod">
        <pc:chgData name="IOTSOFTVN Ngo Dinh" userId="f146cd8095028f38" providerId="LiveId" clId="{7EDCD0AB-BD87-4099-B01C-DCF2203F3EEB}" dt="2022-08-28T01:08:41.742" v="3563" actId="1076"/>
        <pc:sldMkLst>
          <pc:docMk/>
          <pc:sldMk cId="2687271061" sldId="277"/>
        </pc:sldMkLst>
        <pc:spChg chg="add mod">
          <ac:chgData name="IOTSOFTVN Ngo Dinh" userId="f146cd8095028f38" providerId="LiveId" clId="{7EDCD0AB-BD87-4099-B01C-DCF2203F3EEB}" dt="2022-08-28T01:08:25.298" v="3556" actId="1076"/>
          <ac:spMkLst>
            <pc:docMk/>
            <pc:sldMk cId="2687271061" sldId="277"/>
            <ac:spMk id="2" creationId="{B04F9347-7090-FFCC-5631-C70C0600028B}"/>
          </ac:spMkLst>
        </pc:spChg>
        <pc:spChg chg="add mod">
          <ac:chgData name="IOTSOFTVN Ngo Dinh" userId="f146cd8095028f38" providerId="LiveId" clId="{7EDCD0AB-BD87-4099-B01C-DCF2203F3EEB}" dt="2022-08-28T01:08:41.742" v="3563" actId="1076"/>
          <ac:spMkLst>
            <pc:docMk/>
            <pc:sldMk cId="2687271061" sldId="277"/>
            <ac:spMk id="3" creationId="{1EBDD9AA-FA03-A9B4-DD9E-979EBC1E45FB}"/>
          </ac:spMkLst>
        </pc:spChg>
        <pc:spChg chg="add mod">
          <ac:chgData name="IOTSOFTVN Ngo Dinh" userId="f146cd8095028f38" providerId="LiveId" clId="{7EDCD0AB-BD87-4099-B01C-DCF2203F3EEB}" dt="2022-08-28T01:08:34.287" v="3558" actId="1076"/>
          <ac:spMkLst>
            <pc:docMk/>
            <pc:sldMk cId="2687271061" sldId="277"/>
            <ac:spMk id="4" creationId="{F21CB2BC-E151-BC0C-5989-745D79697BD0}"/>
          </ac:spMkLst>
        </pc:spChg>
        <pc:spChg chg="add mod">
          <ac:chgData name="IOTSOFTVN Ngo Dinh" userId="f146cd8095028f38" providerId="LiveId" clId="{7EDCD0AB-BD87-4099-B01C-DCF2203F3EEB}" dt="2022-08-28T01:08:34.287" v="3558" actId="1076"/>
          <ac:spMkLst>
            <pc:docMk/>
            <pc:sldMk cId="2687271061" sldId="277"/>
            <ac:spMk id="5" creationId="{2900DF6E-4EA7-C1FB-EB5C-51497D595513}"/>
          </ac:spMkLst>
        </pc:spChg>
      </pc:sldChg>
      <pc:sldChg chg="addSp delSp modSp new mod">
        <pc:chgData name="IOTSOFTVN Ngo Dinh" userId="f146cd8095028f38" providerId="LiveId" clId="{7EDCD0AB-BD87-4099-B01C-DCF2203F3EEB}" dt="2022-08-28T06:41:38.261" v="5532" actId="1076"/>
        <pc:sldMkLst>
          <pc:docMk/>
          <pc:sldMk cId="606752413" sldId="278"/>
        </pc:sldMkLst>
        <pc:spChg chg="add mod">
          <ac:chgData name="IOTSOFTVN Ngo Dinh" userId="f146cd8095028f38" providerId="LiveId" clId="{7EDCD0AB-BD87-4099-B01C-DCF2203F3EEB}" dt="2022-08-28T01:13:13.491" v="3570" actId="1076"/>
          <ac:spMkLst>
            <pc:docMk/>
            <pc:sldMk cId="606752413" sldId="278"/>
            <ac:spMk id="2" creationId="{DF2D6213-BA1A-10FF-2A30-BAF015CEDD67}"/>
          </ac:spMkLst>
        </pc:spChg>
        <pc:spChg chg="add mod">
          <ac:chgData name="IOTSOFTVN Ngo Dinh" userId="f146cd8095028f38" providerId="LiveId" clId="{7EDCD0AB-BD87-4099-B01C-DCF2203F3EEB}" dt="2022-08-28T01:16:30.365" v="3690" actId="1076"/>
          <ac:spMkLst>
            <pc:docMk/>
            <pc:sldMk cId="606752413" sldId="278"/>
            <ac:spMk id="3" creationId="{30518C38-E93E-28E2-AFED-0DDB72E4F3ED}"/>
          </ac:spMkLst>
        </pc:spChg>
        <pc:spChg chg="add mod">
          <ac:chgData name="IOTSOFTVN Ngo Dinh" userId="f146cd8095028f38" providerId="LiveId" clId="{7EDCD0AB-BD87-4099-B01C-DCF2203F3EEB}" dt="2022-08-28T01:22:22.602" v="3873" actId="1076"/>
          <ac:spMkLst>
            <pc:docMk/>
            <pc:sldMk cId="606752413" sldId="278"/>
            <ac:spMk id="4" creationId="{E625860A-F181-331B-FA4C-77D2842B5A2A}"/>
          </ac:spMkLst>
        </pc:spChg>
        <pc:spChg chg="add mod">
          <ac:chgData name="IOTSOFTVN Ngo Dinh" userId="f146cd8095028f38" providerId="LiveId" clId="{7EDCD0AB-BD87-4099-B01C-DCF2203F3EEB}" dt="2022-08-28T06:41:38.261" v="5532" actId="1076"/>
          <ac:spMkLst>
            <pc:docMk/>
            <pc:sldMk cId="606752413" sldId="278"/>
            <ac:spMk id="5" creationId="{842CF5CC-81C9-2C67-EC0C-8055159D6A9B}"/>
          </ac:spMkLst>
        </pc:spChg>
        <pc:spChg chg="add mod">
          <ac:chgData name="IOTSOFTVN Ngo Dinh" userId="f146cd8095028f38" providerId="LiveId" clId="{7EDCD0AB-BD87-4099-B01C-DCF2203F3EEB}" dt="2022-08-28T03:40:02" v="4670"/>
          <ac:spMkLst>
            <pc:docMk/>
            <pc:sldMk cId="606752413" sldId="278"/>
            <ac:spMk id="6" creationId="{8F50C523-A622-A605-58EC-59F0E1EACC39}"/>
          </ac:spMkLst>
        </pc:spChg>
        <pc:spChg chg="add del mod">
          <ac:chgData name="IOTSOFTVN Ngo Dinh" userId="f146cd8095028f38" providerId="LiveId" clId="{7EDCD0AB-BD87-4099-B01C-DCF2203F3EEB}" dt="2022-08-28T03:40:29.163" v="4672"/>
          <ac:spMkLst>
            <pc:docMk/>
            <pc:sldMk cId="606752413" sldId="278"/>
            <ac:spMk id="7" creationId="{50575683-E205-986F-82F2-A2C116683C19}"/>
          </ac:spMkLst>
        </pc:spChg>
        <pc:spChg chg="add mod">
          <ac:chgData name="IOTSOFTVN Ngo Dinh" userId="f146cd8095028f38" providerId="LiveId" clId="{7EDCD0AB-BD87-4099-B01C-DCF2203F3EEB}" dt="2022-08-28T03:40:42.496" v="4724" actId="20577"/>
          <ac:spMkLst>
            <pc:docMk/>
            <pc:sldMk cId="606752413" sldId="278"/>
            <ac:spMk id="8" creationId="{A33DE5B8-26E0-24F3-A32E-C7F877482FCC}"/>
          </ac:spMkLst>
        </pc:spChg>
      </pc:sldChg>
      <pc:sldChg chg="addSp modSp new mod">
        <pc:chgData name="IOTSOFTVN Ngo Dinh" userId="f146cd8095028f38" providerId="LiveId" clId="{7EDCD0AB-BD87-4099-B01C-DCF2203F3EEB}" dt="2022-08-28T01:27:02.698" v="3931" actId="20577"/>
        <pc:sldMkLst>
          <pc:docMk/>
          <pc:sldMk cId="3604852546" sldId="279"/>
        </pc:sldMkLst>
        <pc:spChg chg="add mod">
          <ac:chgData name="IOTSOFTVN Ngo Dinh" userId="f146cd8095028f38" providerId="LiveId" clId="{7EDCD0AB-BD87-4099-B01C-DCF2203F3EEB}" dt="2022-08-28T01:26:43.548" v="3882" actId="403"/>
          <ac:spMkLst>
            <pc:docMk/>
            <pc:sldMk cId="3604852546" sldId="279"/>
            <ac:spMk id="3" creationId="{F06453E8-B752-6683-328C-BF4FE17B2571}"/>
          </ac:spMkLst>
        </pc:spChg>
        <pc:spChg chg="add mod">
          <ac:chgData name="IOTSOFTVN Ngo Dinh" userId="f146cd8095028f38" providerId="LiveId" clId="{7EDCD0AB-BD87-4099-B01C-DCF2203F3EEB}" dt="2022-08-28T01:26:53.804" v="3913" actId="20577"/>
          <ac:spMkLst>
            <pc:docMk/>
            <pc:sldMk cId="3604852546" sldId="279"/>
            <ac:spMk id="4" creationId="{A9C34F9A-B1A1-9973-C751-56DC3F3CF1D2}"/>
          </ac:spMkLst>
        </pc:spChg>
        <pc:spChg chg="add mod">
          <ac:chgData name="IOTSOFTVN Ngo Dinh" userId="f146cd8095028f38" providerId="LiveId" clId="{7EDCD0AB-BD87-4099-B01C-DCF2203F3EEB}" dt="2022-08-28T01:27:02.698" v="3931" actId="20577"/>
          <ac:spMkLst>
            <pc:docMk/>
            <pc:sldMk cId="3604852546" sldId="279"/>
            <ac:spMk id="5" creationId="{0367FD11-EA0A-A372-86E4-93C7118D4258}"/>
          </ac:spMkLst>
        </pc:spChg>
      </pc:sldChg>
      <pc:sldChg chg="addSp modSp new mod">
        <pc:chgData name="IOTSOFTVN Ngo Dinh" userId="f146cd8095028f38" providerId="LiveId" clId="{7EDCD0AB-BD87-4099-B01C-DCF2203F3EEB}" dt="2022-08-28T01:50:39.034" v="4471" actId="1076"/>
        <pc:sldMkLst>
          <pc:docMk/>
          <pc:sldMk cId="175388750" sldId="280"/>
        </pc:sldMkLst>
        <pc:spChg chg="add mod">
          <ac:chgData name="IOTSOFTVN Ngo Dinh" userId="f146cd8095028f38" providerId="LiveId" clId="{7EDCD0AB-BD87-4099-B01C-DCF2203F3EEB}" dt="2022-08-28T01:27:37.632" v="3949" actId="1076"/>
          <ac:spMkLst>
            <pc:docMk/>
            <pc:sldMk cId="175388750" sldId="280"/>
            <ac:spMk id="2" creationId="{2C72882F-21C0-9B3D-7D48-D1E8268B1229}"/>
          </ac:spMkLst>
        </pc:spChg>
        <pc:spChg chg="add mod">
          <ac:chgData name="IOTSOFTVN Ngo Dinh" userId="f146cd8095028f38" providerId="LiveId" clId="{7EDCD0AB-BD87-4099-B01C-DCF2203F3EEB}" dt="2022-08-28T01:32:30.179" v="3988" actId="20577"/>
          <ac:spMkLst>
            <pc:docMk/>
            <pc:sldMk cId="175388750" sldId="280"/>
            <ac:spMk id="3" creationId="{D502A26F-E82B-D726-D50C-673E802D82CE}"/>
          </ac:spMkLst>
        </pc:spChg>
        <pc:spChg chg="add mod">
          <ac:chgData name="IOTSOFTVN Ngo Dinh" userId="f146cd8095028f38" providerId="LiveId" clId="{7EDCD0AB-BD87-4099-B01C-DCF2203F3EEB}" dt="2022-08-28T01:39:28.135" v="4237" actId="20577"/>
          <ac:spMkLst>
            <pc:docMk/>
            <pc:sldMk cId="175388750" sldId="280"/>
            <ac:spMk id="4" creationId="{E37C9264-2B8E-A149-10F9-09DF2C4EA39D}"/>
          </ac:spMkLst>
        </pc:spChg>
        <pc:spChg chg="add mod">
          <ac:chgData name="IOTSOFTVN Ngo Dinh" userId="f146cd8095028f38" providerId="LiveId" clId="{7EDCD0AB-BD87-4099-B01C-DCF2203F3EEB}" dt="2022-08-28T01:41:20.052" v="4405" actId="1076"/>
          <ac:spMkLst>
            <pc:docMk/>
            <pc:sldMk cId="175388750" sldId="280"/>
            <ac:spMk id="5" creationId="{002EE3F6-F812-C978-51E8-19BDC5C04125}"/>
          </ac:spMkLst>
        </pc:spChg>
        <pc:spChg chg="add mod">
          <ac:chgData name="IOTSOFTVN Ngo Dinh" userId="f146cd8095028f38" providerId="LiveId" clId="{7EDCD0AB-BD87-4099-B01C-DCF2203F3EEB}" dt="2022-08-28T01:50:39.034" v="4471" actId="1076"/>
          <ac:spMkLst>
            <pc:docMk/>
            <pc:sldMk cId="175388750" sldId="280"/>
            <ac:spMk id="6" creationId="{354F8D61-4CFE-2D75-4E02-C531BE6966B0}"/>
          </ac:spMkLst>
        </pc:spChg>
      </pc:sldChg>
      <pc:sldChg chg="addSp delSp modSp new mod">
        <pc:chgData name="IOTSOFTVN Ngo Dinh" userId="f146cd8095028f38" providerId="LiveId" clId="{7EDCD0AB-BD87-4099-B01C-DCF2203F3EEB}" dt="2022-08-28T06:54:20.520" v="5556" actId="478"/>
        <pc:sldMkLst>
          <pc:docMk/>
          <pc:sldMk cId="1172543458" sldId="281"/>
        </pc:sldMkLst>
        <pc:spChg chg="add mod">
          <ac:chgData name="IOTSOFTVN Ngo Dinh" userId="f146cd8095028f38" providerId="LiveId" clId="{7EDCD0AB-BD87-4099-B01C-DCF2203F3EEB}" dt="2022-08-28T02:09:31.706" v="4497" actId="113"/>
          <ac:spMkLst>
            <pc:docMk/>
            <pc:sldMk cId="1172543458" sldId="281"/>
            <ac:spMk id="2" creationId="{B1FAB506-8A4D-02EF-3089-BAADC069E175}"/>
          </ac:spMkLst>
        </pc:spChg>
        <pc:spChg chg="add del mod">
          <ac:chgData name="IOTSOFTVN Ngo Dinh" userId="f146cd8095028f38" providerId="LiveId" clId="{7EDCD0AB-BD87-4099-B01C-DCF2203F3EEB}" dt="2022-08-28T06:54:20.520" v="5556" actId="478"/>
          <ac:spMkLst>
            <pc:docMk/>
            <pc:sldMk cId="1172543458" sldId="281"/>
            <ac:spMk id="3" creationId="{7AE0B15B-EEBB-6D48-4FBE-EC8173230C44}"/>
          </ac:spMkLst>
        </pc:spChg>
        <pc:spChg chg="add del mod">
          <ac:chgData name="IOTSOFTVN Ngo Dinh" userId="f146cd8095028f38" providerId="LiveId" clId="{7EDCD0AB-BD87-4099-B01C-DCF2203F3EEB}" dt="2022-08-28T06:54:20.520" v="5556" actId="478"/>
          <ac:spMkLst>
            <pc:docMk/>
            <pc:sldMk cId="1172543458" sldId="281"/>
            <ac:spMk id="4" creationId="{5D3BBC61-3C74-AF00-1FD2-C9D7DD476C64}"/>
          </ac:spMkLst>
        </pc:spChg>
      </pc:sldChg>
      <pc:sldChg chg="addSp delSp modSp new mod">
        <pc:chgData name="IOTSOFTVN Ngo Dinh" userId="f146cd8095028f38" providerId="LiveId" clId="{7EDCD0AB-BD87-4099-B01C-DCF2203F3EEB}" dt="2022-08-28T06:41:29.117" v="5529"/>
        <pc:sldMkLst>
          <pc:docMk/>
          <pc:sldMk cId="1896783401" sldId="282"/>
        </pc:sldMkLst>
        <pc:spChg chg="add mod">
          <ac:chgData name="IOTSOFTVN Ngo Dinh" userId="f146cd8095028f38" providerId="LiveId" clId="{7EDCD0AB-BD87-4099-B01C-DCF2203F3EEB}" dt="2022-08-28T06:41:13.435" v="5462" actId="1076"/>
          <ac:spMkLst>
            <pc:docMk/>
            <pc:sldMk cId="1896783401" sldId="282"/>
            <ac:spMk id="2" creationId="{428E4B8F-8DCD-22A0-2E1A-74593A8F5DE5}"/>
          </ac:spMkLst>
        </pc:spChg>
        <pc:spChg chg="add del mod">
          <ac:chgData name="IOTSOFTVN Ngo Dinh" userId="f146cd8095028f38" providerId="LiveId" clId="{7EDCD0AB-BD87-4099-B01C-DCF2203F3EEB}" dt="2022-08-28T06:41:29.117" v="5529"/>
          <ac:spMkLst>
            <pc:docMk/>
            <pc:sldMk cId="1896783401" sldId="282"/>
            <ac:spMk id="3" creationId="{36EBE0FE-0A70-E670-2CD3-C232F96EC938}"/>
          </ac:spMkLst>
        </pc:spChg>
      </pc:sldChg>
      <pc:sldChg chg="addSp delSp modSp new mod">
        <pc:chgData name="IOTSOFTVN Ngo Dinh" userId="f146cd8095028f38" providerId="LiveId" clId="{7EDCD0AB-BD87-4099-B01C-DCF2203F3EEB}" dt="2022-08-28T07:43:25.775" v="6059" actId="21"/>
        <pc:sldMkLst>
          <pc:docMk/>
          <pc:sldMk cId="3523357499" sldId="283"/>
        </pc:sldMkLst>
        <pc:spChg chg="add del mod">
          <ac:chgData name="IOTSOFTVN Ngo Dinh" userId="f146cd8095028f38" providerId="LiveId" clId="{7EDCD0AB-BD87-4099-B01C-DCF2203F3EEB}" dt="2022-08-28T07:43:25.775" v="6059" actId="21"/>
          <ac:spMkLst>
            <pc:docMk/>
            <pc:sldMk cId="3523357499" sldId="283"/>
            <ac:spMk id="2" creationId="{CDEE497D-9D92-9E86-FBCD-68D529E38AB2}"/>
          </ac:spMkLst>
        </pc:spChg>
        <pc:spChg chg="add mod">
          <ac:chgData name="IOTSOFTVN Ngo Dinh" userId="f146cd8095028f38" providerId="LiveId" clId="{7EDCD0AB-BD87-4099-B01C-DCF2203F3EEB}" dt="2022-08-28T07:30:29.459" v="5847" actId="207"/>
          <ac:spMkLst>
            <pc:docMk/>
            <pc:sldMk cId="3523357499" sldId="283"/>
            <ac:spMk id="3" creationId="{A4092359-A84D-819D-53F1-689430664E0F}"/>
          </ac:spMkLst>
        </pc:spChg>
        <pc:spChg chg="add mod">
          <ac:chgData name="IOTSOFTVN Ngo Dinh" userId="f146cd8095028f38" providerId="LiveId" clId="{7EDCD0AB-BD87-4099-B01C-DCF2203F3EEB}" dt="2022-08-28T07:33:25.518" v="5992" actId="1076"/>
          <ac:spMkLst>
            <pc:docMk/>
            <pc:sldMk cId="3523357499" sldId="283"/>
            <ac:spMk id="4" creationId="{B680E502-AAD0-4975-3816-018A4FE2D8AB}"/>
          </ac:spMkLst>
        </pc:spChg>
        <pc:spChg chg="add del mod">
          <ac:chgData name="IOTSOFTVN Ngo Dinh" userId="f146cd8095028f38" providerId="LiveId" clId="{7EDCD0AB-BD87-4099-B01C-DCF2203F3EEB}" dt="2022-08-28T07:36:49.524" v="5995"/>
          <ac:spMkLst>
            <pc:docMk/>
            <pc:sldMk cId="3523357499" sldId="283"/>
            <ac:spMk id="5" creationId="{0D1D1424-C237-2798-C37E-02E1A3F041C7}"/>
          </ac:spMkLst>
        </pc:spChg>
        <pc:spChg chg="add mod">
          <ac:chgData name="IOTSOFTVN Ngo Dinh" userId="f146cd8095028f38" providerId="LiveId" clId="{7EDCD0AB-BD87-4099-B01C-DCF2203F3EEB}" dt="2022-08-28T07:37:23.137" v="6058" actId="207"/>
          <ac:spMkLst>
            <pc:docMk/>
            <pc:sldMk cId="3523357499" sldId="283"/>
            <ac:spMk id="6" creationId="{8D4F5500-E628-2B9F-6147-6279C88089AB}"/>
          </ac:spMkLst>
        </pc:spChg>
      </pc:sldChg>
      <pc:sldChg chg="addSp modSp new mod">
        <pc:chgData name="IOTSOFTVN Ngo Dinh" userId="f146cd8095028f38" providerId="LiveId" clId="{7EDCD0AB-BD87-4099-B01C-DCF2203F3EEB}" dt="2022-08-28T08:36:28.197" v="6740" actId="20577"/>
        <pc:sldMkLst>
          <pc:docMk/>
          <pc:sldMk cId="3643227775" sldId="284"/>
        </pc:sldMkLst>
        <pc:spChg chg="add mod">
          <ac:chgData name="IOTSOFTVN Ngo Dinh" userId="f146cd8095028f38" providerId="LiveId" clId="{7EDCD0AB-BD87-4099-B01C-DCF2203F3EEB}" dt="2022-08-28T07:43:46.637" v="6065" actId="113"/>
          <ac:spMkLst>
            <pc:docMk/>
            <pc:sldMk cId="3643227775" sldId="284"/>
            <ac:spMk id="2" creationId="{1A7F2632-E59D-1EF3-19B3-9C989EAF7C79}"/>
          </ac:spMkLst>
        </pc:spChg>
        <pc:spChg chg="add mod">
          <ac:chgData name="IOTSOFTVN Ngo Dinh" userId="f146cd8095028f38" providerId="LiveId" clId="{7EDCD0AB-BD87-4099-B01C-DCF2203F3EEB}" dt="2022-08-28T08:36:28.197" v="6740" actId="20577"/>
          <ac:spMkLst>
            <pc:docMk/>
            <pc:sldMk cId="3643227775" sldId="284"/>
            <ac:spMk id="3" creationId="{9ED88C0C-C58D-77AE-4788-D9A8B4CC15DE}"/>
          </ac:spMkLst>
        </pc:spChg>
      </pc:sldChg>
      <pc:sldChg chg="addSp delSp modSp new mod ord">
        <pc:chgData name="IOTSOFTVN Ngo Dinh" userId="f146cd8095028f38" providerId="LiveId" clId="{7EDCD0AB-BD87-4099-B01C-DCF2203F3EEB}" dt="2022-09-11T06:34:52.284" v="7301"/>
        <pc:sldMkLst>
          <pc:docMk/>
          <pc:sldMk cId="1093614574" sldId="285"/>
        </pc:sldMkLst>
        <pc:spChg chg="add mod">
          <ac:chgData name="IOTSOFTVN Ngo Dinh" userId="f146cd8095028f38" providerId="LiveId" clId="{7EDCD0AB-BD87-4099-B01C-DCF2203F3EEB}" dt="2022-08-28T08:53:48.381" v="6759" actId="1076"/>
          <ac:spMkLst>
            <pc:docMk/>
            <pc:sldMk cId="1093614574" sldId="285"/>
            <ac:spMk id="2" creationId="{770940D0-2050-966E-1949-26CED0E3071D}"/>
          </ac:spMkLst>
        </pc:spChg>
        <pc:spChg chg="add del mod">
          <ac:chgData name="IOTSOFTVN Ngo Dinh" userId="f146cd8095028f38" providerId="LiveId" clId="{7EDCD0AB-BD87-4099-B01C-DCF2203F3EEB}" dt="2022-09-11T01:19:46.267" v="6762" actId="478"/>
          <ac:spMkLst>
            <pc:docMk/>
            <pc:sldMk cId="1093614574" sldId="285"/>
            <ac:spMk id="3" creationId="{7B23EE27-7426-93D8-A8D4-5DB5FF6B427A}"/>
          </ac:spMkLst>
        </pc:spChg>
        <pc:spChg chg="add mod">
          <ac:chgData name="IOTSOFTVN Ngo Dinh" userId="f146cd8095028f38" providerId="LiveId" clId="{7EDCD0AB-BD87-4099-B01C-DCF2203F3EEB}" dt="2022-09-11T01:26:21.556" v="6981" actId="20577"/>
          <ac:spMkLst>
            <pc:docMk/>
            <pc:sldMk cId="1093614574" sldId="285"/>
            <ac:spMk id="4" creationId="{B348D439-6689-5B69-EFAA-F532D017409D}"/>
          </ac:spMkLst>
        </pc:spChg>
      </pc:sldChg>
      <pc:sldChg chg="addSp delSp modSp new mod">
        <pc:chgData name="IOTSOFTVN Ngo Dinh" userId="f146cd8095028f38" providerId="LiveId" clId="{7EDCD0AB-BD87-4099-B01C-DCF2203F3EEB}" dt="2022-09-11T03:59:47.133" v="7299" actId="20577"/>
        <pc:sldMkLst>
          <pc:docMk/>
          <pc:sldMk cId="116794738" sldId="286"/>
        </pc:sldMkLst>
        <pc:spChg chg="add del mod">
          <ac:chgData name="IOTSOFTVN Ngo Dinh" userId="f146cd8095028f38" providerId="LiveId" clId="{7EDCD0AB-BD87-4099-B01C-DCF2203F3EEB}" dt="2022-09-11T01:55:24.845" v="7014" actId="478"/>
          <ac:spMkLst>
            <pc:docMk/>
            <pc:sldMk cId="116794738" sldId="286"/>
            <ac:spMk id="2" creationId="{CABCF1FD-396D-6DC3-4019-2F9A5D80C6A7}"/>
          </ac:spMkLst>
        </pc:spChg>
        <pc:spChg chg="add mod">
          <ac:chgData name="IOTSOFTVN Ngo Dinh" userId="f146cd8095028f38" providerId="LiveId" clId="{7EDCD0AB-BD87-4099-B01C-DCF2203F3EEB}" dt="2022-09-11T02:07:36.103" v="7105" actId="1076"/>
          <ac:spMkLst>
            <pc:docMk/>
            <pc:sldMk cId="116794738" sldId="286"/>
            <ac:spMk id="3" creationId="{14DFC877-CE20-8501-CE0F-2968CF8E339A}"/>
          </ac:spMkLst>
        </pc:spChg>
        <pc:spChg chg="add mod">
          <ac:chgData name="IOTSOFTVN Ngo Dinh" userId="f146cd8095028f38" providerId="LiveId" clId="{7EDCD0AB-BD87-4099-B01C-DCF2203F3EEB}" dt="2022-09-11T03:56:13.547" v="7134" actId="1076"/>
          <ac:spMkLst>
            <pc:docMk/>
            <pc:sldMk cId="116794738" sldId="286"/>
            <ac:spMk id="4" creationId="{81241ADC-BD09-C2C0-494D-65BB6C76A6DE}"/>
          </ac:spMkLst>
        </pc:spChg>
        <pc:spChg chg="add mod">
          <ac:chgData name="IOTSOFTVN Ngo Dinh" userId="f146cd8095028f38" providerId="LiveId" clId="{7EDCD0AB-BD87-4099-B01C-DCF2203F3EEB}" dt="2022-09-11T03:59:47.133" v="7299" actId="20577"/>
          <ac:spMkLst>
            <pc:docMk/>
            <pc:sldMk cId="116794738" sldId="286"/>
            <ac:spMk id="5" creationId="{B8462BC4-48B2-8EF9-B5F5-87D1C05908CC}"/>
          </ac:spMkLst>
        </pc:spChg>
      </pc:sldChg>
      <pc:sldChg chg="new del">
        <pc:chgData name="IOTSOFTVN Ngo Dinh" userId="f146cd8095028f38" providerId="LiveId" clId="{7EDCD0AB-BD87-4099-B01C-DCF2203F3EEB}" dt="2022-08-28T08:53:25.339" v="6743" actId="47"/>
        <pc:sldMkLst>
          <pc:docMk/>
          <pc:sldMk cId="825615576" sldId="286"/>
        </pc:sldMkLst>
      </pc:sldChg>
      <pc:sldChg chg="addSp modSp new mod">
        <pc:chgData name="IOTSOFTVN Ngo Dinh" userId="f146cd8095028f38" providerId="LiveId" clId="{7EDCD0AB-BD87-4099-B01C-DCF2203F3EEB}" dt="2022-09-11T06:35:09.299" v="7321" actId="1076"/>
        <pc:sldMkLst>
          <pc:docMk/>
          <pc:sldMk cId="3377430388" sldId="287"/>
        </pc:sldMkLst>
        <pc:spChg chg="add mod">
          <ac:chgData name="IOTSOFTVN Ngo Dinh" userId="f146cd8095028f38" providerId="LiveId" clId="{7EDCD0AB-BD87-4099-B01C-DCF2203F3EEB}" dt="2022-09-11T06:35:09.299" v="7321" actId="1076"/>
          <ac:spMkLst>
            <pc:docMk/>
            <pc:sldMk cId="3377430388" sldId="287"/>
            <ac:spMk id="2" creationId="{497067B1-465B-A300-32EC-ECF4F1716AF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Bit.ly/3BGyLnI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0392" y="41513"/>
            <a:ext cx="5077408" cy="3316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 dirty="0" err="1">
                <a:solidFill>
                  <a:srgbClr val="000000"/>
                </a:solidFill>
                <a:latin typeface="DejaVu Serif"/>
              </a:rPr>
              <a:t>Thời</a:t>
            </a:r>
            <a:r>
              <a:rPr lang="en-US" sz="2000" dirty="0">
                <a:solidFill>
                  <a:srgbClr val="000000"/>
                </a:solidFill>
                <a:latin typeface="DejaVu Serif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DejaVu Serif"/>
              </a:rPr>
              <a:t>gian</a:t>
            </a:r>
            <a:r>
              <a:rPr lang="en-US" sz="2000" dirty="0">
                <a:solidFill>
                  <a:srgbClr val="000000"/>
                </a:solidFill>
                <a:latin typeface="DejaVu Serif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DejaVu Serif"/>
              </a:rPr>
              <a:t>học</a:t>
            </a:r>
            <a:r>
              <a:rPr lang="en-US" sz="2000" dirty="0">
                <a:solidFill>
                  <a:srgbClr val="000000"/>
                </a:solidFill>
                <a:latin typeface="DejaVu Serif"/>
              </a:rPr>
              <a:t>: 5 </a:t>
            </a:r>
            <a:r>
              <a:rPr lang="en-US" sz="2000" dirty="0" err="1">
                <a:solidFill>
                  <a:srgbClr val="000000"/>
                </a:solidFill>
                <a:latin typeface="DejaVu Serif"/>
              </a:rPr>
              <a:t>Buổi</a:t>
            </a:r>
            <a:r>
              <a:rPr lang="en-US" sz="2000" dirty="0">
                <a:solidFill>
                  <a:srgbClr val="000000"/>
                </a:solidFill>
                <a:latin typeface="DejaVu Serif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DejaVu Serif"/>
              </a:rPr>
              <a:t>chủ</a:t>
            </a:r>
            <a:r>
              <a:rPr lang="en-US" sz="2000" dirty="0">
                <a:solidFill>
                  <a:srgbClr val="000000"/>
                </a:solidFill>
                <a:latin typeface="DejaVu Serif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DejaVu Serif"/>
              </a:rPr>
              <a:t>nhật</a:t>
            </a:r>
            <a:endParaRPr lang="en-US" sz="2000" dirty="0">
              <a:solidFill>
                <a:srgbClr val="000000"/>
              </a:solidFill>
              <a:latin typeface="DejaVu Serif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01628" y="516017"/>
            <a:ext cx="5192464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dirty="0" err="1">
                <a:solidFill>
                  <a:srgbClr val="000000"/>
                </a:solidFill>
                <a:latin typeface="DejaVu Serif"/>
              </a:rPr>
              <a:t>Thông</a:t>
            </a:r>
            <a:r>
              <a:rPr lang="en-US" sz="2000" dirty="0">
                <a:solidFill>
                  <a:srgbClr val="000000"/>
                </a:solidFill>
                <a:latin typeface="DejaVu Serif"/>
              </a:rPr>
              <a:t> tin </a:t>
            </a:r>
            <a:r>
              <a:rPr lang="en-US" sz="2000" dirty="0" err="1">
                <a:solidFill>
                  <a:srgbClr val="000000"/>
                </a:solidFill>
                <a:latin typeface="DejaVu Serif"/>
              </a:rPr>
              <a:t>liên</a:t>
            </a:r>
            <a:r>
              <a:rPr lang="en-US" sz="2000" dirty="0">
                <a:solidFill>
                  <a:srgbClr val="000000"/>
                </a:solidFill>
                <a:latin typeface="DejaVu Serif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DejaVu Serif"/>
              </a:rPr>
              <a:t>hệ</a:t>
            </a:r>
            <a:r>
              <a:rPr lang="en-US" sz="2000" dirty="0">
                <a:solidFill>
                  <a:srgbClr val="000000"/>
                </a:solidFill>
                <a:latin typeface="DejaVu Serif"/>
              </a:rPr>
              <a:t>: ndthai@hcmut.edu.vn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01628" y="1017667"/>
            <a:ext cx="6623298" cy="763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 dirty="0" err="1">
                <a:solidFill>
                  <a:srgbClr val="000000"/>
                </a:solidFill>
                <a:latin typeface="Noto Sans"/>
              </a:rPr>
              <a:t>Tiêu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luận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cá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nhân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+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thi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trắc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nghiệm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,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tư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luận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cuối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kì</a:t>
            </a:r>
            <a:endParaRPr lang="en-US" sz="2199" dirty="0">
              <a:solidFill>
                <a:srgbClr val="000000"/>
              </a:solidFill>
              <a:latin typeface="Noto Sans"/>
            </a:endParaRPr>
          </a:p>
          <a:p>
            <a:pPr>
              <a:lnSpc>
                <a:spcPts val="3079"/>
              </a:lnSpc>
            </a:pPr>
            <a:r>
              <a:rPr lang="en-US" sz="2199" dirty="0">
                <a:solidFill>
                  <a:srgbClr val="000000"/>
                </a:solidFill>
                <a:latin typeface="Noto Sans"/>
              </a:rPr>
              <a:t>-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Thời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gian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diễn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ra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: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buổi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cuối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(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buổi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thứ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5)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01628" y="1913893"/>
            <a:ext cx="7138294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 dirty="0" err="1">
                <a:solidFill>
                  <a:srgbClr val="000000"/>
                </a:solidFill>
                <a:latin typeface="Noto Sans"/>
              </a:rPr>
              <a:t>Nội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dung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chủ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yếu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: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Đánh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giá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an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toàn</a:t>
            </a:r>
            <a:endParaRPr lang="en-US" sz="2199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01628" y="2439432"/>
            <a:ext cx="8520336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 dirty="0" err="1">
                <a:solidFill>
                  <a:srgbClr val="000000"/>
                </a:solidFill>
                <a:latin typeface="Noto Sans"/>
              </a:rPr>
              <a:t>Tài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liệu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tham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khảo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: Cryptography and network security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1DFCB1-3EDB-704C-64C1-8C5BDADCC17C}"/>
              </a:ext>
            </a:extLst>
          </p:cNvPr>
          <p:cNvSpPr txBox="1"/>
          <p:nvPr/>
        </p:nvSpPr>
        <p:spPr>
          <a:xfrm>
            <a:off x="2265123" y="6297533"/>
            <a:ext cx="5223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Link </a:t>
            </a:r>
            <a:r>
              <a:rPr lang="en-US" sz="3600" dirty="0" err="1"/>
              <a:t>Tài</a:t>
            </a:r>
            <a:r>
              <a:rPr lang="en-US" sz="3600" dirty="0"/>
              <a:t> </a:t>
            </a:r>
            <a:r>
              <a:rPr lang="en-US" sz="3600" dirty="0" err="1"/>
              <a:t>liệu</a:t>
            </a:r>
            <a:r>
              <a:rPr lang="en-US" sz="3600" dirty="0"/>
              <a:t>: </a:t>
            </a:r>
            <a:r>
              <a:rPr lang="en-US" sz="3600" dirty="0">
                <a:hlinkClick r:id="rId2"/>
              </a:rPr>
              <a:t>Bit.ly/3BGyLnI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14401" y="96029"/>
            <a:ext cx="7164694" cy="567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MÃ HÓA STREAM CIPHER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2503" y="197164"/>
            <a:ext cx="9252497" cy="13176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b="1" dirty="0">
                <a:solidFill>
                  <a:srgbClr val="000000"/>
                </a:solidFill>
                <a:latin typeface="DejaVu Serif"/>
              </a:rPr>
              <a:t>KHÁI NIỆM DATA-INFOMATION</a:t>
            </a: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00000"/>
                </a:solidFill>
                <a:latin typeface="DejaVu Serif"/>
              </a:rPr>
              <a:t>Data </a:t>
            </a:r>
            <a:r>
              <a:rPr lang="en-US" sz="2500" dirty="0" err="1">
                <a:solidFill>
                  <a:srgbClr val="000000"/>
                </a:solidFill>
                <a:latin typeface="DejaVu Serif"/>
              </a:rPr>
              <a:t>là</a:t>
            </a:r>
            <a:r>
              <a:rPr lang="en-US" sz="2500" dirty="0">
                <a:solidFill>
                  <a:srgbClr val="000000"/>
                </a:solidFill>
                <a:latin typeface="DejaVu Serif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DejaVu Serif"/>
              </a:rPr>
              <a:t>những</a:t>
            </a:r>
            <a:r>
              <a:rPr lang="en-US" sz="2500" dirty="0">
                <a:solidFill>
                  <a:srgbClr val="000000"/>
                </a:solidFill>
                <a:latin typeface="DejaVu Serif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DejaVu Serif"/>
              </a:rPr>
              <a:t>gì</a:t>
            </a:r>
            <a:r>
              <a:rPr lang="en-US" sz="2500" dirty="0">
                <a:solidFill>
                  <a:srgbClr val="000000"/>
                </a:solidFill>
                <a:latin typeface="DejaVu Serif"/>
              </a:rPr>
              <a:t> ta </a:t>
            </a:r>
            <a:r>
              <a:rPr lang="en-US" sz="2500" dirty="0" err="1">
                <a:solidFill>
                  <a:srgbClr val="000000"/>
                </a:solidFill>
                <a:latin typeface="DejaVu Serif"/>
              </a:rPr>
              <a:t>có</a:t>
            </a:r>
            <a:endParaRPr lang="en-US" sz="2500" dirty="0">
              <a:solidFill>
                <a:srgbClr val="000000"/>
              </a:solidFill>
              <a:latin typeface="DejaVu Serif"/>
            </a:endParaRP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solidFill>
                  <a:srgbClr val="000000"/>
                </a:solidFill>
                <a:latin typeface="DejaVu Serif"/>
              </a:rPr>
              <a:t>Infomation</a:t>
            </a:r>
            <a:r>
              <a:rPr lang="en-US" sz="2500" dirty="0">
                <a:solidFill>
                  <a:srgbClr val="000000"/>
                </a:solidFill>
                <a:latin typeface="DejaVu Serif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DejaVu Serif"/>
              </a:rPr>
              <a:t>là</a:t>
            </a:r>
            <a:r>
              <a:rPr lang="en-US" sz="2500" dirty="0">
                <a:solidFill>
                  <a:srgbClr val="000000"/>
                </a:solidFill>
                <a:latin typeface="DejaVu Serif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DejaVu Serif"/>
              </a:rPr>
              <a:t>những</a:t>
            </a:r>
            <a:r>
              <a:rPr lang="en-US" sz="2500" dirty="0">
                <a:solidFill>
                  <a:srgbClr val="000000"/>
                </a:solidFill>
                <a:latin typeface="DejaVu Serif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DejaVu Serif"/>
              </a:rPr>
              <a:t>gì</a:t>
            </a:r>
            <a:r>
              <a:rPr lang="en-US" sz="2500" dirty="0">
                <a:solidFill>
                  <a:srgbClr val="000000"/>
                </a:solidFill>
                <a:latin typeface="DejaVu Serif"/>
              </a:rPr>
              <a:t> ta </a:t>
            </a:r>
            <a:r>
              <a:rPr lang="en-US" sz="2500" dirty="0" err="1">
                <a:solidFill>
                  <a:srgbClr val="000000"/>
                </a:solidFill>
                <a:latin typeface="DejaVu Serif"/>
              </a:rPr>
              <a:t>truyền</a:t>
            </a:r>
            <a:r>
              <a:rPr lang="en-US" sz="2500" dirty="0">
                <a:solidFill>
                  <a:srgbClr val="000000"/>
                </a:solidFill>
                <a:latin typeface="DejaVu Serif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DejaVu Serif"/>
              </a:rPr>
              <a:t>tải</a:t>
            </a:r>
            <a:endParaRPr lang="en-US" sz="2500" dirty="0">
              <a:solidFill>
                <a:srgbClr val="000000"/>
              </a:solidFill>
              <a:latin typeface="DejaVu Serif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72503" y="1740825"/>
            <a:ext cx="8749577" cy="8794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 b="1" dirty="0">
                <a:solidFill>
                  <a:srgbClr val="FF0000"/>
                </a:solidFill>
                <a:latin typeface="DejaVu Serif"/>
              </a:rPr>
              <a:t>CYPER SECURITY: NETWORK SECURITY + INFOMATION SECURITY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04800" y="2846336"/>
            <a:ext cx="3754124" cy="15635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 b="1" dirty="0">
                <a:solidFill>
                  <a:srgbClr val="000000"/>
                </a:solidFill>
                <a:latin typeface="Noto Sans"/>
              </a:rPr>
              <a:t>KHÁI NIỆM MỚI:</a:t>
            </a:r>
          </a:p>
          <a:p>
            <a:pPr>
              <a:lnSpc>
                <a:spcPts val="3079"/>
              </a:lnSpc>
            </a:pPr>
            <a:r>
              <a:rPr lang="en-US" sz="2199" dirty="0">
                <a:solidFill>
                  <a:srgbClr val="000000"/>
                </a:solidFill>
                <a:latin typeface="Noto Sans"/>
              </a:rPr>
              <a:t>SSO (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Signle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Sign On)</a:t>
            </a:r>
          </a:p>
          <a:p>
            <a:pPr>
              <a:lnSpc>
                <a:spcPts val="3079"/>
              </a:lnSpc>
            </a:pPr>
            <a:r>
              <a:rPr lang="en-US" sz="2199" dirty="0">
                <a:solidFill>
                  <a:srgbClr val="000000"/>
                </a:solidFill>
                <a:latin typeface="Noto Sans"/>
              </a:rPr>
              <a:t>RSO (Reduce Sign On)</a:t>
            </a:r>
          </a:p>
          <a:p>
            <a:pPr>
              <a:lnSpc>
                <a:spcPts val="3079"/>
              </a:lnSpc>
            </a:pPr>
            <a:endParaRPr lang="en-US" sz="2199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76251" y="4800600"/>
            <a:ext cx="9525000" cy="11660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3079"/>
              </a:lnSpc>
              <a:buFont typeface="Arial" panose="020B0604020202020204" pitchFamily="34" charset="0"/>
              <a:buChar char="•"/>
            </a:pPr>
            <a:r>
              <a:rPr lang="en-US" sz="2199" dirty="0" err="1">
                <a:solidFill>
                  <a:srgbClr val="000000"/>
                </a:solidFill>
                <a:latin typeface="Noto Sans"/>
              </a:rPr>
              <a:t>Mạng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máy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tính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đảm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bảo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quá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trình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gửi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và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nhận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đến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đúng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nơi</a:t>
            </a:r>
            <a:endParaRPr lang="en-US" sz="2199" dirty="0">
              <a:solidFill>
                <a:srgbClr val="000000"/>
              </a:solidFill>
              <a:latin typeface="Noto Sans"/>
            </a:endParaRPr>
          </a:p>
          <a:p>
            <a:pPr marL="342900" indent="-342900">
              <a:lnSpc>
                <a:spcPts val="3079"/>
              </a:lnSpc>
              <a:buFont typeface="Arial" panose="020B0604020202020204" pitchFamily="34" charset="0"/>
              <a:buChar char="•"/>
            </a:pPr>
            <a:r>
              <a:rPr lang="en-US" sz="2199" dirty="0">
                <a:solidFill>
                  <a:srgbClr val="000000"/>
                </a:solidFill>
                <a:latin typeface="Noto Sans"/>
              </a:rPr>
              <a:t>An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ninh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mạng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: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đảm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bảo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b="1" dirty="0" err="1">
                <a:solidFill>
                  <a:srgbClr val="FF0000"/>
                </a:solidFill>
                <a:latin typeface="Noto Sans"/>
              </a:rPr>
              <a:t>gói</a:t>
            </a:r>
            <a:r>
              <a:rPr lang="en-US" sz="2199" b="1" dirty="0">
                <a:solidFill>
                  <a:srgbClr val="FF0000"/>
                </a:solidFill>
                <a:latin typeface="Noto Sans"/>
              </a:rPr>
              <a:t> tin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an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toàn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đến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đúng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nơi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.</a:t>
            </a:r>
          </a:p>
          <a:p>
            <a:pPr marL="342900" indent="-342900">
              <a:lnSpc>
                <a:spcPts val="3079"/>
              </a:lnSpc>
              <a:buFont typeface="Arial" panose="020B0604020202020204" pitchFamily="34" charset="0"/>
              <a:buChar char="•"/>
            </a:pPr>
            <a:r>
              <a:rPr lang="en-US" sz="2199" dirty="0" err="1">
                <a:solidFill>
                  <a:srgbClr val="000000"/>
                </a:solidFill>
                <a:latin typeface="Noto Sans"/>
              </a:rPr>
              <a:t>Tập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hợp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2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quy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tắc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trên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gọi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là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protocol (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giao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thức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-8025"/>
            <a:ext cx="9434781" cy="872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19"/>
              </a:lnSpc>
            </a:pPr>
            <a:r>
              <a:rPr lang="en-US" sz="3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 LOẠI MẠNG THEO VÙNG PHỦ SÓNG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42618" y="1371600"/>
            <a:ext cx="9434781" cy="15635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74979" lvl="1" indent="-237490">
              <a:lnSpc>
                <a:spcPts val="3079"/>
              </a:lnSpc>
              <a:buFont typeface="Arial"/>
              <a:buChar char="•"/>
            </a:pPr>
            <a:r>
              <a:rPr lang="en-US" sz="2199" dirty="0">
                <a:solidFill>
                  <a:srgbClr val="000000"/>
                </a:solidFill>
                <a:latin typeface="Noto Sans"/>
              </a:rPr>
              <a:t>PAL: Personal Are Network</a:t>
            </a:r>
          </a:p>
          <a:p>
            <a:pPr marL="1257300" lvl="2" indent="-342900">
              <a:lnSpc>
                <a:spcPts val="3079"/>
              </a:lnSpc>
              <a:buFontTx/>
              <a:buChar char="-"/>
            </a:pPr>
            <a:r>
              <a:rPr lang="en-US" sz="2199" dirty="0">
                <a:solidFill>
                  <a:srgbClr val="000000"/>
                </a:solidFill>
                <a:latin typeface="Noto Sans"/>
              </a:rPr>
              <a:t>Zigbee, Bluetooth</a:t>
            </a:r>
          </a:p>
          <a:p>
            <a:pPr marL="1714500" lvl="3" indent="-342900">
              <a:lnSpc>
                <a:spcPts val="3079"/>
              </a:lnSpc>
              <a:buFontTx/>
              <a:buChar char="-"/>
            </a:pPr>
            <a:r>
              <a:rPr lang="en-US" sz="2199" dirty="0" err="1">
                <a:solidFill>
                  <a:srgbClr val="000000"/>
                </a:solidFill>
                <a:latin typeface="Noto Sans"/>
              </a:rPr>
              <a:t>Bloetooth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: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kết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nối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tối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đa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8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thiết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bị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(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gọi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là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mạng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piconet)</a:t>
            </a:r>
          </a:p>
          <a:p>
            <a:pPr marL="342900" indent="-342900">
              <a:lnSpc>
                <a:spcPts val="3079"/>
              </a:lnSpc>
              <a:buFontTx/>
              <a:buChar char="-"/>
            </a:pPr>
            <a:endParaRPr lang="en-US" sz="2199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65147" y="2787802"/>
            <a:ext cx="4252243" cy="3709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 dirty="0">
                <a:solidFill>
                  <a:srgbClr val="000000"/>
                </a:solidFill>
                <a:latin typeface="Noto Sans"/>
              </a:rPr>
              <a:t>2. LAN: Local Area Network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43911" y="3442312"/>
            <a:ext cx="8095276" cy="763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 dirty="0">
                <a:solidFill>
                  <a:srgbClr val="000000"/>
                </a:solidFill>
                <a:latin typeface="Noto Sans"/>
              </a:rPr>
              <a:t>3. Man: Metropolitan Area Network </a:t>
            </a:r>
          </a:p>
          <a:p>
            <a:pPr>
              <a:lnSpc>
                <a:spcPts val="3079"/>
              </a:lnSpc>
            </a:pPr>
            <a:r>
              <a:rPr lang="en-US" sz="2199" dirty="0">
                <a:solidFill>
                  <a:srgbClr val="000000"/>
                </a:solidFill>
                <a:latin typeface="Noto Sans"/>
              </a:rPr>
              <a:t>- VD: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CabTV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,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WiMax</a:t>
            </a:r>
            <a:endParaRPr lang="en-US" sz="2199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43911" y="4474167"/>
            <a:ext cx="8095276" cy="763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 dirty="0">
                <a:solidFill>
                  <a:srgbClr val="000000"/>
                </a:solidFill>
                <a:latin typeface="Noto Sans"/>
              </a:rPr>
              <a:t>4. WAN: Wide Area Network </a:t>
            </a:r>
          </a:p>
          <a:p>
            <a:pPr>
              <a:lnSpc>
                <a:spcPts val="3079"/>
              </a:lnSpc>
            </a:pPr>
            <a:r>
              <a:rPr lang="en-US" sz="2199" dirty="0">
                <a:solidFill>
                  <a:srgbClr val="000000"/>
                </a:solidFill>
                <a:latin typeface="Noto Sans"/>
              </a:rPr>
              <a:t>- VD: Internet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709225" y="1418534"/>
            <a:ext cx="6335149" cy="3167575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671125" y="191243"/>
            <a:ext cx="6335149" cy="9706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119"/>
              </a:lnSpc>
            </a:pPr>
            <a:r>
              <a:rPr lang="en-US" sz="5799" dirty="0">
                <a:solidFill>
                  <a:srgbClr val="000000"/>
                </a:solidFill>
                <a:latin typeface="Noto Serif Display Black"/>
              </a:rPr>
              <a:t>ĐỊA CHỈ MAC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041526" y="4776609"/>
            <a:ext cx="4117181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Noto Sans"/>
              </a:rPr>
              <a:t>Theo cấu trúc hexa (16 - từ 1-F)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51123" y="5425502"/>
            <a:ext cx="4780806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Noto Sans"/>
              </a:rPr>
              <a:t>IPv5 sử dụng trong phòng thí ngiệm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81000" y="6128437"/>
            <a:ext cx="8915400" cy="7632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 dirty="0">
                <a:solidFill>
                  <a:srgbClr val="000000"/>
                </a:solidFill>
                <a:latin typeface="Noto Sans"/>
              </a:rPr>
              <a:t>Sao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lại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sử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dụng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IPv4(32 bit)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lên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IPv6 (128 bit):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Khả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năng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tính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toán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lớn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gây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lãng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phí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tài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nguyên</a:t>
            </a:r>
            <a:endParaRPr lang="en-US" sz="2199" dirty="0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EDB0D45E-DF76-1CCE-68AF-93BBB62B683A}"/>
              </a:ext>
            </a:extLst>
          </p:cNvPr>
          <p:cNvSpPr txBox="1"/>
          <p:nvPr/>
        </p:nvSpPr>
        <p:spPr>
          <a:xfrm>
            <a:off x="1671125" y="191243"/>
            <a:ext cx="6335149" cy="9706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119"/>
              </a:lnSpc>
            </a:pPr>
            <a:r>
              <a:rPr lang="en-US" sz="5799" dirty="0">
                <a:solidFill>
                  <a:srgbClr val="000000"/>
                </a:solidFill>
                <a:latin typeface="Noto Serif Display Black"/>
              </a:rPr>
              <a:t>ĐỊA CHỈ IP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A97FF83A-AAD1-2A4D-25FF-9A61AEC743A2}"/>
              </a:ext>
            </a:extLst>
          </p:cNvPr>
          <p:cNvSpPr txBox="1"/>
          <p:nvPr/>
        </p:nvSpPr>
        <p:spPr>
          <a:xfrm>
            <a:off x="457200" y="4114800"/>
            <a:ext cx="8991600" cy="19611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 dirty="0">
                <a:solidFill>
                  <a:srgbClr val="000000"/>
                </a:solidFill>
                <a:latin typeface="Noto Sans"/>
              </a:rPr>
              <a:t>IPv5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sử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dụng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trong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phòng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thí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ngiệm</a:t>
            </a:r>
            <a:endParaRPr lang="en-US" sz="2199" dirty="0">
              <a:solidFill>
                <a:srgbClr val="000000"/>
              </a:solidFill>
              <a:latin typeface="Noto Sans"/>
            </a:endParaRPr>
          </a:p>
          <a:p>
            <a:pPr>
              <a:lnSpc>
                <a:spcPts val="3079"/>
              </a:lnSpc>
            </a:pPr>
            <a:endParaRPr lang="en-US" sz="2199" dirty="0">
              <a:solidFill>
                <a:srgbClr val="000000"/>
              </a:solidFill>
              <a:latin typeface="Noto Sans"/>
            </a:endParaRPr>
          </a:p>
          <a:p>
            <a:pPr>
              <a:lnSpc>
                <a:spcPts val="3079"/>
              </a:lnSpc>
            </a:pPr>
            <a:r>
              <a:rPr lang="en-US" sz="2199" dirty="0">
                <a:solidFill>
                  <a:srgbClr val="000000"/>
                </a:solidFill>
                <a:latin typeface="Noto Sans"/>
              </a:rPr>
              <a:t>Sao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lại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sử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dụng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IPv4 (32 bit)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lên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IPv6 (128 bit):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Khả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năng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tính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toán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lớn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gây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lãng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phí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tài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nguyên</a:t>
            </a:r>
            <a:endParaRPr lang="en-US" sz="2199" dirty="0">
              <a:solidFill>
                <a:srgbClr val="000000"/>
              </a:solidFill>
              <a:latin typeface="Noto Sans"/>
            </a:endParaRPr>
          </a:p>
          <a:p>
            <a:pPr>
              <a:lnSpc>
                <a:spcPts val="3079"/>
              </a:lnSpc>
            </a:pPr>
            <a:endParaRPr lang="en-US" sz="2199" dirty="0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1026" name="Picture 2" descr="How to Find My IP Address">
            <a:extLst>
              <a:ext uri="{FF2B5EF4-FFF2-40B4-BE49-F238E27FC236}">
                <a16:creationId xmlns:a16="http://schemas.microsoft.com/office/drawing/2014/main" id="{541DBE5F-2F1F-DF8E-9ADA-13D3798C5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464" y="1595087"/>
            <a:ext cx="2857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1BAD08-BAC2-06E1-77FC-1E45BDDA0D77}"/>
              </a:ext>
            </a:extLst>
          </p:cNvPr>
          <p:cNvSpPr txBox="1"/>
          <p:nvPr/>
        </p:nvSpPr>
        <p:spPr>
          <a:xfrm>
            <a:off x="2895600" y="1193824"/>
            <a:ext cx="3645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ĐỊA CHỈ LUẬT LÝ (LOGICAL ADDRESS)</a:t>
            </a:r>
            <a:endParaRPr lang="vi-VN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83868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6FF604-DE36-EC30-663C-3A90364F225E}"/>
              </a:ext>
            </a:extLst>
          </p:cNvPr>
          <p:cNvSpPr txBox="1"/>
          <p:nvPr/>
        </p:nvSpPr>
        <p:spPr>
          <a:xfrm>
            <a:off x="381000" y="152400"/>
            <a:ext cx="4785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RSA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2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xứng</a:t>
            </a:r>
            <a:r>
              <a:rPr lang="en-US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DAA5EF-0455-F41F-A46A-6E1B9963ACCA}"/>
              </a:ext>
            </a:extLst>
          </p:cNvPr>
          <p:cNvSpPr txBox="1"/>
          <p:nvPr/>
        </p:nvSpPr>
        <p:spPr>
          <a:xfrm>
            <a:off x="1280726" y="2514600"/>
            <a:ext cx="7772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VÍ DỤ VỀ MÃ HÓA BẤT ĐỐI XỨNG</a:t>
            </a:r>
          </a:p>
          <a:p>
            <a:r>
              <a:rPr lang="en-US" dirty="0"/>
              <a:t>KB+						KA+</a:t>
            </a:r>
          </a:p>
          <a:p>
            <a:r>
              <a:rPr lang="en-US" dirty="0"/>
              <a:t>K</a:t>
            </a:r>
            <a:r>
              <a:rPr lang="en-US" sz="1400" dirty="0"/>
              <a:t>B</a:t>
            </a:r>
            <a:r>
              <a:rPr lang="en-US" dirty="0"/>
              <a:t>-						KA-</a:t>
            </a:r>
          </a:p>
          <a:p>
            <a:r>
              <a:rPr lang="en-US" dirty="0"/>
              <a:t>Bob						Alice</a:t>
            </a:r>
          </a:p>
          <a:p>
            <a:r>
              <a:rPr lang="en-US" dirty="0"/>
              <a:t>---</a:t>
            </a:r>
          </a:p>
          <a:p>
            <a:r>
              <a:rPr lang="en-US" dirty="0"/>
              <a:t>KA+(M)						KA-[KA+(M)] ~ M</a:t>
            </a:r>
          </a:p>
          <a:p>
            <a:r>
              <a:rPr lang="en-US" dirty="0" err="1">
                <a:highlight>
                  <a:srgbClr val="FFFF00"/>
                </a:highlight>
              </a:rPr>
              <a:t>Phục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vụ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cho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mục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đích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confirmdation</a:t>
            </a:r>
            <a:r>
              <a:rPr lang="en-US" dirty="0">
                <a:highlight>
                  <a:srgbClr val="FFFF00"/>
                </a:highlight>
              </a:rPr>
              <a:t> (</a:t>
            </a:r>
            <a:r>
              <a:rPr lang="en-US" dirty="0" err="1">
                <a:highlight>
                  <a:srgbClr val="FFFF00"/>
                </a:highlight>
              </a:rPr>
              <a:t>tính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kín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endParaRPr lang="en-US" dirty="0"/>
          </a:p>
          <a:p>
            <a:r>
              <a:rPr lang="en-US" dirty="0"/>
              <a:t>--</a:t>
            </a:r>
          </a:p>
          <a:p>
            <a:r>
              <a:rPr lang="en-US" dirty="0" err="1"/>
              <a:t>Kb</a:t>
            </a:r>
            <a:r>
              <a:rPr lang="en-US" dirty="0"/>
              <a:t>-(M)						</a:t>
            </a:r>
            <a:r>
              <a:rPr lang="en-US" dirty="0" err="1"/>
              <a:t>Kb</a:t>
            </a:r>
            <a:r>
              <a:rPr lang="en-US" dirty="0"/>
              <a:t>+[</a:t>
            </a:r>
            <a:r>
              <a:rPr lang="en-US" dirty="0" err="1"/>
              <a:t>Kb</a:t>
            </a:r>
            <a:r>
              <a:rPr lang="en-US" dirty="0"/>
              <a:t>-(M)] ~ M</a:t>
            </a:r>
          </a:p>
          <a:p>
            <a:r>
              <a:rPr lang="en-US" dirty="0" err="1">
                <a:highlight>
                  <a:srgbClr val="FFFF00"/>
                </a:highlight>
              </a:rPr>
              <a:t>Phục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vụ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cho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tính</a:t>
            </a:r>
            <a:r>
              <a:rPr lang="en-US" dirty="0">
                <a:highlight>
                  <a:srgbClr val="FFFF00"/>
                </a:highlight>
              </a:rPr>
              <a:t> authentication (</a:t>
            </a:r>
            <a:r>
              <a:rPr lang="en-US" dirty="0" err="1">
                <a:highlight>
                  <a:srgbClr val="FFFF00"/>
                </a:highlight>
              </a:rPr>
              <a:t>tính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xác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minh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50337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21FB7C-B7E8-86C8-9567-79BA21C41168}"/>
              </a:ext>
            </a:extLst>
          </p:cNvPr>
          <p:cNvSpPr txBox="1"/>
          <p:nvPr/>
        </p:nvSpPr>
        <p:spPr>
          <a:xfrm>
            <a:off x="914400" y="304800"/>
            <a:ext cx="51239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con</a:t>
            </a:r>
          </a:p>
          <a:p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NetworkID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 +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HostID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</a:p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Mask Address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bit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network ID</a:t>
            </a:r>
            <a:endParaRPr lang="vi-VN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2052" name="Picture 4" descr="Cách Xác Định Network Id Host Id Và Địa Chỉ Broadcast, Tham Khảo Bài Tập  Chia Subnet">
            <a:extLst>
              <a:ext uri="{FF2B5EF4-FFF2-40B4-BE49-F238E27FC236}">
                <a16:creationId xmlns:a16="http://schemas.microsoft.com/office/drawing/2014/main" id="{9199C579-4F73-870B-05DB-C4C3B39AB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612" y="1752600"/>
            <a:ext cx="681037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FFD537-A17C-798C-092D-D9CE289DF8CA}"/>
              </a:ext>
            </a:extLst>
          </p:cNvPr>
          <p:cNvSpPr txBox="1"/>
          <p:nvPr/>
        </p:nvSpPr>
        <p:spPr>
          <a:xfrm>
            <a:off x="2133600" y="6172200"/>
            <a:ext cx="5015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Sử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dụng</a:t>
            </a:r>
            <a:r>
              <a:rPr lang="en-US" b="1" dirty="0">
                <a:solidFill>
                  <a:srgbClr val="FF0000"/>
                </a:solidFill>
              </a:rPr>
              <a:t> 1 </a:t>
            </a:r>
            <a:r>
              <a:rPr lang="en-US" b="1" dirty="0" err="1">
                <a:solidFill>
                  <a:srgbClr val="FF0000"/>
                </a:solidFill>
              </a:rPr>
              <a:t>số</a:t>
            </a:r>
            <a:r>
              <a:rPr lang="en-US" b="1" dirty="0">
                <a:solidFill>
                  <a:srgbClr val="FF0000"/>
                </a:solidFill>
              </a:rPr>
              <a:t> bit ở </a:t>
            </a:r>
            <a:r>
              <a:rPr lang="en-US" b="1" dirty="0" err="1">
                <a:solidFill>
                  <a:srgbClr val="FF0000"/>
                </a:solidFill>
              </a:rPr>
              <a:t>HostID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để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định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danh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phòng</a:t>
            </a:r>
            <a:r>
              <a:rPr lang="en-US" b="1" dirty="0">
                <a:solidFill>
                  <a:srgbClr val="FF0000"/>
                </a:solidFill>
              </a:rPr>
              <a:t> ban</a:t>
            </a:r>
            <a:endParaRPr lang="vi-V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473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F3F3DD-2405-379B-789A-C2D8683524EA}"/>
              </a:ext>
            </a:extLst>
          </p:cNvPr>
          <p:cNvSpPr txBox="1"/>
          <p:nvPr/>
        </p:nvSpPr>
        <p:spPr>
          <a:xfrm>
            <a:off x="3657600" y="1600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vi-V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0235E4-A622-1968-DCFE-C93EEFD49C45}"/>
              </a:ext>
            </a:extLst>
          </p:cNvPr>
          <p:cNvSpPr txBox="1"/>
          <p:nvPr/>
        </p:nvSpPr>
        <p:spPr>
          <a:xfrm>
            <a:off x="3553136" y="609600"/>
            <a:ext cx="2647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Http: xxxxx.com.vn: PORT</a:t>
            </a:r>
            <a:endParaRPr lang="vi-V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03B63B-D2BF-1DEE-F353-CB5C0A786FD3}"/>
              </a:ext>
            </a:extLst>
          </p:cNvPr>
          <p:cNvSpPr txBox="1"/>
          <p:nvPr/>
        </p:nvSpPr>
        <p:spPr>
          <a:xfrm>
            <a:off x="1752600" y="1524000"/>
            <a:ext cx="5775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1 process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chạy</a:t>
            </a:r>
            <a:endParaRPr lang="en-US" dirty="0"/>
          </a:p>
          <a:p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: 0-&gt;65 535</a:t>
            </a:r>
          </a:p>
          <a:p>
            <a:r>
              <a:rPr lang="en-US" dirty="0" err="1"/>
              <a:t>Lưu</a:t>
            </a:r>
            <a:r>
              <a:rPr lang="en-US" dirty="0"/>
              <a:t> ý: 0 -&gt; 1023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port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1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br>
              <a:rPr lang="en-US" dirty="0"/>
            </a:br>
            <a:r>
              <a:rPr lang="en-US" dirty="0"/>
              <a:t>port dc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endParaRPr lang="vi-V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B731AF-B7A4-DDB1-FEB6-DE69DDB5B2DF}"/>
              </a:ext>
            </a:extLst>
          </p:cNvPr>
          <p:cNvSpPr txBox="1"/>
          <p:nvPr/>
        </p:nvSpPr>
        <p:spPr>
          <a:xfrm>
            <a:off x="1726387" y="3057435"/>
            <a:ext cx="12604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Cracker</a:t>
            </a:r>
          </a:p>
          <a:p>
            <a:r>
              <a:rPr lang="en-US" dirty="0"/>
              <a:t>- Black Hat</a:t>
            </a:r>
          </a:p>
          <a:p>
            <a:r>
              <a:rPr lang="en-US" dirty="0"/>
              <a:t>- Gray Hat</a:t>
            </a:r>
          </a:p>
          <a:p>
            <a:r>
              <a:rPr lang="en-US" dirty="0"/>
              <a:t>- White Hat</a:t>
            </a:r>
          </a:p>
        </p:txBody>
      </p:sp>
    </p:spTree>
    <p:extLst>
      <p:ext uri="{BB962C8B-B14F-4D97-AF65-F5344CB8AC3E}">
        <p14:creationId xmlns:p14="http://schemas.microsoft.com/office/powerpoint/2010/main" val="2583773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2E720F-1703-DE13-7330-438F1C34BECD}"/>
              </a:ext>
            </a:extLst>
          </p:cNvPr>
          <p:cNvSpPr txBox="1"/>
          <p:nvPr/>
        </p:nvSpPr>
        <p:spPr>
          <a:xfrm>
            <a:off x="4648200" y="609600"/>
            <a:ext cx="309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of MALICIOUS SOFTWARE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04C219-8542-C669-A9B7-5032D432231C}"/>
              </a:ext>
            </a:extLst>
          </p:cNvPr>
          <p:cNvSpPr/>
          <p:nvPr/>
        </p:nvSpPr>
        <p:spPr>
          <a:xfrm>
            <a:off x="1219200" y="2001926"/>
            <a:ext cx="2667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Need host program</a:t>
            </a:r>
          </a:p>
          <a:p>
            <a:pPr algn="ctr"/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1 </a:t>
            </a:r>
            <a:r>
              <a:rPr lang="en-US" dirty="0" err="1"/>
              <a:t>tệp</a:t>
            </a:r>
            <a:r>
              <a:rPr lang="en-US" dirty="0"/>
              <a:t> tin</a:t>
            </a:r>
            <a:endParaRPr lang="vi-V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CE3E80-4024-104C-885E-103D70998620}"/>
              </a:ext>
            </a:extLst>
          </p:cNvPr>
          <p:cNvSpPr/>
          <p:nvPr/>
        </p:nvSpPr>
        <p:spPr>
          <a:xfrm>
            <a:off x="5943600" y="2001926"/>
            <a:ext cx="2667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Independen</a:t>
            </a:r>
            <a:endParaRPr lang="en-US" dirty="0"/>
          </a:p>
          <a:p>
            <a:pPr algn="ctr"/>
            <a:r>
              <a:rPr lang="en-US" dirty="0"/>
              <a:t>1 file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lập</a:t>
            </a:r>
            <a:endParaRPr lang="vi-V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F3FF63-EBA9-DD62-0D6C-1966DC2DCC92}"/>
              </a:ext>
            </a:extLst>
          </p:cNvPr>
          <p:cNvSpPr/>
          <p:nvPr/>
        </p:nvSpPr>
        <p:spPr>
          <a:xfrm>
            <a:off x="381000" y="3886200"/>
            <a:ext cx="1295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Trapdoors</a:t>
            </a:r>
            <a:endParaRPr lang="vi-V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E4F873-C3DF-F960-DA0F-32977FF1BE0F}"/>
              </a:ext>
            </a:extLst>
          </p:cNvPr>
          <p:cNvSpPr/>
          <p:nvPr/>
        </p:nvSpPr>
        <p:spPr>
          <a:xfrm>
            <a:off x="1905000" y="3886200"/>
            <a:ext cx="1295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Logic bombs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718087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E822E-C843-FA05-56AC-CD449A941EDB}"/>
              </a:ext>
            </a:extLst>
          </p:cNvPr>
          <p:cNvSpPr txBox="1"/>
          <p:nvPr/>
        </p:nvSpPr>
        <p:spPr>
          <a:xfrm>
            <a:off x="4279841" y="228600"/>
            <a:ext cx="1193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HÀM BĂM</a:t>
            </a:r>
            <a:endParaRPr lang="vi-VN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51FFA7-1139-76BB-BEEE-81E7F21DE343}"/>
              </a:ext>
            </a:extLst>
          </p:cNvPr>
          <p:cNvSpPr txBox="1"/>
          <p:nvPr/>
        </p:nvSpPr>
        <p:spPr>
          <a:xfrm>
            <a:off x="416812" y="990600"/>
            <a:ext cx="8955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băm</a:t>
            </a:r>
            <a:r>
              <a:rPr lang="en-US" dirty="0"/>
              <a:t>: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vẹn</a:t>
            </a:r>
            <a:r>
              <a:rPr lang="en-US" dirty="0"/>
              <a:t> (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băm</a:t>
            </a:r>
            <a:r>
              <a:rPr lang="en-US" dirty="0"/>
              <a:t> 1 </a:t>
            </a:r>
            <a:r>
              <a:rPr lang="en-US" dirty="0" err="1"/>
              <a:t>chiều</a:t>
            </a:r>
            <a:endParaRPr lang="vi-VN" dirty="0"/>
          </a:p>
          <a:p>
            <a:r>
              <a:rPr lang="en-US" dirty="0"/>
              <a:t>)</a:t>
            </a:r>
            <a:endParaRPr lang="vi-V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34257E-A5F9-7EE0-1DE6-33BC1D676EB8}"/>
              </a:ext>
            </a:extLst>
          </p:cNvPr>
          <p:cNvSpPr txBox="1"/>
          <p:nvPr/>
        </p:nvSpPr>
        <p:spPr>
          <a:xfrm>
            <a:off x="416813" y="2209800"/>
            <a:ext cx="1877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Dictionary </a:t>
            </a:r>
            <a:r>
              <a:rPr lang="en-US" dirty="0" err="1"/>
              <a:t>attacke</a:t>
            </a:r>
            <a:endParaRPr lang="vi-V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317B07-3728-D2C6-41DE-028FD75A4C99}"/>
              </a:ext>
            </a:extLst>
          </p:cNvPr>
          <p:cNvSpPr txBox="1"/>
          <p:nvPr/>
        </p:nvSpPr>
        <p:spPr>
          <a:xfrm>
            <a:off x="1219200" y="3200400"/>
            <a:ext cx="5631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Slated Password:</a:t>
            </a:r>
          </a:p>
          <a:p>
            <a:r>
              <a:rPr lang="en-US" dirty="0"/>
              <a:t>-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random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password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73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09073" y="2225600"/>
            <a:ext cx="3294991" cy="2864001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0" y="170688"/>
            <a:ext cx="9753600" cy="9367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19"/>
              </a:lnSpc>
            </a:pPr>
            <a:r>
              <a:rPr lang="en-US" sz="4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TIÊU CHÍ ĐÁNH GIÁ AN TOÀN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343400" y="2502180"/>
            <a:ext cx="4507508" cy="35512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3079"/>
              </a:lnSpc>
              <a:buFont typeface="Arial" panose="020B0604020202020204" pitchFamily="34" charset="0"/>
              <a:buChar char="•"/>
            </a:pPr>
            <a:r>
              <a:rPr lang="en-US" sz="2199" dirty="0" err="1">
                <a:solidFill>
                  <a:srgbClr val="000000"/>
                </a:solidFill>
                <a:latin typeface="Noto Sans"/>
              </a:rPr>
              <a:t>Tính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kín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: </a:t>
            </a:r>
          </a:p>
          <a:p>
            <a:pPr marL="800100" lvl="1" indent="-342900">
              <a:lnSpc>
                <a:spcPts val="3079"/>
              </a:lnSpc>
              <a:buFont typeface="Arial" panose="020B0604020202020204" pitchFamily="34" charset="0"/>
              <a:buChar char="•"/>
            </a:pPr>
            <a:r>
              <a:rPr lang="en-US" sz="2199" dirty="0">
                <a:solidFill>
                  <a:srgbClr val="000000"/>
                </a:solidFill>
                <a:latin typeface="Noto Sans"/>
              </a:rPr>
              <a:t>Confidentiality</a:t>
            </a:r>
          </a:p>
          <a:p>
            <a:pPr marL="342900" indent="-342900">
              <a:lnSpc>
                <a:spcPts val="3079"/>
              </a:lnSpc>
              <a:buFont typeface="Arial" panose="020B0604020202020204" pitchFamily="34" charset="0"/>
              <a:buChar char="•"/>
            </a:pPr>
            <a:r>
              <a:rPr lang="en-US" sz="2199" dirty="0" err="1">
                <a:solidFill>
                  <a:srgbClr val="000000"/>
                </a:solidFill>
                <a:latin typeface="Noto Sans"/>
              </a:rPr>
              <a:t>Tính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cần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là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có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thể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sử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dụng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:</a:t>
            </a:r>
          </a:p>
          <a:p>
            <a:pPr marL="800100" lvl="1" indent="-342900">
              <a:lnSpc>
                <a:spcPts val="3079"/>
              </a:lnSpc>
              <a:buFont typeface="Arial" panose="020B0604020202020204" pitchFamily="34" charset="0"/>
              <a:buChar char="•"/>
            </a:pPr>
            <a:r>
              <a:rPr lang="en-US" sz="2199" dirty="0">
                <a:solidFill>
                  <a:srgbClr val="000000"/>
                </a:solidFill>
                <a:latin typeface="Noto Sans"/>
              </a:rPr>
              <a:t>Availability</a:t>
            </a:r>
          </a:p>
          <a:p>
            <a:pPr marL="342900" indent="-342900">
              <a:lnSpc>
                <a:spcPts val="3079"/>
              </a:lnSpc>
              <a:buFont typeface="Arial" panose="020B0604020202020204" pitchFamily="34" charset="0"/>
              <a:buChar char="•"/>
            </a:pPr>
            <a:r>
              <a:rPr lang="en-US" sz="2199" dirty="0" err="1">
                <a:solidFill>
                  <a:srgbClr val="000000"/>
                </a:solidFill>
                <a:latin typeface="Noto Sans"/>
              </a:rPr>
              <a:t>Tính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toàn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vẹn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: </a:t>
            </a:r>
          </a:p>
          <a:p>
            <a:pPr marL="800100" lvl="1" indent="-342900">
              <a:lnSpc>
                <a:spcPts val="3079"/>
              </a:lnSpc>
              <a:buFont typeface="Arial" panose="020B0604020202020204" pitchFamily="34" charset="0"/>
              <a:buChar char="•"/>
            </a:pPr>
            <a:r>
              <a:rPr lang="en-US" sz="2199" dirty="0">
                <a:solidFill>
                  <a:srgbClr val="000000"/>
                </a:solidFill>
                <a:latin typeface="Noto Sans"/>
              </a:rPr>
              <a:t>Integrity</a:t>
            </a:r>
          </a:p>
          <a:p>
            <a:pPr marL="342900" indent="-342900">
              <a:lnSpc>
                <a:spcPts val="3079"/>
              </a:lnSpc>
              <a:buFont typeface="Arial" panose="020B0604020202020204" pitchFamily="34" charset="0"/>
              <a:buChar char="•"/>
            </a:pPr>
            <a:endParaRPr lang="en-US" sz="2199" dirty="0">
              <a:solidFill>
                <a:srgbClr val="000000"/>
              </a:solidFill>
              <a:latin typeface="Noto Sans"/>
            </a:endParaRPr>
          </a:p>
          <a:p>
            <a:pPr marL="342900" indent="-342900">
              <a:lnSpc>
                <a:spcPts val="3079"/>
              </a:lnSpc>
              <a:buFont typeface="Arial" panose="020B0604020202020204" pitchFamily="34" charset="0"/>
              <a:buChar char="•"/>
            </a:pPr>
            <a:endParaRPr lang="en-US" sz="2199" dirty="0">
              <a:solidFill>
                <a:srgbClr val="000000"/>
              </a:solidFill>
              <a:latin typeface="Noto Sans"/>
            </a:endParaRPr>
          </a:p>
          <a:p>
            <a:pPr marL="342900" indent="-342900">
              <a:lnSpc>
                <a:spcPts val="3079"/>
              </a:lnSpc>
              <a:buFont typeface="Arial" panose="020B0604020202020204" pitchFamily="34" charset="0"/>
              <a:buChar char="•"/>
            </a:pPr>
            <a:endParaRPr lang="en-US" sz="2199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ED78EE-0953-05DE-E611-AE413B6C4E4E}"/>
              </a:ext>
            </a:extLst>
          </p:cNvPr>
          <p:cNvSpPr txBox="1"/>
          <p:nvPr/>
        </p:nvSpPr>
        <p:spPr>
          <a:xfrm>
            <a:off x="1367249" y="6069740"/>
            <a:ext cx="70191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1 </a:t>
            </a:r>
            <a:r>
              <a:rPr lang="en-US" sz="3600" dirty="0" err="1"/>
              <a:t>Yếu</a:t>
            </a:r>
            <a:r>
              <a:rPr lang="en-US" sz="3600" dirty="0"/>
              <a:t> </a:t>
            </a:r>
            <a:r>
              <a:rPr lang="en-US" sz="3600" dirty="0" err="1"/>
              <a:t>tố</a:t>
            </a:r>
            <a:r>
              <a:rPr lang="en-US" sz="3600" dirty="0"/>
              <a:t> </a:t>
            </a:r>
            <a:r>
              <a:rPr lang="en-US" sz="3600" dirty="0" err="1"/>
              <a:t>mạnh</a:t>
            </a:r>
            <a:r>
              <a:rPr lang="en-US" sz="3600" dirty="0"/>
              <a:t> </a:t>
            </a:r>
            <a:r>
              <a:rPr lang="en-US" sz="3600" dirty="0" err="1"/>
              <a:t>lên</a:t>
            </a:r>
            <a:r>
              <a:rPr lang="en-US" sz="3600" dirty="0"/>
              <a:t> </a:t>
            </a:r>
            <a:r>
              <a:rPr lang="en-US" sz="3600" dirty="0" err="1"/>
              <a:t>sẽ</a:t>
            </a:r>
            <a:r>
              <a:rPr lang="en-US" sz="3600" dirty="0"/>
              <a:t> </a:t>
            </a:r>
            <a:r>
              <a:rPr lang="en-US" sz="3600" dirty="0" err="1"/>
              <a:t>làm</a:t>
            </a:r>
            <a:r>
              <a:rPr lang="en-US" sz="3600" dirty="0"/>
              <a:t> </a:t>
            </a:r>
            <a:r>
              <a:rPr lang="en-US" sz="3600" dirty="0" err="1"/>
              <a:t>ảnh</a:t>
            </a:r>
            <a:r>
              <a:rPr lang="en-US" sz="3600" dirty="0"/>
              <a:t> </a:t>
            </a:r>
            <a:r>
              <a:rPr lang="en-US" sz="3600" dirty="0" err="1"/>
              <a:t>hưởng</a:t>
            </a:r>
            <a:endParaRPr lang="en-US" sz="3600" dirty="0"/>
          </a:p>
          <a:p>
            <a:pPr algn="ctr"/>
            <a:r>
              <a:rPr lang="en-US" sz="3600" dirty="0"/>
              <a:t>2 </a:t>
            </a:r>
            <a:r>
              <a:rPr lang="en-US" sz="3600" dirty="0" err="1"/>
              <a:t>yếu</a:t>
            </a:r>
            <a:r>
              <a:rPr lang="en-US" sz="3600" dirty="0"/>
              <a:t> </a:t>
            </a:r>
            <a:r>
              <a:rPr lang="en-US" sz="3600" dirty="0" err="1"/>
              <a:t>tố</a:t>
            </a:r>
            <a:r>
              <a:rPr lang="en-US" sz="3600" dirty="0"/>
              <a:t> </a:t>
            </a:r>
            <a:r>
              <a:rPr lang="en-US" sz="3600" dirty="0" err="1"/>
              <a:t>còn</a:t>
            </a:r>
            <a:r>
              <a:rPr lang="en-US" sz="3600" dirty="0"/>
              <a:t> </a:t>
            </a:r>
            <a:r>
              <a:rPr lang="en-US" sz="3600" dirty="0" err="1"/>
              <a:t>lại</a:t>
            </a:r>
            <a:endParaRPr lang="en-US" sz="3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03B910-CC09-025B-077E-5077A8970B90}"/>
              </a:ext>
            </a:extLst>
          </p:cNvPr>
          <p:cNvSpPr txBox="1"/>
          <p:nvPr/>
        </p:nvSpPr>
        <p:spPr>
          <a:xfrm>
            <a:off x="381000" y="228600"/>
            <a:ext cx="73742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SQL Injection -1</a:t>
            </a:r>
          </a:p>
          <a:p>
            <a:pPr marL="285750" indent="-285750">
              <a:buFontTx/>
              <a:buChar char="-"/>
            </a:pPr>
            <a:r>
              <a:rPr lang="en-US" dirty="0"/>
              <a:t>Birthday Attack - 2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blockchain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Phising</a:t>
            </a:r>
            <a:r>
              <a:rPr lang="en-US" dirty="0"/>
              <a:t> - 3 </a:t>
            </a:r>
          </a:p>
          <a:p>
            <a:pPr marL="285750" indent="-285750">
              <a:buFontTx/>
              <a:buChar char="-"/>
            </a:pPr>
            <a:r>
              <a:rPr lang="en-US" dirty="0"/>
              <a:t>Session </a:t>
            </a:r>
            <a:r>
              <a:rPr lang="en-US" dirty="0" err="1"/>
              <a:t>Hajacking</a:t>
            </a:r>
            <a:r>
              <a:rPr lang="en-US" dirty="0"/>
              <a:t> - 4 </a:t>
            </a:r>
          </a:p>
          <a:p>
            <a:pPr marL="285750" indent="-285750">
              <a:buFontTx/>
              <a:buChar char="-"/>
            </a:pPr>
            <a:r>
              <a:rPr lang="en-US" dirty="0"/>
              <a:t>ARP </a:t>
            </a:r>
            <a:r>
              <a:rPr lang="en-US" dirty="0" err="1"/>
              <a:t>poisoing</a:t>
            </a:r>
            <a:r>
              <a:rPr lang="en-US" dirty="0"/>
              <a:t>  - 5 </a:t>
            </a:r>
          </a:p>
          <a:p>
            <a:pPr marL="285750" indent="-285750">
              <a:buFontTx/>
              <a:buChar char="-"/>
            </a:pPr>
            <a:r>
              <a:rPr lang="en-US" dirty="0"/>
              <a:t>Cross-Site Scripting - 6</a:t>
            </a:r>
            <a:endParaRPr lang="vi-V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888970-4663-C8AB-CAFC-34AC9FCBFAD6}"/>
              </a:ext>
            </a:extLst>
          </p:cNvPr>
          <p:cNvSpPr txBox="1"/>
          <p:nvPr/>
        </p:nvSpPr>
        <p:spPr>
          <a:xfrm>
            <a:off x="1600200" y="2667000"/>
            <a:ext cx="3867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Đạt</a:t>
            </a:r>
            <a:r>
              <a:rPr lang="en-US" dirty="0"/>
              <a:t>: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ấn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45065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4F9347-7090-FFCC-5631-C70C0600028B}"/>
              </a:ext>
            </a:extLst>
          </p:cNvPr>
          <p:cNvSpPr txBox="1"/>
          <p:nvPr/>
        </p:nvSpPr>
        <p:spPr>
          <a:xfrm>
            <a:off x="152400" y="188733"/>
            <a:ext cx="44653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Chia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endParaRPr lang="en-US" dirty="0"/>
          </a:p>
          <a:p>
            <a:r>
              <a:rPr lang="en-US" dirty="0"/>
              <a:t>- 7 </a:t>
            </a:r>
            <a:r>
              <a:rPr lang="en-US" dirty="0" err="1"/>
              <a:t>tầng</a:t>
            </a:r>
            <a:r>
              <a:rPr lang="en-US" dirty="0"/>
              <a:t> OSI</a:t>
            </a:r>
          </a:p>
          <a:p>
            <a:r>
              <a:rPr lang="en-US" dirty="0"/>
              <a:t>- TCP/IP</a:t>
            </a:r>
          </a:p>
          <a:p>
            <a:endParaRPr lang="vi-V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BDD9AA-FA03-A9B4-DD9E-979EBC1E45FB}"/>
              </a:ext>
            </a:extLst>
          </p:cNvPr>
          <p:cNvSpPr txBox="1"/>
          <p:nvPr/>
        </p:nvSpPr>
        <p:spPr>
          <a:xfrm>
            <a:off x="7239000" y="76200"/>
            <a:ext cx="2303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TƯỜNG LỬA</a:t>
            </a:r>
            <a:endParaRPr lang="vi-VN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1CB2BC-E151-BC0C-5989-745D79697BD0}"/>
              </a:ext>
            </a:extLst>
          </p:cNvPr>
          <p:cNvSpPr txBox="1"/>
          <p:nvPr/>
        </p:nvSpPr>
        <p:spPr>
          <a:xfrm>
            <a:off x="152400" y="1828800"/>
            <a:ext cx="43782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tường</a:t>
            </a:r>
            <a:r>
              <a:rPr lang="en-US" dirty="0"/>
              <a:t> </a:t>
            </a:r>
            <a:r>
              <a:rPr lang="en-US" dirty="0" err="1"/>
              <a:t>lửa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do </a:t>
            </a:r>
            <a:r>
              <a:rPr lang="en-US" dirty="0" err="1"/>
              <a:t>chọn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traffic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(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rule </a:t>
            </a:r>
            <a:r>
              <a:rPr lang="en-US" dirty="0" err="1"/>
              <a:t>tường</a:t>
            </a:r>
            <a:r>
              <a:rPr lang="en-US" dirty="0"/>
              <a:t> </a:t>
            </a:r>
            <a:r>
              <a:rPr lang="en-US" dirty="0" err="1"/>
              <a:t>lửa</a:t>
            </a:r>
            <a:r>
              <a:rPr lang="en-US" dirty="0"/>
              <a:t> (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tường</a:t>
            </a:r>
            <a:r>
              <a:rPr lang="en-US" dirty="0"/>
              <a:t> </a:t>
            </a:r>
            <a:r>
              <a:rPr lang="en-US" dirty="0" err="1"/>
              <a:t>lửa</a:t>
            </a:r>
            <a:r>
              <a:rPr lang="en-US" dirty="0"/>
              <a:t> ở router.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gateway</a:t>
            </a:r>
            <a:endParaRPr lang="vi-V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00DF6E-4EA7-C1FB-EB5C-51497D595513}"/>
              </a:ext>
            </a:extLst>
          </p:cNvPr>
          <p:cNvSpPr txBox="1"/>
          <p:nvPr/>
        </p:nvSpPr>
        <p:spPr>
          <a:xfrm>
            <a:off x="228600" y="3733800"/>
            <a:ext cx="33094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proxy:</a:t>
            </a:r>
          </a:p>
          <a:p>
            <a:r>
              <a:rPr lang="en-US" dirty="0"/>
              <a:t>- 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Tường</a:t>
            </a:r>
            <a:r>
              <a:rPr lang="en-US" dirty="0"/>
              <a:t> </a:t>
            </a:r>
            <a:r>
              <a:rPr lang="en-US" dirty="0" err="1"/>
              <a:t>lữa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4</a:t>
            </a:r>
          </a:p>
          <a:p>
            <a:pPr marL="285750" indent="-285750">
              <a:buFontTx/>
              <a:buChar char="-"/>
            </a:pPr>
            <a:r>
              <a:rPr lang="en-US" dirty="0"/>
              <a:t>Proxy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/>
              <a:t> 5-7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687271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2D6213-BA1A-10FF-2A30-BAF015CEDD67}"/>
              </a:ext>
            </a:extLst>
          </p:cNvPr>
          <p:cNvSpPr/>
          <p:nvPr/>
        </p:nvSpPr>
        <p:spPr>
          <a:xfrm>
            <a:off x="2590800" y="228600"/>
            <a:ext cx="4572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518C38-E93E-28E2-AFED-0DDB72E4F3ED}"/>
              </a:ext>
            </a:extLst>
          </p:cNvPr>
          <p:cNvSpPr txBox="1"/>
          <p:nvPr/>
        </p:nvSpPr>
        <p:spPr>
          <a:xfrm>
            <a:off x="145881" y="990600"/>
            <a:ext cx="4704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Hack: </a:t>
            </a:r>
            <a:r>
              <a:rPr lang="en-US" dirty="0" err="1">
                <a:solidFill>
                  <a:srgbClr val="FF0000"/>
                </a:solidFill>
              </a:rPr>
              <a:t>nguyên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cứu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tìm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hiểu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sâu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về</a:t>
            </a:r>
            <a:r>
              <a:rPr lang="en-US" dirty="0">
                <a:solidFill>
                  <a:srgbClr val="FF0000"/>
                </a:solidFill>
              </a:rPr>
              <a:t> 1 </a:t>
            </a:r>
            <a:r>
              <a:rPr lang="en-US" dirty="0" err="1">
                <a:solidFill>
                  <a:srgbClr val="FF0000"/>
                </a:solidFill>
              </a:rPr>
              <a:t>vấn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đề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gì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đó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25860A-F181-331B-FA4C-77D2842B5A2A}"/>
              </a:ext>
            </a:extLst>
          </p:cNvPr>
          <p:cNvSpPr txBox="1"/>
          <p:nvPr/>
        </p:nvSpPr>
        <p:spPr>
          <a:xfrm>
            <a:off x="145881" y="1447800"/>
            <a:ext cx="5036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chống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an </a:t>
            </a:r>
            <a:r>
              <a:rPr lang="en-US" dirty="0" err="1"/>
              <a:t>ninh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:</a:t>
            </a:r>
          </a:p>
          <a:p>
            <a:r>
              <a:rPr lang="en-US" dirty="0"/>
              <a:t>+ CEH, CISSP,… (1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microsoft</a:t>
            </a:r>
            <a:r>
              <a:rPr lang="en-US" dirty="0"/>
              <a:t>)</a:t>
            </a:r>
            <a:endParaRPr lang="vi-V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2CF5CC-81C9-2C67-EC0C-8055159D6A9B}"/>
              </a:ext>
            </a:extLst>
          </p:cNvPr>
          <p:cNvSpPr txBox="1"/>
          <p:nvPr/>
        </p:nvSpPr>
        <p:spPr>
          <a:xfrm>
            <a:off x="145881" y="2919653"/>
            <a:ext cx="42249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khử</a:t>
            </a:r>
            <a:r>
              <a:rPr lang="en-US" dirty="0"/>
              <a:t> </a:t>
            </a:r>
            <a:r>
              <a:rPr lang="en-US" dirty="0" err="1"/>
              <a:t>nhiễu</a:t>
            </a:r>
            <a:r>
              <a:rPr lang="en-US" dirty="0"/>
              <a:t> </a:t>
            </a:r>
            <a:r>
              <a:rPr lang="en-US" dirty="0" err="1"/>
              <a:t>dây</a:t>
            </a:r>
            <a:r>
              <a:rPr lang="en-US" dirty="0"/>
              <a:t> </a:t>
            </a:r>
            <a:r>
              <a:rPr lang="en-US" dirty="0" err="1"/>
              <a:t>xoán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LN (</a:t>
            </a:r>
            <a:r>
              <a:rPr lang="en-US" dirty="0" err="1"/>
              <a:t>RJ45</a:t>
            </a:r>
            <a:r>
              <a:rPr lang="en-US" dirty="0"/>
              <a:t>)</a:t>
            </a:r>
          </a:p>
          <a:p>
            <a:r>
              <a:rPr lang="en-US" dirty="0"/>
              <a:t>1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mạng</a:t>
            </a:r>
            <a:endParaRPr lang="vi-VN" dirty="0"/>
          </a:p>
          <a:p>
            <a:endParaRPr lang="vi-V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50C523-A622-A605-58EC-59F0E1EACC39}"/>
              </a:ext>
            </a:extLst>
          </p:cNvPr>
          <p:cNvSpPr txBox="1"/>
          <p:nvPr/>
        </p:nvSpPr>
        <p:spPr>
          <a:xfrm>
            <a:off x="145881" y="3653852"/>
            <a:ext cx="20279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Netowrk</a:t>
            </a:r>
            <a:r>
              <a:rPr lang="en-US" dirty="0"/>
              <a:t> topologies</a:t>
            </a:r>
          </a:p>
          <a:p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tay</a:t>
            </a:r>
            <a:r>
              <a:rPr lang="en-US" dirty="0"/>
              <a:t> 3 </a:t>
            </a:r>
            <a:r>
              <a:rPr lang="en-US" dirty="0" err="1"/>
              <a:t>bước</a:t>
            </a:r>
            <a:endParaRPr lang="vi-VN" dirty="0"/>
          </a:p>
          <a:p>
            <a:endParaRPr lang="vi-V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3DE5B8-26E0-24F3-A32E-C7F877482FCC}"/>
              </a:ext>
            </a:extLst>
          </p:cNvPr>
          <p:cNvSpPr txBox="1"/>
          <p:nvPr/>
        </p:nvSpPr>
        <p:spPr>
          <a:xfrm>
            <a:off x="5791200" y="4115517"/>
            <a:ext cx="2563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Segemention</a:t>
            </a:r>
            <a:r>
              <a:rPr lang="en-US" dirty="0"/>
              <a:t> –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/>
              <a:t> tin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06752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6453E8-B752-6683-328C-BF4FE17B2571}"/>
              </a:ext>
            </a:extLst>
          </p:cNvPr>
          <p:cNvSpPr txBox="1"/>
          <p:nvPr/>
        </p:nvSpPr>
        <p:spPr>
          <a:xfrm>
            <a:off x="2439025" y="152400"/>
            <a:ext cx="48755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sz="2800" b="0" i="0" dirty="0" err="1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RECONNAISSANCE</a:t>
            </a:r>
            <a:endParaRPr lang="vi-V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C34F9A-B1A1-9973-C751-56DC3F3CF1D2}"/>
              </a:ext>
            </a:extLst>
          </p:cNvPr>
          <p:cNvSpPr txBox="1"/>
          <p:nvPr/>
        </p:nvSpPr>
        <p:spPr>
          <a:xfrm>
            <a:off x="1295400" y="114300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err="1"/>
              <a:t>Thụ</a:t>
            </a:r>
            <a:r>
              <a:rPr lang="vi-VN" dirty="0"/>
              <a:t> </a:t>
            </a:r>
            <a:r>
              <a:rPr lang="vi-VN" dirty="0" err="1"/>
              <a:t>động</a:t>
            </a:r>
            <a:endParaRPr lang="vi-V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67FD11-EA0A-A372-86E4-93C7118D4258}"/>
              </a:ext>
            </a:extLst>
          </p:cNvPr>
          <p:cNvSpPr txBox="1"/>
          <p:nvPr/>
        </p:nvSpPr>
        <p:spPr>
          <a:xfrm>
            <a:off x="7162800" y="114300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err="1"/>
              <a:t>Chủ</a:t>
            </a:r>
            <a:r>
              <a:rPr lang="vi-VN" dirty="0"/>
              <a:t> </a:t>
            </a:r>
            <a:r>
              <a:rPr lang="vi-VN" dirty="0" err="1"/>
              <a:t>động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604852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72882F-21C0-9B3D-7D48-D1E8268B1229}"/>
              </a:ext>
            </a:extLst>
          </p:cNvPr>
          <p:cNvSpPr txBox="1"/>
          <p:nvPr/>
        </p:nvSpPr>
        <p:spPr>
          <a:xfrm>
            <a:off x="3971744" y="228600"/>
            <a:ext cx="1810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dirty="0" err="1"/>
              <a:t>SCANNING</a:t>
            </a:r>
            <a:endParaRPr lang="vi-VN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02A26F-E82B-D726-D50C-673E802D82CE}"/>
              </a:ext>
            </a:extLst>
          </p:cNvPr>
          <p:cNvSpPr txBox="1"/>
          <p:nvPr/>
        </p:nvSpPr>
        <p:spPr>
          <a:xfrm>
            <a:off x="762000" y="1143000"/>
            <a:ext cx="1141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Open</a:t>
            </a:r>
          </a:p>
          <a:p>
            <a:r>
              <a:rPr lang="en-US" dirty="0"/>
              <a:t>Port Close</a:t>
            </a:r>
            <a:endParaRPr lang="vi-V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7C9264-2B8E-A149-10F9-09DF2C4EA39D}"/>
              </a:ext>
            </a:extLst>
          </p:cNvPr>
          <p:cNvSpPr txBox="1"/>
          <p:nvPr/>
        </p:nvSpPr>
        <p:spPr>
          <a:xfrm>
            <a:off x="1219200" y="2514600"/>
            <a:ext cx="5550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White </a:t>
            </a:r>
            <a:r>
              <a:rPr lang="en-US" dirty="0" err="1"/>
              <a:t>haking</a:t>
            </a:r>
            <a:r>
              <a:rPr lang="en-US" dirty="0"/>
              <a:t> </a:t>
            </a:r>
            <a:r>
              <a:rPr lang="en-US" dirty="0" err="1"/>
              <a:t>giỏi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do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lỗ</a:t>
            </a:r>
            <a:r>
              <a:rPr lang="en-US" dirty="0"/>
              <a:t> </a:t>
            </a:r>
            <a:r>
              <a:rPr lang="en-US" dirty="0" err="1"/>
              <a:t>hổng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phục</a:t>
            </a:r>
            <a:endParaRPr lang="en-US" dirty="0"/>
          </a:p>
          <a:p>
            <a:r>
              <a:rPr lang="en-US" dirty="0"/>
              <a:t>- Black </a:t>
            </a:r>
            <a:r>
              <a:rPr lang="en-US" dirty="0" err="1"/>
              <a:t>haking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1 </a:t>
            </a:r>
            <a:r>
              <a:rPr lang="en-US" dirty="0" err="1"/>
              <a:t>lỗ</a:t>
            </a:r>
            <a:r>
              <a:rPr lang="en-US" dirty="0"/>
              <a:t> </a:t>
            </a:r>
            <a:r>
              <a:rPr lang="en-US" dirty="0" err="1"/>
              <a:t>hổng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.</a:t>
            </a:r>
            <a:endParaRPr lang="vi-V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2EE3F6-F812-C978-51E8-19BDC5C04125}"/>
              </a:ext>
            </a:extLst>
          </p:cNvPr>
          <p:cNvSpPr txBox="1"/>
          <p:nvPr/>
        </p:nvSpPr>
        <p:spPr>
          <a:xfrm>
            <a:off x="218601" y="3474211"/>
            <a:ext cx="4658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JAVA:</a:t>
            </a:r>
          </a:p>
          <a:p>
            <a:r>
              <a:rPr lang="en-US" dirty="0"/>
              <a:t>-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F8D61-4CFE-2D75-4E02-C531BE6966B0}"/>
              </a:ext>
            </a:extLst>
          </p:cNvPr>
          <p:cNvSpPr txBox="1"/>
          <p:nvPr/>
        </p:nvSpPr>
        <p:spPr>
          <a:xfrm>
            <a:off x="6629400" y="685268"/>
            <a:ext cx="278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 Forensic: </a:t>
            </a:r>
            <a:r>
              <a:rPr lang="en-US" b="1" dirty="0" err="1">
                <a:solidFill>
                  <a:srgbClr val="FF0000"/>
                </a:solidFill>
              </a:rPr>
              <a:t>Truy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vết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điều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tra</a:t>
            </a:r>
            <a:endParaRPr lang="vi-V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88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8E4B8F-8DCD-22A0-2E1A-74593A8F5DE5}"/>
              </a:ext>
            </a:extLst>
          </p:cNvPr>
          <p:cNvSpPr txBox="1"/>
          <p:nvPr/>
        </p:nvSpPr>
        <p:spPr>
          <a:xfrm>
            <a:off x="438501" y="1066800"/>
            <a:ext cx="88765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: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network ID 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Bước</a:t>
            </a:r>
            <a:r>
              <a:rPr lang="en-US" dirty="0"/>
              <a:t> 1: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IP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than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subnet Mask =&gt;  </a:t>
            </a:r>
            <a:r>
              <a:rPr lang="en-US" dirty="0" err="1"/>
              <a:t>số</a:t>
            </a:r>
            <a:r>
              <a:rPr lang="en-US" dirty="0"/>
              <a:t> bit </a:t>
            </a:r>
            <a:r>
              <a:rPr lang="en-US" dirty="0" err="1"/>
              <a:t>làm</a:t>
            </a:r>
            <a:r>
              <a:rPr lang="en-US" dirty="0"/>
              <a:t> network ID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IP </a:t>
            </a:r>
            <a:r>
              <a:rPr lang="en-US" dirty="0" err="1"/>
              <a:t>phần</a:t>
            </a:r>
            <a:r>
              <a:rPr lang="en-US" dirty="0"/>
              <a:t> network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IP (</a:t>
            </a:r>
            <a:r>
              <a:rPr lang="en-US" dirty="0" err="1"/>
              <a:t>lưu</a:t>
            </a:r>
            <a:r>
              <a:rPr lang="en-US" dirty="0"/>
              <a:t> ý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không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qua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6783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FAB506-8A4D-02EF-3089-BAADC069E175}"/>
              </a:ext>
            </a:extLst>
          </p:cNvPr>
          <p:cNvSpPr txBox="1"/>
          <p:nvPr/>
        </p:nvSpPr>
        <p:spPr>
          <a:xfrm>
            <a:off x="4460468" y="304800"/>
            <a:ext cx="92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BÀI</a:t>
            </a:r>
            <a:r>
              <a:rPr lang="en-US" b="1" dirty="0"/>
              <a:t> </a:t>
            </a:r>
            <a:r>
              <a:rPr lang="en-US" b="1" dirty="0" err="1"/>
              <a:t>TẬP</a:t>
            </a:r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11725434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092359-A84D-819D-53F1-689430664E0F}"/>
              </a:ext>
            </a:extLst>
          </p:cNvPr>
          <p:cNvSpPr txBox="1"/>
          <p:nvPr/>
        </p:nvSpPr>
        <p:spPr>
          <a:xfrm>
            <a:off x="609600" y="914400"/>
            <a:ext cx="45895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an </a:t>
            </a:r>
            <a:r>
              <a:rPr lang="en-US" dirty="0" err="1"/>
              <a:t>toàn</a:t>
            </a:r>
            <a:r>
              <a:rPr lang="en-US" dirty="0"/>
              <a:t> :  ISO 2700 X</a:t>
            </a:r>
          </a:p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đố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X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1-6</a:t>
            </a:r>
          </a:p>
          <a:p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X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2</a:t>
            </a:r>
          </a:p>
          <a:p>
            <a:endParaRPr lang="vi-V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80E502-AAD0-4975-3816-018A4FE2D8AB}"/>
              </a:ext>
            </a:extLst>
          </p:cNvPr>
          <p:cNvSpPr txBox="1"/>
          <p:nvPr/>
        </p:nvSpPr>
        <p:spPr>
          <a:xfrm>
            <a:off x="609600" y="2362200"/>
            <a:ext cx="34597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BS: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anh</a:t>
            </a:r>
            <a:r>
              <a:rPr lang="en-US" dirty="0"/>
              <a:t> (</a:t>
            </a:r>
            <a:r>
              <a:rPr lang="en-US" dirty="0" err="1"/>
              <a:t>Bristesh</a:t>
            </a:r>
            <a:r>
              <a:rPr lang="en-US" dirty="0"/>
              <a:t> Stand)</a:t>
            </a:r>
          </a:p>
          <a:p>
            <a:r>
              <a:rPr lang="en-US" dirty="0"/>
              <a:t>IEC: Internal </a:t>
            </a:r>
            <a:r>
              <a:rPr lang="en-US" dirty="0" err="1"/>
              <a:t>Elcectronic</a:t>
            </a:r>
            <a:r>
              <a:rPr lang="en-US" dirty="0"/>
              <a:t> Stand</a:t>
            </a:r>
          </a:p>
          <a:p>
            <a:r>
              <a:rPr lang="en-US" dirty="0"/>
              <a:t>ISO: Internal Stand </a:t>
            </a:r>
            <a:r>
              <a:rPr lang="en-US" dirty="0" err="1"/>
              <a:t>Origanion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4F5500-E628-2B9F-6147-6279C88089AB}"/>
              </a:ext>
            </a:extLst>
          </p:cNvPr>
          <p:cNvSpPr txBox="1"/>
          <p:nvPr/>
        </p:nvSpPr>
        <p:spPr>
          <a:xfrm>
            <a:off x="609600" y="3661588"/>
            <a:ext cx="3199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IDS: Intrusion Detection System</a:t>
            </a:r>
            <a:endParaRPr lang="vi-V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3574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7F2632-E59D-1EF3-19B3-9C989EAF7C79}"/>
              </a:ext>
            </a:extLst>
          </p:cNvPr>
          <p:cNvSpPr txBox="1"/>
          <p:nvPr/>
        </p:nvSpPr>
        <p:spPr>
          <a:xfrm>
            <a:off x="2286000" y="228600"/>
            <a:ext cx="5347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TIÊU</a:t>
            </a:r>
            <a:r>
              <a:rPr lang="en-US" b="1" dirty="0"/>
              <a:t> </a:t>
            </a:r>
            <a:r>
              <a:rPr lang="en-US" b="1" dirty="0" err="1"/>
              <a:t>CHUẨN</a:t>
            </a:r>
            <a:r>
              <a:rPr lang="en-US" b="1" dirty="0"/>
              <a:t> </a:t>
            </a:r>
            <a:r>
              <a:rPr lang="en-US" b="1" dirty="0" err="1"/>
              <a:t>ĐÁNH</a:t>
            </a:r>
            <a:r>
              <a:rPr lang="en-US" b="1" dirty="0"/>
              <a:t> </a:t>
            </a:r>
            <a:r>
              <a:rPr lang="en-US" b="1" dirty="0" err="1"/>
              <a:t>GIÁ</a:t>
            </a:r>
            <a:r>
              <a:rPr lang="en-US" b="1" dirty="0"/>
              <a:t> (AN </a:t>
            </a:r>
            <a:r>
              <a:rPr lang="en-US" b="1" dirty="0" err="1"/>
              <a:t>TOÀN</a:t>
            </a:r>
            <a:r>
              <a:rPr lang="en-US" b="1" dirty="0"/>
              <a:t> </a:t>
            </a:r>
            <a:r>
              <a:rPr lang="en-US" b="1" dirty="0" err="1"/>
              <a:t>THÔNG</a:t>
            </a:r>
            <a:r>
              <a:rPr lang="en-US" b="1" dirty="0"/>
              <a:t> TIN </a:t>
            </a:r>
            <a:r>
              <a:rPr lang="en-US" b="1" dirty="0" err="1"/>
              <a:t>MẠNG</a:t>
            </a:r>
            <a:r>
              <a:rPr lang="en-US" b="1" dirty="0"/>
              <a:t>)</a:t>
            </a:r>
            <a:endParaRPr lang="vi-VN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D88C0C-C58D-77AE-4788-D9A8B4CC15DE}"/>
              </a:ext>
            </a:extLst>
          </p:cNvPr>
          <p:cNvSpPr txBox="1"/>
          <p:nvPr/>
        </p:nvSpPr>
        <p:spPr>
          <a:xfrm>
            <a:off x="685800" y="1219200"/>
            <a:ext cx="8763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Bước</a:t>
            </a:r>
            <a:r>
              <a:rPr lang="en-US" dirty="0"/>
              <a:t> 1: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ban </a:t>
            </a:r>
            <a:r>
              <a:rPr lang="en-US" dirty="0" err="1"/>
              <a:t>đầu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chi </a:t>
            </a:r>
            <a:r>
              <a:rPr lang="en-US" dirty="0" err="1"/>
              <a:t>tiết</a:t>
            </a:r>
            <a:endParaRPr lang="en-US" dirty="0"/>
          </a:p>
          <a:p>
            <a:r>
              <a:rPr lang="en-US" dirty="0" err="1"/>
              <a:t>Bước</a:t>
            </a:r>
            <a:r>
              <a:rPr lang="en-US" dirty="0"/>
              <a:t> 2: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b="1" dirty="0"/>
              <a:t>ISO 2700</a:t>
            </a:r>
            <a:r>
              <a:rPr lang="en-US" b="1" dirty="0">
                <a:solidFill>
                  <a:srgbClr val="FF0000"/>
                </a:solidFill>
              </a:rPr>
              <a:t>2</a:t>
            </a:r>
          </a:p>
          <a:p>
            <a:r>
              <a:rPr lang="en-US" dirty="0" err="1"/>
              <a:t>Bước</a:t>
            </a:r>
            <a:r>
              <a:rPr lang="en-US" dirty="0"/>
              <a:t> 3: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(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,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)</a:t>
            </a:r>
          </a:p>
          <a:p>
            <a:r>
              <a:rPr lang="en-US" dirty="0" err="1"/>
              <a:t>Bước</a:t>
            </a:r>
            <a:r>
              <a:rPr lang="en-US" dirty="0"/>
              <a:t> 4: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tế</a:t>
            </a:r>
            <a:endParaRPr lang="en-US" dirty="0"/>
          </a:p>
          <a:p>
            <a:r>
              <a:rPr lang="en-US" dirty="0" err="1"/>
              <a:t>Bước</a:t>
            </a:r>
            <a:r>
              <a:rPr lang="en-US" dirty="0"/>
              <a:t> 5: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khuyến</a:t>
            </a:r>
            <a:r>
              <a:rPr lang="en-US" dirty="0"/>
              <a:t> </a:t>
            </a:r>
            <a:r>
              <a:rPr lang="en-US" dirty="0" err="1"/>
              <a:t>cáo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643227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0940D0-2050-966E-1949-26CED0E3071D}"/>
              </a:ext>
            </a:extLst>
          </p:cNvPr>
          <p:cNvSpPr txBox="1"/>
          <p:nvPr/>
        </p:nvSpPr>
        <p:spPr>
          <a:xfrm>
            <a:off x="4236689" y="381000"/>
            <a:ext cx="1280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OWASP</a:t>
            </a:r>
            <a:endParaRPr lang="vi-V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48D439-6689-5B69-EFAA-F532D017409D}"/>
              </a:ext>
            </a:extLst>
          </p:cNvPr>
          <p:cNvSpPr txBox="1"/>
          <p:nvPr/>
        </p:nvSpPr>
        <p:spPr>
          <a:xfrm>
            <a:off x="533400" y="1371600"/>
            <a:ext cx="3972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:</a:t>
            </a:r>
          </a:p>
          <a:p>
            <a:r>
              <a:rPr lang="en-US" dirty="0"/>
              <a:t>- </a:t>
            </a:r>
            <a:r>
              <a:rPr lang="en-US" dirty="0" err="1"/>
              <a:t>Tầng</a:t>
            </a:r>
            <a:r>
              <a:rPr lang="en-US" dirty="0"/>
              <a:t> Application: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Programer</a:t>
            </a:r>
            <a:br>
              <a:rPr lang="en-US" dirty="0"/>
            </a:b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HTTP </a:t>
            </a:r>
            <a:r>
              <a:rPr lang="en-US" dirty="0" err="1"/>
              <a:t>và</a:t>
            </a:r>
            <a:r>
              <a:rPr lang="en-US" dirty="0"/>
              <a:t> HTTPs</a:t>
            </a:r>
            <a:br>
              <a:rPr lang="en-US" dirty="0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093614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4102326" y="0"/>
            <a:ext cx="5578058" cy="2846413"/>
            <a:chOff x="0" y="0"/>
            <a:chExt cx="7437411" cy="3795217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7437411" cy="3795217"/>
              <a:chOff x="0" y="0"/>
              <a:chExt cx="2065947" cy="1054227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2065948" cy="1054227"/>
              </a:xfrm>
              <a:custGeom>
                <a:avLst/>
                <a:gdLst/>
                <a:ahLst/>
                <a:cxnLst/>
                <a:rect l="l" t="t" r="r" b="b"/>
                <a:pathLst>
                  <a:path w="2065948" h="1054227">
                    <a:moveTo>
                      <a:pt x="0" y="0"/>
                    </a:moveTo>
                    <a:lnTo>
                      <a:pt x="2065948" y="0"/>
                    </a:lnTo>
                    <a:lnTo>
                      <a:pt x="2065948" y="1054227"/>
                    </a:lnTo>
                    <a:lnTo>
                      <a:pt x="0" y="1054227"/>
                    </a:lnTo>
                    <a:close/>
                  </a:path>
                </a:pathLst>
              </a:custGeom>
              <a:solidFill>
                <a:srgbClr val="E98916"/>
              </a:soli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79"/>
                  </a:lnSpc>
                </a:pPr>
                <a:endParaRPr/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2333028" y="162325"/>
              <a:ext cx="3835598" cy="2578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679"/>
                </a:lnSpc>
              </a:pPr>
              <a:r>
                <a:rPr lang="en-US" sz="1200">
                  <a:solidFill>
                    <a:srgbClr val="000000"/>
                  </a:solidFill>
                  <a:latin typeface="Noto Sans"/>
                </a:rPr>
                <a:t>Tính kín : Confidentiality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2349499" y="765975"/>
              <a:ext cx="3802658" cy="2578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679"/>
                </a:lnSpc>
              </a:pPr>
              <a:r>
                <a:rPr lang="en-US" sz="1200">
                  <a:solidFill>
                    <a:srgbClr val="000000"/>
                  </a:solidFill>
                  <a:latin typeface="Noto Sans"/>
                </a:rPr>
                <a:t>Tính toàn vẹn : Integrity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175443" y="1364569"/>
              <a:ext cx="6150769" cy="5372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679"/>
                </a:lnSpc>
              </a:pPr>
              <a:r>
                <a:rPr lang="en-US" sz="1200">
                  <a:solidFill>
                    <a:srgbClr val="000000"/>
                  </a:solidFill>
                  <a:latin typeface="Noto Sans"/>
                </a:rPr>
                <a:t>Tính cần là có thể sử dụng : Availability</a:t>
              </a:r>
            </a:p>
            <a:p>
              <a:pPr algn="ctr">
                <a:lnSpc>
                  <a:spcPts val="1679"/>
                </a:lnSpc>
              </a:pPr>
              <a:endParaRPr lang="en-US" sz="1200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220636" y="1953002"/>
              <a:ext cx="7216775" cy="16548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679"/>
                </a:lnSpc>
              </a:pPr>
              <a:r>
                <a:rPr lang="en-US" sz="1200" dirty="0" err="1">
                  <a:solidFill>
                    <a:srgbClr val="000000"/>
                  </a:solidFill>
                  <a:latin typeface="Noto Sans"/>
                </a:rPr>
                <a:t>Authenticaty</a:t>
              </a:r>
              <a:r>
                <a:rPr lang="en-US" sz="1200" dirty="0">
                  <a:solidFill>
                    <a:srgbClr val="000000"/>
                  </a:solidFill>
                  <a:latin typeface="Noto Sans"/>
                </a:rPr>
                <a:t>: </a:t>
              </a:r>
              <a:r>
                <a:rPr lang="en-US" sz="1200" dirty="0" err="1">
                  <a:solidFill>
                    <a:srgbClr val="000000"/>
                  </a:solidFill>
                  <a:latin typeface="Noto Sans"/>
                </a:rPr>
                <a:t>Tính</a:t>
              </a:r>
              <a:r>
                <a:rPr lang="en-US" sz="1200" dirty="0">
                  <a:solidFill>
                    <a:srgbClr val="000000"/>
                  </a:solidFill>
                  <a:latin typeface="Noto Sans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Noto Sans"/>
                </a:rPr>
                <a:t>xác</a:t>
              </a:r>
              <a:r>
                <a:rPr lang="en-US" sz="1200" dirty="0">
                  <a:solidFill>
                    <a:srgbClr val="000000"/>
                  </a:solidFill>
                  <a:latin typeface="Noto Sans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Noto Sans"/>
                </a:rPr>
                <a:t>thực</a:t>
              </a:r>
              <a:endParaRPr lang="en-US" sz="1200" dirty="0">
                <a:solidFill>
                  <a:srgbClr val="000000"/>
                </a:solidFill>
                <a:latin typeface="Noto Sans"/>
              </a:endParaRPr>
            </a:p>
            <a:p>
              <a:pPr>
                <a:lnSpc>
                  <a:spcPts val="1679"/>
                </a:lnSpc>
              </a:pPr>
              <a:r>
                <a:rPr lang="en-US" sz="1200" dirty="0">
                  <a:solidFill>
                    <a:srgbClr val="000000"/>
                  </a:solidFill>
                  <a:latin typeface="Noto Sans"/>
                </a:rPr>
                <a:t>- </a:t>
              </a:r>
              <a:r>
                <a:rPr lang="en-US" sz="1200" dirty="0" err="1">
                  <a:solidFill>
                    <a:srgbClr val="000000"/>
                  </a:solidFill>
                  <a:latin typeface="Noto Sans"/>
                </a:rPr>
                <a:t>Phương</a:t>
              </a:r>
              <a:r>
                <a:rPr lang="en-US" sz="1200" dirty="0">
                  <a:solidFill>
                    <a:srgbClr val="000000"/>
                  </a:solidFill>
                  <a:latin typeface="Noto Sans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Noto Sans"/>
                </a:rPr>
                <a:t>pháp</a:t>
              </a:r>
              <a:r>
                <a:rPr lang="en-US" sz="1200" dirty="0">
                  <a:solidFill>
                    <a:srgbClr val="000000"/>
                  </a:solidFill>
                  <a:latin typeface="Noto Sans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Noto Sans"/>
                </a:rPr>
                <a:t>người</a:t>
              </a:r>
              <a:r>
                <a:rPr lang="en-US" sz="1200" dirty="0">
                  <a:solidFill>
                    <a:srgbClr val="000000"/>
                  </a:solidFill>
                  <a:latin typeface="Noto Sans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Noto Sans"/>
                </a:rPr>
                <a:t>dùng</a:t>
              </a:r>
              <a:endParaRPr lang="en-US" sz="1200" dirty="0">
                <a:solidFill>
                  <a:srgbClr val="000000"/>
                </a:solidFill>
                <a:latin typeface="Noto Sans"/>
              </a:endParaRPr>
            </a:p>
            <a:p>
              <a:pPr>
                <a:lnSpc>
                  <a:spcPts val="1679"/>
                </a:lnSpc>
              </a:pPr>
              <a:r>
                <a:rPr lang="en-US" sz="1200" dirty="0">
                  <a:solidFill>
                    <a:srgbClr val="000000"/>
                  </a:solidFill>
                  <a:latin typeface="Noto Sans"/>
                </a:rPr>
                <a:t>+ </a:t>
              </a:r>
              <a:r>
                <a:rPr lang="en-US" sz="1200" dirty="0" err="1">
                  <a:solidFill>
                    <a:srgbClr val="000000"/>
                  </a:solidFill>
                  <a:latin typeface="Noto Sans"/>
                </a:rPr>
                <a:t>Người</a:t>
              </a:r>
              <a:r>
                <a:rPr lang="en-US" sz="1200" dirty="0">
                  <a:solidFill>
                    <a:srgbClr val="000000"/>
                  </a:solidFill>
                  <a:latin typeface="Noto Sans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Noto Sans"/>
                </a:rPr>
                <a:t>dùng</a:t>
              </a:r>
              <a:r>
                <a:rPr lang="en-US" sz="1200" dirty="0">
                  <a:solidFill>
                    <a:srgbClr val="000000"/>
                  </a:solidFill>
                  <a:latin typeface="Noto Sans"/>
                </a:rPr>
                <a:t> "</a:t>
              </a:r>
              <a:r>
                <a:rPr lang="en-US" sz="1200" dirty="0" err="1">
                  <a:solidFill>
                    <a:srgbClr val="000000"/>
                  </a:solidFill>
                  <a:latin typeface="Noto Sans"/>
                </a:rPr>
                <a:t>có</a:t>
              </a:r>
              <a:r>
                <a:rPr lang="en-US" sz="1200" dirty="0">
                  <a:solidFill>
                    <a:srgbClr val="000000"/>
                  </a:solidFill>
                  <a:latin typeface="Noto Sans"/>
                </a:rPr>
                <a:t>"</a:t>
              </a:r>
            </a:p>
            <a:p>
              <a:pPr>
                <a:lnSpc>
                  <a:spcPts val="1679"/>
                </a:lnSpc>
              </a:pPr>
              <a:r>
                <a:rPr lang="en-US" sz="1200" dirty="0">
                  <a:solidFill>
                    <a:srgbClr val="000000"/>
                  </a:solidFill>
                  <a:latin typeface="Noto Sans"/>
                </a:rPr>
                <a:t>+ </a:t>
              </a:r>
              <a:r>
                <a:rPr lang="en-US" sz="1200" dirty="0" err="1">
                  <a:solidFill>
                    <a:srgbClr val="000000"/>
                  </a:solidFill>
                  <a:latin typeface="Noto Sans"/>
                </a:rPr>
                <a:t>Người</a:t>
              </a:r>
              <a:r>
                <a:rPr lang="en-US" sz="1200" dirty="0">
                  <a:solidFill>
                    <a:srgbClr val="000000"/>
                  </a:solidFill>
                  <a:latin typeface="Noto Sans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Noto Sans"/>
                </a:rPr>
                <a:t>dùng</a:t>
              </a:r>
              <a:r>
                <a:rPr lang="en-US" sz="1200" dirty="0">
                  <a:solidFill>
                    <a:srgbClr val="000000"/>
                  </a:solidFill>
                  <a:latin typeface="Noto Sans"/>
                </a:rPr>
                <a:t> "</a:t>
              </a:r>
              <a:r>
                <a:rPr lang="en-US" sz="1200" dirty="0" err="1">
                  <a:solidFill>
                    <a:srgbClr val="000000"/>
                  </a:solidFill>
                  <a:latin typeface="Noto Sans"/>
                </a:rPr>
                <a:t>biết</a:t>
              </a:r>
              <a:r>
                <a:rPr lang="en-US" sz="1200" dirty="0">
                  <a:solidFill>
                    <a:srgbClr val="000000"/>
                  </a:solidFill>
                  <a:latin typeface="Noto Sans"/>
                </a:rPr>
                <a:t>"</a:t>
              </a:r>
            </a:p>
            <a:p>
              <a:pPr>
                <a:lnSpc>
                  <a:spcPts val="1679"/>
                </a:lnSpc>
              </a:pPr>
              <a:r>
                <a:rPr lang="en-US" sz="1200" dirty="0">
                  <a:solidFill>
                    <a:srgbClr val="000000"/>
                  </a:solidFill>
                  <a:latin typeface="Noto Sans"/>
                </a:rPr>
                <a:t>+ </a:t>
              </a:r>
              <a:r>
                <a:rPr lang="en-US" sz="1200" dirty="0" err="1">
                  <a:solidFill>
                    <a:srgbClr val="000000"/>
                  </a:solidFill>
                  <a:latin typeface="Noto Sans"/>
                </a:rPr>
                <a:t>Người</a:t>
              </a:r>
              <a:r>
                <a:rPr lang="en-US" sz="1200" dirty="0">
                  <a:solidFill>
                    <a:srgbClr val="000000"/>
                  </a:solidFill>
                  <a:latin typeface="Noto Sans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Noto Sans"/>
                </a:rPr>
                <a:t>dùng</a:t>
              </a:r>
              <a:r>
                <a:rPr lang="en-US" sz="1200" dirty="0">
                  <a:solidFill>
                    <a:srgbClr val="000000"/>
                  </a:solidFill>
                  <a:latin typeface="Noto Sans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Noto Sans"/>
                </a:rPr>
                <a:t>sinh</a:t>
              </a:r>
              <a:r>
                <a:rPr lang="en-US" sz="1200" dirty="0">
                  <a:solidFill>
                    <a:srgbClr val="000000"/>
                  </a:solidFill>
                  <a:latin typeface="Noto Sans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Noto Sans"/>
                </a:rPr>
                <a:t>trắc</a:t>
              </a:r>
              <a:r>
                <a:rPr lang="en-US" sz="1200" dirty="0">
                  <a:solidFill>
                    <a:srgbClr val="000000"/>
                  </a:solidFill>
                  <a:latin typeface="Noto Sans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Noto Sans"/>
                </a:rPr>
                <a:t>học</a:t>
              </a:r>
              <a:r>
                <a:rPr lang="en-US" sz="1200" dirty="0">
                  <a:solidFill>
                    <a:srgbClr val="000000"/>
                  </a:solidFill>
                  <a:latin typeface="Noto Sans"/>
                </a:rPr>
                <a:t> - biometric</a:t>
              </a:r>
            </a:p>
            <a:p>
              <a:pPr>
                <a:lnSpc>
                  <a:spcPts val="1679"/>
                </a:lnSpc>
              </a:pPr>
              <a:r>
                <a:rPr lang="en-US" sz="1200" dirty="0">
                  <a:solidFill>
                    <a:srgbClr val="000000"/>
                  </a:solidFill>
                  <a:latin typeface="Noto Sans"/>
                </a:rPr>
                <a:t>- 3 </a:t>
              </a:r>
              <a:r>
                <a:rPr lang="en-US" sz="1200" dirty="0" err="1">
                  <a:solidFill>
                    <a:srgbClr val="000000"/>
                  </a:solidFill>
                  <a:latin typeface="Noto Sans"/>
                </a:rPr>
                <a:t>phương</a:t>
              </a:r>
              <a:r>
                <a:rPr lang="en-US" sz="1200" dirty="0">
                  <a:solidFill>
                    <a:srgbClr val="000000"/>
                  </a:solidFill>
                  <a:latin typeface="Noto Sans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Noto Sans"/>
                </a:rPr>
                <a:t>pháp</a:t>
              </a:r>
              <a:r>
                <a:rPr lang="en-US" sz="1200" dirty="0">
                  <a:solidFill>
                    <a:srgbClr val="000000"/>
                  </a:solidFill>
                  <a:latin typeface="Noto Sans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Noto Sans"/>
                </a:rPr>
                <a:t>trên</a:t>
              </a:r>
              <a:r>
                <a:rPr lang="en-US" sz="1200" dirty="0">
                  <a:solidFill>
                    <a:srgbClr val="000000"/>
                  </a:solidFill>
                  <a:latin typeface="Noto Sans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Noto Sans"/>
                </a:rPr>
                <a:t>được</a:t>
              </a:r>
              <a:r>
                <a:rPr lang="en-US" sz="1200" dirty="0">
                  <a:solidFill>
                    <a:srgbClr val="000000"/>
                  </a:solidFill>
                  <a:latin typeface="Noto Sans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Noto Sans"/>
                </a:rPr>
                <a:t>gọi</a:t>
              </a:r>
              <a:r>
                <a:rPr lang="en-US" sz="1200" dirty="0">
                  <a:solidFill>
                    <a:srgbClr val="000000"/>
                  </a:solidFill>
                  <a:latin typeface="Noto Sans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Noto Sans"/>
                </a:rPr>
                <a:t>là</a:t>
              </a:r>
              <a:r>
                <a:rPr lang="en-US" sz="1200" dirty="0">
                  <a:solidFill>
                    <a:srgbClr val="000000"/>
                  </a:solidFill>
                  <a:latin typeface="Noto Sans"/>
                </a:rPr>
                <a:t> 3 factor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311668" y="3700500"/>
            <a:ext cx="4565132" cy="2075418"/>
            <a:chOff x="0" y="0"/>
            <a:chExt cx="6086843" cy="2767225"/>
          </a:xfrm>
        </p:grpSpPr>
        <p:grpSp>
          <p:nvGrpSpPr>
            <p:cNvPr id="12" name="Group 12"/>
            <p:cNvGrpSpPr/>
            <p:nvPr/>
          </p:nvGrpSpPr>
          <p:grpSpPr>
            <a:xfrm>
              <a:off x="171974" y="0"/>
              <a:ext cx="5817249" cy="2767225"/>
              <a:chOff x="0" y="0"/>
              <a:chExt cx="1615903" cy="768673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1615903" cy="768673"/>
              </a:xfrm>
              <a:custGeom>
                <a:avLst/>
                <a:gdLst/>
                <a:ahLst/>
                <a:cxnLst/>
                <a:rect l="l" t="t" r="r" b="b"/>
                <a:pathLst>
                  <a:path w="1615903" h="768673">
                    <a:moveTo>
                      <a:pt x="0" y="0"/>
                    </a:moveTo>
                    <a:lnTo>
                      <a:pt x="1615903" y="0"/>
                    </a:lnTo>
                    <a:lnTo>
                      <a:pt x="1615903" y="768673"/>
                    </a:lnTo>
                    <a:lnTo>
                      <a:pt x="0" y="768673"/>
                    </a:lnTo>
                    <a:close/>
                  </a:path>
                </a:pathLst>
              </a:custGeom>
              <a:solidFill>
                <a:srgbClr val="C8FF16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479"/>
                  </a:lnSpc>
                </a:pPr>
                <a:endParaRPr/>
              </a:p>
            </p:txBody>
          </p:sp>
        </p:grpSp>
        <p:sp>
          <p:nvSpPr>
            <p:cNvPr id="15" name="TextBox 15"/>
            <p:cNvSpPr txBox="1"/>
            <p:nvPr/>
          </p:nvSpPr>
          <p:spPr>
            <a:xfrm>
              <a:off x="0" y="-37950"/>
              <a:ext cx="6086843" cy="25670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79"/>
                </a:lnSpc>
              </a:pPr>
              <a:r>
                <a:rPr lang="en-US" sz="2199" dirty="0" err="1">
                  <a:solidFill>
                    <a:srgbClr val="000000"/>
                  </a:solidFill>
                  <a:latin typeface="Noto Sans"/>
                </a:rPr>
                <a:t>Có</a:t>
              </a:r>
              <a:r>
                <a:rPr lang="en-US" sz="2199" dirty="0">
                  <a:solidFill>
                    <a:srgbClr val="000000"/>
                  </a:solidFill>
                  <a:latin typeface="Noto Sans"/>
                </a:rPr>
                <a:t> </a:t>
              </a:r>
              <a:r>
                <a:rPr lang="en-US" sz="2199" dirty="0" err="1">
                  <a:solidFill>
                    <a:srgbClr val="000000"/>
                  </a:solidFill>
                  <a:latin typeface="Noto Sans"/>
                </a:rPr>
                <a:t>thể</a:t>
              </a:r>
              <a:r>
                <a:rPr lang="en-US" sz="2199" dirty="0">
                  <a:solidFill>
                    <a:srgbClr val="000000"/>
                  </a:solidFill>
                  <a:latin typeface="Noto Sans"/>
                </a:rPr>
                <a:t> </a:t>
              </a:r>
              <a:r>
                <a:rPr lang="en-US" sz="2199" dirty="0" err="1">
                  <a:solidFill>
                    <a:srgbClr val="000000"/>
                  </a:solidFill>
                  <a:latin typeface="Noto Sans"/>
                </a:rPr>
                <a:t>sử</a:t>
              </a:r>
              <a:r>
                <a:rPr lang="en-US" sz="2199" dirty="0">
                  <a:solidFill>
                    <a:srgbClr val="000000"/>
                  </a:solidFill>
                  <a:latin typeface="Noto Sans"/>
                </a:rPr>
                <a:t> </a:t>
              </a:r>
              <a:r>
                <a:rPr lang="en-US" sz="2199" dirty="0" err="1">
                  <a:solidFill>
                    <a:srgbClr val="000000"/>
                  </a:solidFill>
                  <a:latin typeface="Noto Sans"/>
                </a:rPr>
                <a:t>dụng</a:t>
              </a:r>
              <a:r>
                <a:rPr lang="en-US" sz="2199" dirty="0">
                  <a:solidFill>
                    <a:srgbClr val="000000"/>
                  </a:solidFill>
                  <a:latin typeface="Noto Sans"/>
                </a:rPr>
                <a:t> multi-factor</a:t>
              </a:r>
            </a:p>
            <a:p>
              <a:pPr algn="ctr">
                <a:lnSpc>
                  <a:spcPts val="3079"/>
                </a:lnSpc>
              </a:pPr>
              <a:r>
                <a:rPr lang="en-US" sz="2199" dirty="0">
                  <a:solidFill>
                    <a:srgbClr val="000000"/>
                  </a:solidFill>
                  <a:latin typeface="Noto Sans"/>
                </a:rPr>
                <a:t>- </a:t>
              </a:r>
              <a:r>
                <a:rPr lang="en-US" sz="2199" dirty="0" err="1">
                  <a:solidFill>
                    <a:srgbClr val="000000"/>
                  </a:solidFill>
                  <a:latin typeface="Noto Sans"/>
                </a:rPr>
                <a:t>Sử</a:t>
              </a:r>
              <a:r>
                <a:rPr lang="en-US" sz="2199" dirty="0">
                  <a:solidFill>
                    <a:srgbClr val="000000"/>
                  </a:solidFill>
                  <a:latin typeface="Noto Sans"/>
                </a:rPr>
                <a:t> </a:t>
              </a:r>
              <a:r>
                <a:rPr lang="en-US" sz="2199" dirty="0" err="1">
                  <a:solidFill>
                    <a:srgbClr val="000000"/>
                  </a:solidFill>
                  <a:latin typeface="Noto Sans"/>
                </a:rPr>
                <a:t>dụng</a:t>
              </a:r>
              <a:r>
                <a:rPr lang="en-US" sz="2199" dirty="0">
                  <a:solidFill>
                    <a:srgbClr val="000000"/>
                  </a:solidFill>
                  <a:latin typeface="Noto Sans"/>
                </a:rPr>
                <a:t> </a:t>
              </a:r>
              <a:r>
                <a:rPr lang="en-US" sz="2199" dirty="0" err="1">
                  <a:solidFill>
                    <a:srgbClr val="000000"/>
                  </a:solidFill>
                  <a:latin typeface="Noto Sans"/>
                </a:rPr>
                <a:t>trên</a:t>
              </a:r>
              <a:r>
                <a:rPr lang="en-US" sz="2199" dirty="0">
                  <a:solidFill>
                    <a:srgbClr val="000000"/>
                  </a:solidFill>
                  <a:latin typeface="Noto Sans"/>
                </a:rPr>
                <a:t> 2 </a:t>
              </a:r>
              <a:r>
                <a:rPr lang="en-US" sz="2199" dirty="0" err="1">
                  <a:solidFill>
                    <a:srgbClr val="000000"/>
                  </a:solidFill>
                  <a:latin typeface="Noto Sans"/>
                </a:rPr>
                <a:t>yếu</a:t>
              </a:r>
              <a:r>
                <a:rPr lang="en-US" sz="2199" dirty="0">
                  <a:solidFill>
                    <a:srgbClr val="000000"/>
                  </a:solidFill>
                  <a:latin typeface="Noto Sans"/>
                </a:rPr>
                <a:t> </a:t>
              </a:r>
              <a:r>
                <a:rPr lang="en-US" sz="2199" dirty="0" err="1">
                  <a:solidFill>
                    <a:srgbClr val="000000"/>
                  </a:solidFill>
                  <a:latin typeface="Noto Sans"/>
                </a:rPr>
                <a:t>tố</a:t>
              </a:r>
              <a:r>
                <a:rPr lang="en-US" sz="2199" dirty="0">
                  <a:solidFill>
                    <a:srgbClr val="000000"/>
                  </a:solidFill>
                  <a:latin typeface="Noto Sans"/>
                </a:rPr>
                <a:t> </a:t>
              </a:r>
              <a:r>
                <a:rPr lang="en-US" sz="2199" dirty="0" err="1">
                  <a:solidFill>
                    <a:srgbClr val="000000"/>
                  </a:solidFill>
                  <a:latin typeface="Noto Sans"/>
                </a:rPr>
                <a:t>xác</a:t>
              </a:r>
              <a:r>
                <a:rPr lang="en-US" sz="2199" dirty="0">
                  <a:solidFill>
                    <a:srgbClr val="000000"/>
                  </a:solidFill>
                  <a:latin typeface="Noto Sans"/>
                </a:rPr>
                <a:t> </a:t>
              </a:r>
              <a:r>
                <a:rPr lang="en-US" sz="2199" dirty="0" err="1">
                  <a:solidFill>
                    <a:srgbClr val="000000"/>
                  </a:solidFill>
                  <a:latin typeface="Noto Sans"/>
                </a:rPr>
                <a:t>thực</a:t>
              </a:r>
              <a:r>
                <a:rPr lang="en-US" sz="2199" dirty="0">
                  <a:solidFill>
                    <a:srgbClr val="000000"/>
                  </a:solidFill>
                  <a:latin typeface="Noto Sans"/>
                </a:rPr>
                <a:t> </a:t>
              </a:r>
              <a:r>
                <a:rPr lang="en-US" sz="2199" dirty="0" err="1">
                  <a:solidFill>
                    <a:srgbClr val="000000"/>
                  </a:solidFill>
                  <a:latin typeface="Noto Sans"/>
                </a:rPr>
                <a:t>người</a:t>
              </a:r>
              <a:r>
                <a:rPr lang="en-US" sz="2199" dirty="0">
                  <a:solidFill>
                    <a:srgbClr val="000000"/>
                  </a:solidFill>
                  <a:latin typeface="Noto Sans"/>
                </a:rPr>
                <a:t> </a:t>
              </a:r>
              <a:r>
                <a:rPr lang="en-US" sz="2199" dirty="0" err="1">
                  <a:solidFill>
                    <a:srgbClr val="000000"/>
                  </a:solidFill>
                  <a:latin typeface="Noto Sans"/>
                </a:rPr>
                <a:t>dùng</a:t>
              </a:r>
              <a:r>
                <a:rPr lang="en-US" sz="2199" dirty="0">
                  <a:solidFill>
                    <a:srgbClr val="000000"/>
                  </a:solidFill>
                  <a:latin typeface="Noto Sans"/>
                </a:rPr>
                <a:t>.</a:t>
              </a:r>
            </a:p>
            <a:p>
              <a:pPr algn="ctr">
                <a:lnSpc>
                  <a:spcPts val="3079"/>
                </a:lnSpc>
              </a:pPr>
              <a:r>
                <a:rPr lang="en-US" sz="2199" dirty="0">
                  <a:solidFill>
                    <a:srgbClr val="000000"/>
                  </a:solidFill>
                  <a:latin typeface="Noto Sans"/>
                </a:rPr>
                <a:t>VD: </a:t>
              </a:r>
              <a:r>
                <a:rPr lang="en-US" sz="2199" dirty="0" err="1">
                  <a:solidFill>
                    <a:srgbClr val="000000"/>
                  </a:solidFill>
                  <a:latin typeface="Noto Sans"/>
                </a:rPr>
                <a:t>thẻ</a:t>
              </a:r>
              <a:r>
                <a:rPr lang="en-US" sz="2199" dirty="0">
                  <a:solidFill>
                    <a:srgbClr val="000000"/>
                  </a:solidFill>
                  <a:latin typeface="Noto Sans"/>
                </a:rPr>
                <a:t> ATM (</a:t>
              </a:r>
              <a:r>
                <a:rPr lang="en-US" sz="2199" dirty="0" err="1">
                  <a:solidFill>
                    <a:srgbClr val="000000"/>
                  </a:solidFill>
                  <a:latin typeface="Noto Sans"/>
                </a:rPr>
                <a:t>người</a:t>
              </a:r>
              <a:r>
                <a:rPr lang="en-US" sz="2199" dirty="0">
                  <a:solidFill>
                    <a:srgbClr val="000000"/>
                  </a:solidFill>
                  <a:latin typeface="Noto Sans"/>
                </a:rPr>
                <a:t> </a:t>
              </a:r>
              <a:r>
                <a:rPr lang="en-US" sz="2199" dirty="0" err="1">
                  <a:solidFill>
                    <a:srgbClr val="000000"/>
                  </a:solidFill>
                  <a:latin typeface="Noto Sans"/>
                </a:rPr>
                <a:t>dùng</a:t>
              </a:r>
              <a:r>
                <a:rPr lang="en-US" sz="2199" dirty="0">
                  <a:solidFill>
                    <a:srgbClr val="000000"/>
                  </a:solidFill>
                  <a:latin typeface="Noto Sans"/>
                </a:rPr>
                <a:t> </a:t>
              </a:r>
              <a:r>
                <a:rPr lang="en-US" sz="2199" dirty="0" err="1">
                  <a:solidFill>
                    <a:srgbClr val="000000"/>
                  </a:solidFill>
                  <a:latin typeface="Noto Sans"/>
                </a:rPr>
                <a:t>có</a:t>
              </a:r>
              <a:r>
                <a:rPr lang="en-US" sz="2199" dirty="0">
                  <a:solidFill>
                    <a:srgbClr val="000000"/>
                  </a:solidFill>
                  <a:latin typeface="Noto Sans"/>
                </a:rPr>
                <a:t>) </a:t>
              </a:r>
              <a:r>
                <a:rPr lang="en-US" sz="2199" dirty="0" err="1">
                  <a:solidFill>
                    <a:srgbClr val="000000"/>
                  </a:solidFill>
                  <a:latin typeface="Noto Sans"/>
                </a:rPr>
                <a:t>mã</a:t>
              </a:r>
              <a:r>
                <a:rPr lang="en-US" sz="2199" dirty="0">
                  <a:solidFill>
                    <a:srgbClr val="000000"/>
                  </a:solidFill>
                  <a:latin typeface="Noto Sans"/>
                </a:rPr>
                <a:t> PIN (</a:t>
              </a:r>
              <a:r>
                <a:rPr lang="en-US" sz="2199" dirty="0" err="1">
                  <a:solidFill>
                    <a:srgbClr val="000000"/>
                  </a:solidFill>
                  <a:latin typeface="Noto Sans"/>
                </a:rPr>
                <a:t>người</a:t>
              </a:r>
              <a:r>
                <a:rPr lang="en-US" sz="2199" dirty="0">
                  <a:solidFill>
                    <a:srgbClr val="000000"/>
                  </a:solidFill>
                  <a:latin typeface="Noto Sans"/>
                </a:rPr>
                <a:t> </a:t>
              </a:r>
              <a:r>
                <a:rPr lang="en-US" sz="2199" dirty="0" err="1">
                  <a:solidFill>
                    <a:srgbClr val="000000"/>
                  </a:solidFill>
                  <a:latin typeface="Noto Sans"/>
                </a:rPr>
                <a:t>dùng</a:t>
              </a:r>
              <a:r>
                <a:rPr lang="en-US" sz="2199" dirty="0">
                  <a:solidFill>
                    <a:srgbClr val="000000"/>
                  </a:solidFill>
                  <a:latin typeface="Noto Sans"/>
                </a:rPr>
                <a:t> </a:t>
              </a:r>
              <a:r>
                <a:rPr lang="en-US" sz="2199" dirty="0" err="1">
                  <a:solidFill>
                    <a:srgbClr val="000000"/>
                  </a:solidFill>
                  <a:latin typeface="Noto Sans"/>
                </a:rPr>
                <a:t>biết</a:t>
              </a:r>
              <a:r>
                <a:rPr lang="en-US" sz="2199" dirty="0">
                  <a:solidFill>
                    <a:srgbClr val="000000"/>
                  </a:solidFill>
                  <a:latin typeface="Noto Sans"/>
                </a:rPr>
                <a:t>)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442956" y="5775919"/>
            <a:ext cx="8735433" cy="1539281"/>
            <a:chOff x="0" y="0"/>
            <a:chExt cx="3235345" cy="570104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35346" cy="570104"/>
            </a:xfrm>
            <a:custGeom>
              <a:avLst/>
              <a:gdLst/>
              <a:ahLst/>
              <a:cxnLst/>
              <a:rect l="l" t="t" r="r" b="b"/>
              <a:pathLst>
                <a:path w="3235346" h="570104">
                  <a:moveTo>
                    <a:pt x="0" y="0"/>
                  </a:moveTo>
                  <a:lnTo>
                    <a:pt x="3235346" y="0"/>
                  </a:lnTo>
                  <a:lnTo>
                    <a:pt x="3235346" y="570104"/>
                  </a:lnTo>
                  <a:lnTo>
                    <a:pt x="0" y="570104"/>
                  </a:lnTo>
                  <a:close/>
                </a:path>
              </a:pathLst>
            </a:custGeom>
            <a:solidFill>
              <a:srgbClr val="C8FF16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79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533400" y="5987732"/>
            <a:ext cx="8273243" cy="11660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 dirty="0" err="1">
                <a:solidFill>
                  <a:srgbClr val="000000"/>
                </a:solidFill>
                <a:latin typeface="Noto Sans"/>
              </a:rPr>
              <a:t>Ngoài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ra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còn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có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multi-step: 2FA</a:t>
            </a:r>
          </a:p>
          <a:p>
            <a:pPr>
              <a:lnSpc>
                <a:spcPts val="3079"/>
              </a:lnSpc>
            </a:pPr>
            <a:r>
              <a:rPr lang="en-US" sz="2199" dirty="0" err="1">
                <a:solidFill>
                  <a:srgbClr val="000000"/>
                </a:solidFill>
                <a:latin typeface="Noto Sans"/>
              </a:rPr>
              <a:t>multual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authentication: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nhiều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người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xác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thực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.</a:t>
            </a:r>
          </a:p>
          <a:p>
            <a:pPr>
              <a:lnSpc>
                <a:spcPts val="3079"/>
              </a:lnSpc>
            </a:pPr>
            <a:r>
              <a:rPr lang="en-US" sz="2199" dirty="0">
                <a:solidFill>
                  <a:srgbClr val="000000"/>
                </a:solidFill>
                <a:latin typeface="Noto Sans"/>
              </a:rPr>
              <a:t>VD: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bầu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cử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.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nhiều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người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xác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thực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cho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vị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trí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của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tổng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thống</a:t>
            </a:r>
            <a:endParaRPr lang="en-US" sz="2199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4810673" y="3135985"/>
            <a:ext cx="4942927" cy="2033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19"/>
              </a:lnSpc>
            </a:pPr>
            <a:r>
              <a:rPr lang="en-US" sz="5799" dirty="0">
                <a:solidFill>
                  <a:srgbClr val="000000"/>
                </a:solidFill>
                <a:latin typeface="Noto Serif Display Black"/>
              </a:rPr>
              <a:t>AUTHENTICATION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98BCDAC-38D1-96FE-8248-115A970C2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79" y="0"/>
            <a:ext cx="3942167" cy="287911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DFC877-CE20-8501-CE0F-2968CF8E339A}"/>
              </a:ext>
            </a:extLst>
          </p:cNvPr>
          <p:cNvSpPr txBox="1"/>
          <p:nvPr/>
        </p:nvSpPr>
        <p:spPr>
          <a:xfrm>
            <a:off x="228600" y="152400"/>
            <a:ext cx="14761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Sóng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:</a:t>
            </a:r>
          </a:p>
          <a:p>
            <a:r>
              <a:rPr lang="en-US" b="1" dirty="0"/>
              <a:t>+ Modulation</a:t>
            </a:r>
            <a:br>
              <a:rPr lang="en-US" b="1" dirty="0"/>
            </a:br>
            <a:r>
              <a:rPr lang="en-US" b="1" dirty="0"/>
              <a:t>+ Modulator:</a:t>
            </a:r>
            <a:br>
              <a:rPr lang="en-US" b="1" dirty="0"/>
            </a:br>
            <a:r>
              <a:rPr lang="en-US" b="1" dirty="0"/>
              <a:t>+ Amplitude</a:t>
            </a:r>
            <a:br>
              <a:rPr lang="en-US" b="1" dirty="0"/>
            </a:br>
            <a:r>
              <a:rPr lang="en-US" b="1" dirty="0"/>
              <a:t>+ Frequency</a:t>
            </a:r>
            <a:endParaRPr lang="vi-V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241ADC-BD09-C2C0-494D-65BB6C76A6DE}"/>
              </a:ext>
            </a:extLst>
          </p:cNvPr>
          <p:cNvSpPr txBox="1"/>
          <p:nvPr/>
        </p:nvSpPr>
        <p:spPr>
          <a:xfrm>
            <a:off x="228600" y="1828800"/>
            <a:ext cx="1334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Telnet _ SSH</a:t>
            </a:r>
          </a:p>
          <a:p>
            <a:r>
              <a:rPr lang="en-US" dirty="0"/>
              <a:t>FTP _ </a:t>
            </a:r>
            <a:r>
              <a:rPr lang="en-US" dirty="0" err="1"/>
              <a:t>sFTP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462BC4-48B2-8EF9-B5F5-87D1C05908CC}"/>
              </a:ext>
            </a:extLst>
          </p:cNvPr>
          <p:cNvSpPr txBox="1"/>
          <p:nvPr/>
        </p:nvSpPr>
        <p:spPr>
          <a:xfrm>
            <a:off x="4761090" y="304800"/>
            <a:ext cx="48200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Free</a:t>
            </a:r>
          </a:p>
          <a:p>
            <a:pPr marL="342900" indent="-342900">
              <a:buAutoNum type="arabicPeriod"/>
            </a:pPr>
            <a:r>
              <a:rPr lang="en-US" dirty="0"/>
              <a:t>MAC Filter</a:t>
            </a:r>
          </a:p>
          <a:p>
            <a:pPr marL="342900" indent="-342900">
              <a:buAutoNum type="arabicPeriod"/>
            </a:pPr>
            <a:r>
              <a:rPr lang="en-US" dirty="0"/>
              <a:t>WEP (</a:t>
            </a:r>
            <a:r>
              <a:rPr lang="en-US" dirty="0" err="1"/>
              <a:t>Wrired</a:t>
            </a:r>
            <a:r>
              <a:rPr lang="en-US" dirty="0"/>
              <a:t> Equivalent Privacy) – </a:t>
            </a:r>
            <a:r>
              <a:rPr lang="en-US" dirty="0" err="1"/>
              <a:t>Passpharse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WPA</a:t>
            </a:r>
            <a:r>
              <a:rPr lang="en-US" dirty="0"/>
              <a:t> (</a:t>
            </a:r>
            <a:r>
              <a:rPr lang="en-US" dirty="0" err="1"/>
              <a:t>Wifi</a:t>
            </a:r>
            <a:r>
              <a:rPr lang="en-US" dirty="0"/>
              <a:t> </a:t>
            </a:r>
            <a:r>
              <a:rPr lang="en-US" dirty="0" err="1"/>
              <a:t>Proctected</a:t>
            </a:r>
            <a:r>
              <a:rPr lang="en-US" dirty="0"/>
              <a:t> Access)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WPA2</a:t>
            </a:r>
            <a:r>
              <a:rPr lang="en-US" dirty="0"/>
              <a:t> (</a:t>
            </a:r>
            <a:r>
              <a:rPr lang="en-US" dirty="0" err="1"/>
              <a:t>Wifi</a:t>
            </a:r>
            <a:r>
              <a:rPr lang="en-US" dirty="0"/>
              <a:t> </a:t>
            </a:r>
            <a:r>
              <a:rPr lang="en-US" dirty="0" err="1"/>
              <a:t>Proctected</a:t>
            </a:r>
            <a:r>
              <a:rPr lang="en-US"/>
              <a:t> Access 2)</a:t>
            </a:r>
          </a:p>
        </p:txBody>
      </p:sp>
    </p:spTree>
    <p:extLst>
      <p:ext uri="{BB962C8B-B14F-4D97-AF65-F5344CB8AC3E}">
        <p14:creationId xmlns:p14="http://schemas.microsoft.com/office/powerpoint/2010/main" val="1167947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7067B1-465B-A300-32EC-ECF4F1716AF0}"/>
              </a:ext>
            </a:extLst>
          </p:cNvPr>
          <p:cNvSpPr txBox="1"/>
          <p:nvPr/>
        </p:nvSpPr>
        <p:spPr>
          <a:xfrm>
            <a:off x="3810000" y="152400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Cloud Computing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377430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3294991" y="504284"/>
            <a:ext cx="6094428" cy="10052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119"/>
              </a:lnSpc>
            </a:pPr>
            <a:r>
              <a:rPr lang="en-US" sz="5799" dirty="0" err="1">
                <a:solidFill>
                  <a:srgbClr val="000000"/>
                </a:solidFill>
                <a:latin typeface="Noto Serif Display Black"/>
              </a:rPr>
              <a:t>Accountablity</a:t>
            </a:r>
            <a:endParaRPr lang="en-US" sz="5799" dirty="0">
              <a:solidFill>
                <a:srgbClr val="000000"/>
              </a:solidFill>
              <a:latin typeface="Noto Serif Display Black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429000" y="1612971"/>
            <a:ext cx="5526784" cy="15635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 dirty="0" err="1">
                <a:solidFill>
                  <a:srgbClr val="000000"/>
                </a:solidFill>
                <a:latin typeface="Noto Sans"/>
              </a:rPr>
              <a:t>Tính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trách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nhiệm</a:t>
            </a:r>
            <a:endParaRPr lang="en-US" sz="2199" dirty="0">
              <a:solidFill>
                <a:srgbClr val="000000"/>
              </a:solidFill>
              <a:latin typeface="Noto Sans"/>
            </a:endParaRPr>
          </a:p>
          <a:p>
            <a:pPr algn="ctr">
              <a:lnSpc>
                <a:spcPts val="3079"/>
              </a:lnSpc>
            </a:pPr>
            <a:r>
              <a:rPr lang="en-US" sz="2199" dirty="0">
                <a:solidFill>
                  <a:srgbClr val="000000"/>
                </a:solidFill>
                <a:latin typeface="Noto Sans"/>
              </a:rPr>
              <a:t>Ai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sẽ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chịu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trách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nhiệm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vấn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đề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đã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xảy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ra</a:t>
            </a:r>
            <a:endParaRPr lang="en-US" sz="2199" dirty="0">
              <a:solidFill>
                <a:srgbClr val="000000"/>
              </a:solidFill>
              <a:latin typeface="Noto Sans"/>
            </a:endParaRPr>
          </a:p>
          <a:p>
            <a:pPr algn="ctr">
              <a:lnSpc>
                <a:spcPts val="3079"/>
              </a:lnSpc>
            </a:pPr>
            <a:r>
              <a:rPr lang="en-US" sz="2000" dirty="0">
                <a:solidFill>
                  <a:srgbClr val="000000"/>
                </a:solidFill>
                <a:latin typeface="Noto Sans"/>
              </a:rPr>
              <a:t>VD: </a:t>
            </a:r>
            <a:r>
              <a:rPr lang="en-US" sz="2000" dirty="0" err="1">
                <a:solidFill>
                  <a:srgbClr val="000000"/>
                </a:solidFill>
                <a:latin typeface="Noto Sans"/>
              </a:rPr>
              <a:t>chữ</a:t>
            </a:r>
            <a:r>
              <a:rPr lang="en-US" sz="2000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Noto Sans"/>
              </a:rPr>
              <a:t>ký</a:t>
            </a:r>
            <a:r>
              <a:rPr lang="en-US" sz="2000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Noto Sans"/>
              </a:rPr>
              <a:t>số</a:t>
            </a:r>
            <a:endParaRPr lang="en-US" sz="2400" dirty="0">
              <a:solidFill>
                <a:srgbClr val="000000"/>
              </a:solidFill>
              <a:latin typeface="Noto Sans"/>
            </a:endParaRPr>
          </a:p>
          <a:p>
            <a:pPr algn="ctr">
              <a:lnSpc>
                <a:spcPts val="3079"/>
              </a:lnSpc>
            </a:pPr>
            <a:endParaRPr lang="en-US" sz="2199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57200" y="3189353"/>
            <a:ext cx="6094428" cy="15635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 dirty="0" err="1">
                <a:solidFill>
                  <a:srgbClr val="000000"/>
                </a:solidFill>
                <a:latin typeface="Noto Sans"/>
              </a:rPr>
              <a:t>Chữ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kí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số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!=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Chữ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kí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điện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tử</a:t>
            </a:r>
            <a:endParaRPr lang="en-US" sz="2199" dirty="0">
              <a:solidFill>
                <a:srgbClr val="000000"/>
              </a:solidFill>
              <a:latin typeface="Noto Sans"/>
            </a:endParaRPr>
          </a:p>
          <a:p>
            <a:pPr>
              <a:lnSpc>
                <a:spcPts val="3079"/>
              </a:lnSpc>
            </a:pPr>
            <a:r>
              <a:rPr lang="en-US" sz="2199" dirty="0">
                <a:solidFill>
                  <a:srgbClr val="000000"/>
                </a:solidFill>
                <a:latin typeface="Noto Sans"/>
              </a:rPr>
              <a:t>-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Chữ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kí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số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mang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highlight>
                  <a:srgbClr val="FFFF00"/>
                </a:highlight>
                <a:latin typeface="Noto Sans"/>
              </a:rPr>
              <a:t>tính</a:t>
            </a:r>
            <a:r>
              <a:rPr lang="en-US" sz="2199" dirty="0">
                <a:solidFill>
                  <a:srgbClr val="000000"/>
                </a:solidFill>
                <a:highlight>
                  <a:srgbClr val="FFFF00"/>
                </a:highlight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highlight>
                  <a:srgbClr val="FFFF00"/>
                </a:highlight>
                <a:latin typeface="Noto Sans"/>
              </a:rPr>
              <a:t>chất</a:t>
            </a:r>
            <a:r>
              <a:rPr lang="en-US" sz="2199" dirty="0">
                <a:solidFill>
                  <a:srgbClr val="000000"/>
                </a:solidFill>
                <a:highlight>
                  <a:srgbClr val="FFFF00"/>
                </a:highlight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highlight>
                  <a:srgbClr val="FFFF00"/>
                </a:highlight>
                <a:latin typeface="Noto Sans"/>
              </a:rPr>
              <a:t>pháp</a:t>
            </a:r>
            <a:r>
              <a:rPr lang="en-US" sz="2199" dirty="0">
                <a:solidFill>
                  <a:srgbClr val="000000"/>
                </a:solidFill>
                <a:highlight>
                  <a:srgbClr val="FFFF00"/>
                </a:highlight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highlight>
                  <a:srgbClr val="FFFF00"/>
                </a:highlight>
                <a:latin typeface="Noto Sans"/>
              </a:rPr>
              <a:t>lý</a:t>
            </a:r>
            <a:endParaRPr lang="en-US" sz="2199" dirty="0">
              <a:solidFill>
                <a:srgbClr val="000000"/>
              </a:solidFill>
              <a:highlight>
                <a:srgbClr val="FFFF00"/>
              </a:highlight>
              <a:latin typeface="Noto Sans"/>
            </a:endParaRPr>
          </a:p>
          <a:p>
            <a:pPr>
              <a:lnSpc>
                <a:spcPts val="3079"/>
              </a:lnSpc>
            </a:pPr>
            <a:r>
              <a:rPr lang="en-US" sz="2199" dirty="0">
                <a:solidFill>
                  <a:srgbClr val="000000"/>
                </a:solidFill>
                <a:latin typeface="Noto Sans"/>
              </a:rPr>
              <a:t>-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Chữ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kí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điện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tử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mang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highlight>
                  <a:srgbClr val="FFFF00"/>
                </a:highlight>
                <a:latin typeface="Noto Sans"/>
              </a:rPr>
              <a:t>tính</a:t>
            </a:r>
            <a:r>
              <a:rPr lang="en-US" sz="2199" dirty="0">
                <a:solidFill>
                  <a:srgbClr val="000000"/>
                </a:solidFill>
                <a:highlight>
                  <a:srgbClr val="FFFF00"/>
                </a:highlight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highlight>
                  <a:srgbClr val="FFFF00"/>
                </a:highlight>
                <a:latin typeface="Noto Sans"/>
              </a:rPr>
              <a:t>chất</a:t>
            </a:r>
            <a:r>
              <a:rPr lang="en-US" sz="2199" dirty="0">
                <a:solidFill>
                  <a:srgbClr val="000000"/>
                </a:solidFill>
                <a:highlight>
                  <a:srgbClr val="FFFF00"/>
                </a:highlight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highlight>
                  <a:srgbClr val="FFFF00"/>
                </a:highlight>
                <a:latin typeface="Noto Sans"/>
              </a:rPr>
              <a:t>lưu</a:t>
            </a:r>
            <a:r>
              <a:rPr lang="en-US" sz="2199" dirty="0">
                <a:solidFill>
                  <a:srgbClr val="000000"/>
                </a:solidFill>
                <a:highlight>
                  <a:srgbClr val="FFFF00"/>
                </a:highlight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highlight>
                  <a:srgbClr val="FFFF00"/>
                </a:highlight>
                <a:latin typeface="Noto Sans"/>
              </a:rPr>
              <a:t>trữ</a:t>
            </a:r>
            <a:endParaRPr lang="en-US" sz="2199" dirty="0">
              <a:solidFill>
                <a:srgbClr val="000000"/>
              </a:solidFill>
              <a:highlight>
                <a:srgbClr val="FFFF00"/>
              </a:highlight>
              <a:latin typeface="Noto Sans"/>
            </a:endParaRPr>
          </a:p>
          <a:p>
            <a:pPr>
              <a:lnSpc>
                <a:spcPts val="3079"/>
              </a:lnSpc>
            </a:pPr>
            <a:r>
              <a:rPr lang="en-US" sz="2199" dirty="0">
                <a:solidFill>
                  <a:srgbClr val="000000"/>
                </a:solidFill>
                <a:latin typeface="Noto Sans"/>
              </a:rPr>
              <a:t>-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Chữ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kí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số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là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chữ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kí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điện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tử</a:t>
            </a:r>
            <a:endParaRPr lang="en-US" sz="2199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0996" y="5169513"/>
            <a:ext cx="9753600" cy="1166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 dirty="0" err="1">
                <a:solidFill>
                  <a:srgbClr val="000000"/>
                </a:solidFill>
                <a:highlight>
                  <a:srgbClr val="FFFF00"/>
                </a:highlight>
                <a:latin typeface="Noto Sans"/>
              </a:rPr>
              <a:t>Chữ</a:t>
            </a:r>
            <a:r>
              <a:rPr lang="en-US" sz="2199" dirty="0">
                <a:solidFill>
                  <a:srgbClr val="000000"/>
                </a:solidFill>
                <a:highlight>
                  <a:srgbClr val="FFFF00"/>
                </a:highlight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highlight>
                  <a:srgbClr val="FFFF00"/>
                </a:highlight>
                <a:latin typeface="Noto Sans"/>
              </a:rPr>
              <a:t>kí</a:t>
            </a:r>
            <a:r>
              <a:rPr lang="en-US" sz="2199" dirty="0">
                <a:solidFill>
                  <a:srgbClr val="000000"/>
                </a:solidFill>
                <a:highlight>
                  <a:srgbClr val="FFFF00"/>
                </a:highlight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highlight>
                  <a:srgbClr val="FFFF00"/>
                </a:highlight>
                <a:latin typeface="Noto Sans"/>
              </a:rPr>
              <a:t>số</a:t>
            </a:r>
            <a:r>
              <a:rPr lang="en-US" sz="2199" dirty="0">
                <a:solidFill>
                  <a:srgbClr val="000000"/>
                </a:solidFill>
                <a:highlight>
                  <a:srgbClr val="FFFF00"/>
                </a:highlight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highlight>
                  <a:srgbClr val="FFFF00"/>
                </a:highlight>
                <a:latin typeface="Noto Sans"/>
              </a:rPr>
              <a:t>được</a:t>
            </a:r>
            <a:r>
              <a:rPr lang="en-US" sz="2199" dirty="0">
                <a:solidFill>
                  <a:srgbClr val="000000"/>
                </a:solidFill>
                <a:highlight>
                  <a:srgbClr val="FFFF00"/>
                </a:highlight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highlight>
                  <a:srgbClr val="FFFF00"/>
                </a:highlight>
                <a:latin typeface="Noto Sans"/>
              </a:rPr>
              <a:t>cấp</a:t>
            </a:r>
            <a:r>
              <a:rPr lang="en-US" sz="2199" dirty="0">
                <a:solidFill>
                  <a:srgbClr val="000000"/>
                </a:solidFill>
                <a:highlight>
                  <a:srgbClr val="FFFF00"/>
                </a:highlight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highlight>
                  <a:srgbClr val="FFFF00"/>
                </a:highlight>
                <a:latin typeface="Noto Sans"/>
              </a:rPr>
              <a:t>bởi</a:t>
            </a:r>
            <a:r>
              <a:rPr lang="en-US" sz="2199" dirty="0">
                <a:solidFill>
                  <a:srgbClr val="000000"/>
                </a:solidFill>
                <a:highlight>
                  <a:srgbClr val="FFFF00"/>
                </a:highlight>
                <a:latin typeface="Noto Sans"/>
              </a:rPr>
              <a:t> CA (</a:t>
            </a:r>
            <a:r>
              <a:rPr lang="en-US" sz="2199" dirty="0" err="1">
                <a:solidFill>
                  <a:srgbClr val="000000"/>
                </a:solidFill>
                <a:highlight>
                  <a:srgbClr val="FFFF00"/>
                </a:highlight>
                <a:latin typeface="Noto Sans"/>
              </a:rPr>
              <a:t>Certifiation</a:t>
            </a:r>
            <a:r>
              <a:rPr lang="en-US" sz="2199" dirty="0">
                <a:solidFill>
                  <a:srgbClr val="000000"/>
                </a:solidFill>
                <a:highlight>
                  <a:srgbClr val="FFFF00"/>
                </a:highlight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highlight>
                  <a:srgbClr val="FFFF00"/>
                </a:highlight>
                <a:latin typeface="Noto Sans"/>
              </a:rPr>
              <a:t>Authoriry</a:t>
            </a:r>
            <a:r>
              <a:rPr lang="en-US" sz="2199" dirty="0">
                <a:solidFill>
                  <a:srgbClr val="000000"/>
                </a:solidFill>
                <a:highlight>
                  <a:srgbClr val="FFFF00"/>
                </a:highlight>
                <a:latin typeface="Noto Sans"/>
              </a:rPr>
              <a:t> -</a:t>
            </a:r>
            <a:r>
              <a:rPr lang="en-US" sz="2199" dirty="0" err="1">
                <a:solidFill>
                  <a:srgbClr val="000000"/>
                </a:solidFill>
                <a:highlight>
                  <a:srgbClr val="FFFF00"/>
                </a:highlight>
                <a:latin typeface="Noto Sans"/>
              </a:rPr>
              <a:t>Nhà</a:t>
            </a:r>
            <a:r>
              <a:rPr lang="en-US" sz="2199" dirty="0">
                <a:solidFill>
                  <a:srgbClr val="000000"/>
                </a:solidFill>
                <a:highlight>
                  <a:srgbClr val="FFFF00"/>
                </a:highlight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highlight>
                  <a:srgbClr val="FFFF00"/>
                </a:highlight>
                <a:latin typeface="Noto Sans"/>
              </a:rPr>
              <a:t>cung</a:t>
            </a:r>
            <a:r>
              <a:rPr lang="en-US" sz="2199" dirty="0">
                <a:solidFill>
                  <a:srgbClr val="000000"/>
                </a:solidFill>
                <a:highlight>
                  <a:srgbClr val="FFFF00"/>
                </a:highlight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highlight>
                  <a:srgbClr val="FFFF00"/>
                </a:highlight>
                <a:latin typeface="Noto Sans"/>
              </a:rPr>
              <a:t>cấp</a:t>
            </a:r>
            <a:r>
              <a:rPr lang="en-US" sz="2199" dirty="0">
                <a:solidFill>
                  <a:srgbClr val="000000"/>
                </a:solidFill>
                <a:highlight>
                  <a:srgbClr val="FFFF00"/>
                </a:highlight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highlight>
                  <a:srgbClr val="FFFF00"/>
                </a:highlight>
                <a:latin typeface="Noto Sans"/>
              </a:rPr>
              <a:t>chứng</a:t>
            </a:r>
            <a:r>
              <a:rPr lang="en-US" sz="2199" dirty="0">
                <a:solidFill>
                  <a:srgbClr val="000000"/>
                </a:solidFill>
                <a:highlight>
                  <a:srgbClr val="FFFF00"/>
                </a:highlight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highlight>
                  <a:srgbClr val="FFFF00"/>
                </a:highlight>
                <a:latin typeface="Noto Sans"/>
              </a:rPr>
              <a:t>thực</a:t>
            </a:r>
            <a:r>
              <a:rPr lang="en-US" sz="2199" dirty="0">
                <a:solidFill>
                  <a:srgbClr val="000000"/>
                </a:solidFill>
                <a:highlight>
                  <a:srgbClr val="FFFF00"/>
                </a:highlight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highlight>
                  <a:srgbClr val="FFFF00"/>
                </a:highlight>
                <a:latin typeface="Noto Sans"/>
              </a:rPr>
              <a:t>số</a:t>
            </a:r>
            <a:r>
              <a:rPr lang="en-US" sz="2199" dirty="0">
                <a:solidFill>
                  <a:srgbClr val="000000"/>
                </a:solidFill>
                <a:highlight>
                  <a:srgbClr val="FFFF00"/>
                </a:highlight>
                <a:latin typeface="Noto Sans"/>
              </a:rPr>
              <a:t>) </a:t>
            </a:r>
          </a:p>
          <a:p>
            <a:pPr algn="ctr">
              <a:lnSpc>
                <a:spcPts val="3079"/>
              </a:lnSpc>
            </a:pPr>
            <a:r>
              <a:rPr lang="en-US" sz="2199" dirty="0">
                <a:solidFill>
                  <a:srgbClr val="000000"/>
                </a:solidFill>
                <a:highlight>
                  <a:srgbClr val="FFFF00"/>
                </a:highlight>
                <a:latin typeface="Noto Sans"/>
              </a:rPr>
              <a:t>VD: </a:t>
            </a:r>
            <a:r>
              <a:rPr lang="en-US" sz="2199" dirty="0" err="1">
                <a:solidFill>
                  <a:srgbClr val="000000"/>
                </a:solidFill>
                <a:highlight>
                  <a:srgbClr val="FFFF00"/>
                </a:highlight>
                <a:latin typeface="Noto Sans"/>
              </a:rPr>
              <a:t>Công</a:t>
            </a:r>
            <a:r>
              <a:rPr lang="en-US" sz="2199" dirty="0">
                <a:solidFill>
                  <a:srgbClr val="000000"/>
                </a:solidFill>
                <a:highlight>
                  <a:srgbClr val="FFFF00"/>
                </a:highlight>
                <a:latin typeface="Noto Sans"/>
              </a:rPr>
              <a:t> ty Global 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10D39F-DABF-6D9E-C3B3-D73D24FEA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79" y="0"/>
            <a:ext cx="3942167" cy="28791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795881" y="316285"/>
            <a:ext cx="1662028" cy="1398342"/>
            <a:chOff x="0" y="0"/>
            <a:chExt cx="2216037" cy="1864456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2216037" cy="1864456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C8FF16"/>
              </a:solidFill>
            </p:spPr>
          </p:sp>
        </p:grpSp>
        <p:sp>
          <p:nvSpPr>
            <p:cNvPr id="5" name="TextBox 5"/>
            <p:cNvSpPr txBox="1"/>
            <p:nvPr/>
          </p:nvSpPr>
          <p:spPr>
            <a:xfrm>
              <a:off x="194462" y="746912"/>
              <a:ext cx="1827114" cy="3611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103"/>
                </a:lnSpc>
              </a:pPr>
              <a:r>
                <a:rPr lang="en-US" sz="1753">
                  <a:solidFill>
                    <a:srgbClr val="5941FF"/>
                  </a:solidFill>
                  <a:latin typeface="Clear Sans Thin Bold"/>
                </a:rPr>
                <a:t>Giải thuật</a:t>
              </a:r>
            </a:p>
          </p:txBody>
        </p:sp>
      </p:grpSp>
      <p:sp>
        <p:nvSpPr>
          <p:cNvPr id="6" name="AutoShape 6"/>
          <p:cNvSpPr/>
          <p:nvPr/>
        </p:nvSpPr>
        <p:spPr>
          <a:xfrm rot="9293494">
            <a:off x="1566128" y="1492944"/>
            <a:ext cx="2340325" cy="0"/>
          </a:xfrm>
          <a:prstGeom prst="line">
            <a:avLst/>
          </a:prstGeom>
          <a:ln w="38100" cap="rnd">
            <a:solidFill>
              <a:srgbClr val="5941FF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7" name="AutoShape 7"/>
          <p:cNvSpPr/>
          <p:nvPr/>
        </p:nvSpPr>
        <p:spPr>
          <a:xfrm rot="1451192">
            <a:off x="5331894" y="1584546"/>
            <a:ext cx="2871019" cy="0"/>
          </a:xfrm>
          <a:prstGeom prst="line">
            <a:avLst/>
          </a:prstGeom>
          <a:ln w="38100" cap="rnd">
            <a:solidFill>
              <a:srgbClr val="5941FF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8" name="AutoShape 8"/>
          <p:cNvSpPr/>
          <p:nvPr/>
        </p:nvSpPr>
        <p:spPr>
          <a:xfrm rot="9964832">
            <a:off x="3398679" y="3642617"/>
            <a:ext cx="4747932" cy="0"/>
          </a:xfrm>
          <a:prstGeom prst="line">
            <a:avLst/>
          </a:prstGeom>
          <a:ln w="38100" cap="rnd">
            <a:solidFill>
              <a:srgbClr val="5941FF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9" name="AutoShape 9"/>
          <p:cNvSpPr/>
          <p:nvPr/>
        </p:nvSpPr>
        <p:spPr>
          <a:xfrm rot="8999999">
            <a:off x="5913100" y="3651330"/>
            <a:ext cx="2319152" cy="0"/>
          </a:xfrm>
          <a:prstGeom prst="line">
            <a:avLst/>
          </a:prstGeom>
          <a:ln w="38100" cap="rnd">
            <a:solidFill>
              <a:srgbClr val="5941FF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10" name="AutoShape 10"/>
          <p:cNvSpPr/>
          <p:nvPr/>
        </p:nvSpPr>
        <p:spPr>
          <a:xfrm rot="4162044">
            <a:off x="7675679" y="3651330"/>
            <a:ext cx="1239050" cy="0"/>
          </a:xfrm>
          <a:prstGeom prst="line">
            <a:avLst/>
          </a:prstGeom>
          <a:ln w="38100" cap="rnd">
            <a:solidFill>
              <a:srgbClr val="5941FF"/>
            </a:solidFill>
            <a:prstDash val="solid"/>
            <a:headEnd type="none" w="sm" len="sm"/>
            <a:tailEnd type="triangle" w="lg" len="med"/>
          </a:ln>
        </p:spPr>
      </p:sp>
      <p:grpSp>
        <p:nvGrpSpPr>
          <p:cNvPr id="11" name="Group 11"/>
          <p:cNvGrpSpPr/>
          <p:nvPr/>
        </p:nvGrpSpPr>
        <p:grpSpPr>
          <a:xfrm>
            <a:off x="731520" y="1954958"/>
            <a:ext cx="1890362" cy="952428"/>
            <a:chOff x="0" y="0"/>
            <a:chExt cx="806615" cy="406400"/>
          </a:xfrm>
        </p:grpSpPr>
        <p:sp>
          <p:nvSpPr>
            <p:cNvPr id="12" name="Freeform 12"/>
            <p:cNvSpPr/>
            <p:nvPr/>
          </p:nvSpPr>
          <p:spPr>
            <a:xfrm>
              <a:off x="17780" y="22860"/>
              <a:ext cx="781215" cy="360680"/>
            </a:xfrm>
            <a:custGeom>
              <a:avLst/>
              <a:gdLst/>
              <a:ahLst/>
              <a:cxnLst/>
              <a:rect l="l" t="t" r="r" b="b"/>
              <a:pathLst>
                <a:path w="781215" h="360680">
                  <a:moveTo>
                    <a:pt x="781215" y="180340"/>
                  </a:moveTo>
                  <a:cubicBezTo>
                    <a:pt x="781215" y="81280"/>
                    <a:pt x="701205" y="0"/>
                    <a:pt x="600875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600875" y="360680"/>
                  </a:lnTo>
                  <a:cubicBezTo>
                    <a:pt x="699935" y="360680"/>
                    <a:pt x="781215" y="279400"/>
                    <a:pt x="781215" y="180340"/>
                  </a:cubicBezTo>
                  <a:close/>
                </a:path>
              </a:pathLst>
            </a:custGeom>
            <a:solidFill>
              <a:srgbClr val="EDF0F2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1007407" y="2337446"/>
            <a:ext cx="1338589" cy="1874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479"/>
              </a:lnSpc>
              <a:spcBef>
                <a:spcPct val="0"/>
              </a:spcBef>
            </a:pPr>
            <a:r>
              <a:rPr lang="en-US" sz="1275">
                <a:solidFill>
                  <a:srgbClr val="5941FF"/>
                </a:solidFill>
                <a:latin typeface="Noto Sans"/>
              </a:rPr>
              <a:t>Hiện đại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7131718" y="2138163"/>
            <a:ext cx="1890362" cy="952428"/>
            <a:chOff x="0" y="0"/>
            <a:chExt cx="2520483" cy="1269905"/>
          </a:xfrm>
        </p:grpSpPr>
        <p:grpSp>
          <p:nvGrpSpPr>
            <p:cNvPr id="15" name="Group 15"/>
            <p:cNvGrpSpPr/>
            <p:nvPr/>
          </p:nvGrpSpPr>
          <p:grpSpPr>
            <a:xfrm>
              <a:off x="0" y="0"/>
              <a:ext cx="2520483" cy="1269905"/>
              <a:chOff x="0" y="0"/>
              <a:chExt cx="806615" cy="4064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17780" y="22860"/>
                <a:ext cx="781215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781215" h="360680">
                    <a:moveTo>
                      <a:pt x="781215" y="180340"/>
                    </a:moveTo>
                    <a:cubicBezTo>
                      <a:pt x="781215" y="81280"/>
                      <a:pt x="701205" y="0"/>
                      <a:pt x="600875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00875" y="360680"/>
                    </a:lnTo>
                    <a:cubicBezTo>
                      <a:pt x="699935" y="360680"/>
                      <a:pt x="781215" y="279400"/>
                      <a:pt x="781215" y="180340"/>
                    </a:cubicBezTo>
                    <a:close/>
                  </a:path>
                </a:pathLst>
              </a:custGeom>
              <a:solidFill>
                <a:srgbClr val="EDF0F2"/>
              </a:solidFill>
            </p:spPr>
          </p:sp>
        </p:grpSp>
        <p:sp>
          <p:nvSpPr>
            <p:cNvPr id="17" name="TextBox 17"/>
            <p:cNvSpPr txBox="1"/>
            <p:nvPr/>
          </p:nvSpPr>
          <p:spPr>
            <a:xfrm>
              <a:off x="367849" y="509984"/>
              <a:ext cx="1784786" cy="2499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479"/>
                </a:lnSpc>
                <a:spcBef>
                  <a:spcPct val="0"/>
                </a:spcBef>
              </a:pPr>
              <a:r>
                <a:rPr lang="en-US" sz="1275">
                  <a:solidFill>
                    <a:srgbClr val="5941FF"/>
                  </a:solidFill>
                  <a:latin typeface="Noto Sans"/>
                </a:rPr>
                <a:t>Cổ điển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447800" y="3874969"/>
            <a:ext cx="2934171" cy="1495353"/>
            <a:chOff x="0" y="0"/>
            <a:chExt cx="2520483" cy="1993805"/>
          </a:xfrm>
        </p:grpSpPr>
        <p:grpSp>
          <p:nvGrpSpPr>
            <p:cNvPr id="19" name="Group 19"/>
            <p:cNvGrpSpPr/>
            <p:nvPr/>
          </p:nvGrpSpPr>
          <p:grpSpPr>
            <a:xfrm>
              <a:off x="0" y="0"/>
              <a:ext cx="2520483" cy="1993805"/>
              <a:chOff x="0" y="0"/>
              <a:chExt cx="806615" cy="4064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17780" y="22866"/>
                <a:ext cx="781215" cy="416625"/>
              </a:xfrm>
              <a:custGeom>
                <a:avLst/>
                <a:gdLst/>
                <a:ahLst/>
                <a:cxnLst/>
                <a:rect l="l" t="t" r="r" b="b"/>
                <a:pathLst>
                  <a:path w="781215" h="416625">
                    <a:moveTo>
                      <a:pt x="781215" y="208312"/>
                    </a:moveTo>
                    <a:cubicBezTo>
                      <a:pt x="781215" y="93887"/>
                      <a:pt x="701205" y="0"/>
                      <a:pt x="600875" y="0"/>
                    </a:cubicBezTo>
                    <a:lnTo>
                      <a:pt x="172720" y="0"/>
                    </a:lnTo>
                    <a:lnTo>
                      <a:pt x="172720" y="1467"/>
                    </a:lnTo>
                    <a:cubicBezTo>
                      <a:pt x="76200" y="5868"/>
                      <a:pt x="0" y="96821"/>
                      <a:pt x="0" y="208312"/>
                    </a:cubicBezTo>
                    <a:cubicBezTo>
                      <a:pt x="0" y="319803"/>
                      <a:pt x="77470" y="410757"/>
                      <a:pt x="172720" y="415158"/>
                    </a:cubicBezTo>
                    <a:lnTo>
                      <a:pt x="172720" y="416625"/>
                    </a:lnTo>
                    <a:lnTo>
                      <a:pt x="600875" y="416625"/>
                    </a:lnTo>
                    <a:cubicBezTo>
                      <a:pt x="699935" y="416625"/>
                      <a:pt x="781215" y="322737"/>
                      <a:pt x="781215" y="208312"/>
                    </a:cubicBezTo>
                    <a:close/>
                  </a:path>
                </a:pathLst>
              </a:custGeom>
              <a:solidFill>
                <a:srgbClr val="EDF0F2"/>
              </a:solidFill>
            </p:spPr>
          </p:sp>
        </p:grpSp>
        <p:sp>
          <p:nvSpPr>
            <p:cNvPr id="21" name="TextBox 21"/>
            <p:cNvSpPr txBox="1"/>
            <p:nvPr/>
          </p:nvSpPr>
          <p:spPr>
            <a:xfrm>
              <a:off x="367849" y="509984"/>
              <a:ext cx="1784786" cy="10259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79"/>
                </a:lnSpc>
              </a:pPr>
              <a:r>
                <a:rPr lang="en-US" sz="1275" dirty="0">
                  <a:solidFill>
                    <a:srgbClr val="5941FF"/>
                  </a:solidFill>
                  <a:latin typeface="Noto Sans"/>
                </a:rPr>
                <a:t>substitution</a:t>
              </a:r>
            </a:p>
            <a:p>
              <a:pPr marL="0" lvl="0" indent="0" algn="ctr">
                <a:lnSpc>
                  <a:spcPts val="1479"/>
                </a:lnSpc>
                <a:spcBef>
                  <a:spcPct val="0"/>
                </a:spcBef>
              </a:pPr>
              <a:r>
                <a:rPr lang="en-US" sz="1275" dirty="0" err="1">
                  <a:solidFill>
                    <a:srgbClr val="5941FF"/>
                  </a:solidFill>
                  <a:latin typeface="Noto Sans"/>
                </a:rPr>
                <a:t>hoán</a:t>
              </a:r>
              <a:r>
                <a:rPr lang="en-US" sz="1275" dirty="0">
                  <a:solidFill>
                    <a:srgbClr val="5941FF"/>
                  </a:solidFill>
                  <a:latin typeface="Noto Sans"/>
                </a:rPr>
                <a:t> </a:t>
              </a:r>
              <a:r>
                <a:rPr lang="en-US" sz="1275" dirty="0" err="1">
                  <a:solidFill>
                    <a:srgbClr val="5941FF"/>
                  </a:solidFill>
                  <a:latin typeface="Noto Sans"/>
                </a:rPr>
                <a:t>vị</a:t>
              </a:r>
              <a:r>
                <a:rPr lang="en-US" sz="1275" dirty="0">
                  <a:solidFill>
                    <a:srgbClr val="5941FF"/>
                  </a:solidFill>
                  <a:latin typeface="Noto Sans"/>
                </a:rPr>
                <a:t> </a:t>
              </a:r>
              <a:r>
                <a:rPr lang="en-US" sz="1275" dirty="0" err="1">
                  <a:solidFill>
                    <a:srgbClr val="5941FF"/>
                  </a:solidFill>
                  <a:latin typeface="Noto Sans"/>
                </a:rPr>
                <a:t>với</a:t>
              </a:r>
              <a:r>
                <a:rPr lang="en-US" sz="1275" dirty="0">
                  <a:solidFill>
                    <a:srgbClr val="5941FF"/>
                  </a:solidFill>
                  <a:latin typeface="Noto Sans"/>
                </a:rPr>
                <a:t>  1 </a:t>
              </a:r>
              <a:r>
                <a:rPr lang="en-US" sz="1275" dirty="0" err="1">
                  <a:solidFill>
                    <a:srgbClr val="5941FF"/>
                  </a:solidFill>
                  <a:latin typeface="Noto Sans"/>
                </a:rPr>
                <a:t>ví</a:t>
              </a:r>
              <a:r>
                <a:rPr lang="en-US" sz="1275" dirty="0">
                  <a:solidFill>
                    <a:srgbClr val="5941FF"/>
                  </a:solidFill>
                  <a:latin typeface="Noto Sans"/>
                </a:rPr>
                <a:t> </a:t>
              </a:r>
              <a:r>
                <a:rPr lang="en-US" sz="1275" dirty="0" err="1">
                  <a:solidFill>
                    <a:srgbClr val="5941FF"/>
                  </a:solidFill>
                  <a:latin typeface="Noto Sans"/>
                </a:rPr>
                <a:t>trí</a:t>
              </a:r>
              <a:r>
                <a:rPr lang="en-US" sz="1275" dirty="0">
                  <a:solidFill>
                    <a:srgbClr val="5941FF"/>
                  </a:solidFill>
                  <a:latin typeface="Noto Sans"/>
                </a:rPr>
                <a:t> </a:t>
              </a:r>
              <a:r>
                <a:rPr lang="en-US" sz="1275" dirty="0" err="1">
                  <a:solidFill>
                    <a:srgbClr val="5941FF"/>
                  </a:solidFill>
                  <a:latin typeface="Noto Sans"/>
                </a:rPr>
                <a:t>trước</a:t>
              </a:r>
              <a:r>
                <a:rPr lang="en-US" sz="1275" dirty="0">
                  <a:solidFill>
                    <a:srgbClr val="5941FF"/>
                  </a:solidFill>
                  <a:latin typeface="Noto Sans"/>
                </a:rPr>
                <a:t> </a:t>
              </a:r>
              <a:r>
                <a:rPr lang="en-US" sz="1275" dirty="0" err="1">
                  <a:solidFill>
                    <a:srgbClr val="5941FF"/>
                  </a:solidFill>
                  <a:latin typeface="Noto Sans"/>
                </a:rPr>
                <a:t>sau</a:t>
              </a:r>
              <a:r>
                <a:rPr lang="en-US" sz="1275" dirty="0">
                  <a:solidFill>
                    <a:srgbClr val="5941FF"/>
                  </a:solidFill>
                  <a:latin typeface="Noto Sans"/>
                </a:rPr>
                <a:t> </a:t>
              </a:r>
              <a:r>
                <a:rPr lang="en-US" sz="1275" dirty="0" err="1">
                  <a:solidFill>
                    <a:srgbClr val="5941FF"/>
                  </a:solidFill>
                  <a:latin typeface="Noto Sans"/>
                </a:rPr>
                <a:t>vị</a:t>
              </a:r>
              <a:r>
                <a:rPr lang="en-US" sz="1275" dirty="0">
                  <a:solidFill>
                    <a:srgbClr val="5941FF"/>
                  </a:solidFill>
                  <a:latin typeface="Noto Sans"/>
                </a:rPr>
                <a:t> </a:t>
              </a:r>
              <a:r>
                <a:rPr lang="en-US" sz="1275" dirty="0" err="1">
                  <a:solidFill>
                    <a:srgbClr val="5941FF"/>
                  </a:solidFill>
                  <a:latin typeface="Noto Sans"/>
                </a:rPr>
                <a:t>kí</a:t>
              </a:r>
              <a:r>
                <a:rPr lang="en-US" sz="1275" dirty="0">
                  <a:solidFill>
                    <a:srgbClr val="5941FF"/>
                  </a:solidFill>
                  <a:latin typeface="Noto Sans"/>
                </a:rPr>
                <a:t> k</a:t>
              </a:r>
            </a:p>
            <a:p>
              <a:pPr marL="0" lvl="0" indent="0" algn="ctr">
                <a:lnSpc>
                  <a:spcPts val="1479"/>
                </a:lnSpc>
                <a:spcBef>
                  <a:spcPct val="0"/>
                </a:spcBef>
              </a:pPr>
              <a:r>
                <a:rPr lang="en-US" sz="1275" dirty="0" err="1">
                  <a:solidFill>
                    <a:srgbClr val="5941FF"/>
                  </a:solidFill>
                  <a:latin typeface="Noto Sans"/>
                </a:rPr>
                <a:t>cesar</a:t>
              </a:r>
              <a:endParaRPr lang="en-US" sz="1275" dirty="0">
                <a:solidFill>
                  <a:srgbClr val="5941FF"/>
                </a:solidFill>
                <a:latin typeface="Noto Sans"/>
              </a:endParaRP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7509386" y="3874970"/>
            <a:ext cx="1890362" cy="1495353"/>
            <a:chOff x="0" y="0"/>
            <a:chExt cx="2520483" cy="1993805"/>
          </a:xfrm>
        </p:grpSpPr>
        <p:grpSp>
          <p:nvGrpSpPr>
            <p:cNvPr id="23" name="Group 23"/>
            <p:cNvGrpSpPr/>
            <p:nvPr/>
          </p:nvGrpSpPr>
          <p:grpSpPr>
            <a:xfrm>
              <a:off x="0" y="0"/>
              <a:ext cx="2520483" cy="1993805"/>
              <a:chOff x="0" y="0"/>
              <a:chExt cx="806615" cy="4064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17780" y="22866"/>
                <a:ext cx="781215" cy="416625"/>
              </a:xfrm>
              <a:custGeom>
                <a:avLst/>
                <a:gdLst/>
                <a:ahLst/>
                <a:cxnLst/>
                <a:rect l="l" t="t" r="r" b="b"/>
                <a:pathLst>
                  <a:path w="781215" h="416625">
                    <a:moveTo>
                      <a:pt x="781215" y="208312"/>
                    </a:moveTo>
                    <a:cubicBezTo>
                      <a:pt x="781215" y="93887"/>
                      <a:pt x="701205" y="0"/>
                      <a:pt x="600875" y="0"/>
                    </a:cubicBezTo>
                    <a:lnTo>
                      <a:pt x="172720" y="0"/>
                    </a:lnTo>
                    <a:lnTo>
                      <a:pt x="172720" y="1467"/>
                    </a:lnTo>
                    <a:cubicBezTo>
                      <a:pt x="76200" y="5868"/>
                      <a:pt x="0" y="96821"/>
                      <a:pt x="0" y="208312"/>
                    </a:cubicBezTo>
                    <a:cubicBezTo>
                      <a:pt x="0" y="319803"/>
                      <a:pt x="77470" y="410757"/>
                      <a:pt x="172720" y="415158"/>
                    </a:cubicBezTo>
                    <a:lnTo>
                      <a:pt x="172720" y="416625"/>
                    </a:lnTo>
                    <a:lnTo>
                      <a:pt x="600875" y="416625"/>
                    </a:lnTo>
                    <a:cubicBezTo>
                      <a:pt x="699935" y="416625"/>
                      <a:pt x="781215" y="322737"/>
                      <a:pt x="781215" y="208312"/>
                    </a:cubicBezTo>
                    <a:close/>
                  </a:path>
                </a:pathLst>
              </a:custGeom>
              <a:solidFill>
                <a:srgbClr val="EDF0F2"/>
              </a:solidFill>
            </p:spPr>
          </p:sp>
        </p:grpSp>
        <p:sp>
          <p:nvSpPr>
            <p:cNvPr id="25" name="TextBox 25"/>
            <p:cNvSpPr txBox="1"/>
            <p:nvPr/>
          </p:nvSpPr>
          <p:spPr>
            <a:xfrm>
              <a:off x="367849" y="509984"/>
              <a:ext cx="1784786" cy="12824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79"/>
                </a:lnSpc>
              </a:pPr>
              <a:r>
                <a:rPr lang="en-US" sz="1275" dirty="0">
                  <a:solidFill>
                    <a:srgbClr val="5941FF"/>
                  </a:solidFill>
                  <a:latin typeface="Noto Sans"/>
                </a:rPr>
                <a:t>transposition</a:t>
              </a:r>
            </a:p>
            <a:p>
              <a:pPr marL="0" lvl="0" indent="0" algn="ctr">
                <a:lnSpc>
                  <a:spcPts val="1479"/>
                </a:lnSpc>
                <a:spcBef>
                  <a:spcPct val="0"/>
                </a:spcBef>
              </a:pPr>
              <a:r>
                <a:rPr lang="en-US" sz="1275" dirty="0" err="1">
                  <a:solidFill>
                    <a:srgbClr val="5941FF"/>
                  </a:solidFill>
                  <a:latin typeface="Noto Sans"/>
                </a:rPr>
                <a:t>thay</a:t>
              </a:r>
              <a:r>
                <a:rPr lang="en-US" sz="1275" dirty="0">
                  <a:solidFill>
                    <a:srgbClr val="5941FF"/>
                  </a:solidFill>
                  <a:latin typeface="Noto Sans"/>
                </a:rPr>
                <a:t> </a:t>
              </a:r>
              <a:r>
                <a:rPr lang="en-US" sz="1275" dirty="0" err="1">
                  <a:solidFill>
                    <a:srgbClr val="5941FF"/>
                  </a:solidFill>
                  <a:latin typeface="Noto Sans"/>
                </a:rPr>
                <a:t>thế</a:t>
              </a:r>
              <a:r>
                <a:rPr lang="en-US" sz="1275" dirty="0">
                  <a:solidFill>
                    <a:srgbClr val="5941FF"/>
                  </a:solidFill>
                  <a:latin typeface="Noto Sans"/>
                </a:rPr>
                <a:t> 1 </a:t>
              </a:r>
              <a:r>
                <a:rPr lang="en-US" sz="1275" dirty="0" err="1">
                  <a:solidFill>
                    <a:srgbClr val="5941FF"/>
                  </a:solidFill>
                  <a:latin typeface="Noto Sans"/>
                </a:rPr>
                <a:t>kí</a:t>
              </a:r>
              <a:r>
                <a:rPr lang="en-US" sz="1275" dirty="0">
                  <a:solidFill>
                    <a:srgbClr val="5941FF"/>
                  </a:solidFill>
                  <a:latin typeface="Noto Sans"/>
                </a:rPr>
                <a:t> </a:t>
              </a:r>
              <a:r>
                <a:rPr lang="en-US" sz="1275" dirty="0" err="1">
                  <a:solidFill>
                    <a:srgbClr val="5941FF"/>
                  </a:solidFill>
                  <a:latin typeface="Noto Sans"/>
                </a:rPr>
                <a:t>tự</a:t>
              </a:r>
              <a:r>
                <a:rPr lang="en-US" sz="1275" dirty="0">
                  <a:solidFill>
                    <a:srgbClr val="5941FF"/>
                  </a:solidFill>
                  <a:latin typeface="Noto Sans"/>
                </a:rPr>
                <a:t> </a:t>
              </a:r>
              <a:r>
                <a:rPr lang="en-US" sz="1275" dirty="0" err="1">
                  <a:solidFill>
                    <a:srgbClr val="5941FF"/>
                  </a:solidFill>
                  <a:latin typeface="Noto Sans"/>
                </a:rPr>
                <a:t>bằng</a:t>
              </a:r>
              <a:r>
                <a:rPr lang="en-US" sz="1275" dirty="0">
                  <a:solidFill>
                    <a:srgbClr val="5941FF"/>
                  </a:solidFill>
                  <a:latin typeface="Noto Sans"/>
                </a:rPr>
                <a:t> 1 </a:t>
              </a:r>
              <a:r>
                <a:rPr lang="en-US" sz="1275" dirty="0" err="1">
                  <a:solidFill>
                    <a:srgbClr val="5941FF"/>
                  </a:solidFill>
                  <a:latin typeface="Noto Sans"/>
                </a:rPr>
                <a:t>kí</a:t>
              </a:r>
              <a:r>
                <a:rPr lang="en-US" sz="1275" dirty="0">
                  <a:solidFill>
                    <a:srgbClr val="5941FF"/>
                  </a:solidFill>
                  <a:latin typeface="Noto Sans"/>
                </a:rPr>
                <a:t> </a:t>
              </a:r>
              <a:r>
                <a:rPr lang="en-US" sz="1275" dirty="0" err="1">
                  <a:solidFill>
                    <a:srgbClr val="5941FF"/>
                  </a:solidFill>
                  <a:latin typeface="Noto Sans"/>
                </a:rPr>
                <a:t>tự</a:t>
              </a:r>
              <a:r>
                <a:rPr lang="en-US" sz="1275" dirty="0">
                  <a:solidFill>
                    <a:srgbClr val="5941FF"/>
                  </a:solidFill>
                  <a:latin typeface="Noto Sans"/>
                </a:rPr>
                <a:t> </a:t>
              </a:r>
              <a:r>
                <a:rPr lang="en-US" sz="1275" dirty="0" err="1">
                  <a:solidFill>
                    <a:srgbClr val="5941FF"/>
                  </a:solidFill>
                  <a:latin typeface="Noto Sans"/>
                </a:rPr>
                <a:t>khác</a:t>
              </a:r>
              <a:r>
                <a:rPr lang="en-US" sz="1275" dirty="0">
                  <a:solidFill>
                    <a:srgbClr val="5941FF"/>
                  </a:solidFill>
                  <a:latin typeface="Noto Sans"/>
                </a:rPr>
                <a:t> </a:t>
              </a:r>
              <a:r>
                <a:rPr lang="en-US" sz="1275" dirty="0" err="1">
                  <a:solidFill>
                    <a:srgbClr val="5941FF"/>
                  </a:solidFill>
                  <a:latin typeface="Noto Sans"/>
                </a:rPr>
                <a:t>với</a:t>
              </a:r>
              <a:r>
                <a:rPr lang="en-US" sz="1275" dirty="0">
                  <a:solidFill>
                    <a:srgbClr val="5941FF"/>
                  </a:solidFill>
                  <a:latin typeface="Noto Sans"/>
                </a:rPr>
                <a:t> </a:t>
              </a:r>
              <a:r>
                <a:rPr lang="en-US" sz="1275" dirty="0" err="1">
                  <a:solidFill>
                    <a:srgbClr val="5941FF"/>
                  </a:solidFill>
                  <a:latin typeface="Noto Sans"/>
                </a:rPr>
                <a:t>độ</a:t>
              </a:r>
              <a:r>
                <a:rPr lang="en-US" sz="1275" dirty="0">
                  <a:solidFill>
                    <a:srgbClr val="5941FF"/>
                  </a:solidFill>
                  <a:latin typeface="Noto Sans"/>
                </a:rPr>
                <a:t> </a:t>
              </a:r>
              <a:r>
                <a:rPr lang="en-US" sz="1275" dirty="0" err="1">
                  <a:solidFill>
                    <a:srgbClr val="5941FF"/>
                  </a:solidFill>
                  <a:latin typeface="Noto Sans"/>
                </a:rPr>
                <a:t>sâu</a:t>
              </a:r>
              <a:r>
                <a:rPr lang="en-US" sz="1275" dirty="0">
                  <a:solidFill>
                    <a:srgbClr val="5941FF"/>
                  </a:solidFill>
                  <a:latin typeface="Noto Sans"/>
                </a:rPr>
                <a:t> k</a:t>
              </a:r>
            </a:p>
            <a:p>
              <a:pPr marL="0" lvl="0" indent="0" algn="ctr">
                <a:lnSpc>
                  <a:spcPts val="1479"/>
                </a:lnSpc>
                <a:spcBef>
                  <a:spcPct val="0"/>
                </a:spcBef>
              </a:pPr>
              <a:r>
                <a:rPr lang="en-US" sz="1275" dirty="0" err="1">
                  <a:solidFill>
                    <a:srgbClr val="5941FF"/>
                  </a:solidFill>
                  <a:latin typeface="Noto Sans"/>
                </a:rPr>
                <a:t>craphen</a:t>
              </a:r>
              <a:endParaRPr lang="en-US" sz="1275" dirty="0">
                <a:solidFill>
                  <a:srgbClr val="5941FF"/>
                </a:solidFill>
                <a:latin typeface="Noto Sans"/>
              </a:endParaRP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4981342" y="3874970"/>
            <a:ext cx="2051478" cy="1622802"/>
            <a:chOff x="0" y="0"/>
            <a:chExt cx="2735303" cy="2163736"/>
          </a:xfrm>
        </p:grpSpPr>
        <p:grpSp>
          <p:nvGrpSpPr>
            <p:cNvPr id="27" name="Group 27"/>
            <p:cNvGrpSpPr/>
            <p:nvPr/>
          </p:nvGrpSpPr>
          <p:grpSpPr>
            <a:xfrm>
              <a:off x="0" y="0"/>
              <a:ext cx="2735303" cy="2163736"/>
              <a:chOff x="0" y="0"/>
              <a:chExt cx="806615" cy="40640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17780" y="22855"/>
                <a:ext cx="781215" cy="316815"/>
              </a:xfrm>
              <a:custGeom>
                <a:avLst/>
                <a:gdLst/>
                <a:ahLst/>
                <a:cxnLst/>
                <a:rect l="l" t="t" r="r" b="b"/>
                <a:pathLst>
                  <a:path w="781215" h="316815">
                    <a:moveTo>
                      <a:pt x="781215" y="158408"/>
                    </a:moveTo>
                    <a:cubicBezTo>
                      <a:pt x="781215" y="71395"/>
                      <a:pt x="701205" y="0"/>
                      <a:pt x="600875" y="0"/>
                    </a:cubicBezTo>
                    <a:lnTo>
                      <a:pt x="172720" y="0"/>
                    </a:lnTo>
                    <a:lnTo>
                      <a:pt x="172720" y="1116"/>
                    </a:lnTo>
                    <a:cubicBezTo>
                      <a:pt x="76200" y="4463"/>
                      <a:pt x="0" y="73626"/>
                      <a:pt x="0" y="158408"/>
                    </a:cubicBezTo>
                    <a:cubicBezTo>
                      <a:pt x="0" y="243189"/>
                      <a:pt x="77470" y="312353"/>
                      <a:pt x="172720" y="315700"/>
                    </a:cubicBezTo>
                    <a:lnTo>
                      <a:pt x="172720" y="316815"/>
                    </a:lnTo>
                    <a:lnTo>
                      <a:pt x="600875" y="316815"/>
                    </a:lnTo>
                    <a:cubicBezTo>
                      <a:pt x="699935" y="316815"/>
                      <a:pt x="781215" y="245420"/>
                      <a:pt x="781215" y="158408"/>
                    </a:cubicBezTo>
                    <a:close/>
                  </a:path>
                </a:pathLst>
              </a:custGeom>
              <a:solidFill>
                <a:srgbClr val="EDF0F2"/>
              </a:solidFill>
            </p:spPr>
          </p:sp>
        </p:grpSp>
        <p:sp>
          <p:nvSpPr>
            <p:cNvPr id="29" name="TextBox 29"/>
            <p:cNvSpPr txBox="1"/>
            <p:nvPr/>
          </p:nvSpPr>
          <p:spPr>
            <a:xfrm>
              <a:off x="520004" y="509984"/>
              <a:ext cx="1784786" cy="9738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79"/>
                </a:lnSpc>
              </a:pPr>
              <a:r>
                <a:rPr lang="en-US" sz="1275" dirty="0">
                  <a:solidFill>
                    <a:srgbClr val="5941FF"/>
                  </a:solidFill>
                  <a:latin typeface="Noto Sans"/>
                </a:rPr>
                <a:t>products</a:t>
              </a:r>
            </a:p>
            <a:p>
              <a:pPr marL="0" lvl="0" indent="0" algn="ctr">
                <a:lnSpc>
                  <a:spcPts val="1479"/>
                </a:lnSpc>
                <a:spcBef>
                  <a:spcPct val="0"/>
                </a:spcBef>
              </a:pPr>
              <a:r>
                <a:rPr lang="en-US" sz="1275" dirty="0" err="1">
                  <a:solidFill>
                    <a:srgbClr val="5941FF"/>
                  </a:solidFill>
                  <a:latin typeface="Noto Sans"/>
                </a:rPr>
                <a:t>sử</a:t>
              </a:r>
              <a:r>
                <a:rPr lang="en-US" sz="1275" dirty="0">
                  <a:solidFill>
                    <a:srgbClr val="5941FF"/>
                  </a:solidFill>
                  <a:latin typeface="Noto Sans"/>
                </a:rPr>
                <a:t> </a:t>
              </a:r>
              <a:r>
                <a:rPr lang="en-US" sz="1275" dirty="0" err="1">
                  <a:solidFill>
                    <a:srgbClr val="5941FF"/>
                  </a:solidFill>
                  <a:latin typeface="Noto Sans"/>
                </a:rPr>
                <a:t>dụng</a:t>
              </a:r>
              <a:r>
                <a:rPr lang="en-US" sz="1275" dirty="0">
                  <a:solidFill>
                    <a:srgbClr val="5941FF"/>
                  </a:solidFill>
                  <a:latin typeface="Noto Sans"/>
                </a:rPr>
                <a:t> </a:t>
              </a:r>
              <a:r>
                <a:rPr lang="en-US" sz="1275" dirty="0" err="1">
                  <a:solidFill>
                    <a:srgbClr val="5941FF"/>
                  </a:solidFill>
                  <a:latin typeface="Noto Sans"/>
                </a:rPr>
                <a:t>cả</a:t>
              </a:r>
              <a:r>
                <a:rPr lang="en-US" sz="1275" dirty="0">
                  <a:solidFill>
                    <a:srgbClr val="5941FF"/>
                  </a:solidFill>
                  <a:latin typeface="Noto Sans"/>
                </a:rPr>
                <a:t> 2 </a:t>
              </a:r>
              <a:r>
                <a:rPr lang="en-US" sz="1275" dirty="0" err="1">
                  <a:solidFill>
                    <a:srgbClr val="5941FF"/>
                  </a:solidFill>
                  <a:latin typeface="Noto Sans"/>
                </a:rPr>
                <a:t>phương</a:t>
              </a:r>
              <a:r>
                <a:rPr lang="en-US" sz="1275" dirty="0">
                  <a:solidFill>
                    <a:srgbClr val="5941FF"/>
                  </a:solidFill>
                  <a:latin typeface="Noto Sans"/>
                </a:rPr>
                <a:t> </a:t>
              </a:r>
              <a:r>
                <a:rPr lang="en-US" sz="1275" dirty="0" err="1">
                  <a:solidFill>
                    <a:srgbClr val="5941FF"/>
                  </a:solidFill>
                  <a:latin typeface="Noto Sans"/>
                </a:rPr>
                <a:t>pháp</a:t>
              </a:r>
              <a:r>
                <a:rPr lang="en-US" sz="1275" dirty="0">
                  <a:solidFill>
                    <a:srgbClr val="5941FF"/>
                  </a:solidFill>
                  <a:latin typeface="Noto Sans"/>
                </a:rPr>
                <a:t>  </a:t>
              </a:r>
              <a:r>
                <a:rPr lang="en-US" sz="1275" dirty="0" err="1">
                  <a:solidFill>
                    <a:srgbClr val="5941FF"/>
                  </a:solidFill>
                  <a:latin typeface="Noto Sans"/>
                </a:rPr>
                <a:t>hoán</a:t>
              </a:r>
              <a:r>
                <a:rPr lang="en-US" sz="1275" dirty="0">
                  <a:solidFill>
                    <a:srgbClr val="5941FF"/>
                  </a:solidFill>
                  <a:latin typeface="Noto Sans"/>
                </a:rPr>
                <a:t> </a:t>
              </a:r>
              <a:r>
                <a:rPr lang="en-US" sz="1275" dirty="0" err="1">
                  <a:solidFill>
                    <a:srgbClr val="5941FF"/>
                  </a:solidFill>
                  <a:latin typeface="Noto Sans"/>
                </a:rPr>
                <a:t>vị</a:t>
              </a:r>
              <a:r>
                <a:rPr lang="en-US" sz="1275" dirty="0">
                  <a:solidFill>
                    <a:srgbClr val="5941FF"/>
                  </a:solidFill>
                  <a:latin typeface="Noto Sans"/>
                </a:rPr>
                <a:t> - </a:t>
              </a:r>
              <a:r>
                <a:rPr lang="en-US" sz="1275" dirty="0" err="1">
                  <a:solidFill>
                    <a:srgbClr val="5941FF"/>
                  </a:solidFill>
                  <a:latin typeface="Noto Sans"/>
                </a:rPr>
                <a:t>thay</a:t>
              </a:r>
              <a:r>
                <a:rPr lang="en-US" sz="1275" dirty="0">
                  <a:solidFill>
                    <a:srgbClr val="5941FF"/>
                  </a:solidFill>
                  <a:latin typeface="Noto Sans"/>
                </a:rPr>
                <a:t> </a:t>
              </a:r>
              <a:r>
                <a:rPr lang="en-US" sz="1275" dirty="0" err="1">
                  <a:solidFill>
                    <a:srgbClr val="5941FF"/>
                  </a:solidFill>
                  <a:latin typeface="Noto Sans"/>
                </a:rPr>
                <a:t>thế</a:t>
              </a:r>
              <a:endParaRPr lang="en-US" sz="1275" dirty="0">
                <a:solidFill>
                  <a:srgbClr val="5941FF"/>
                </a:solidFill>
                <a:latin typeface="Noto Sans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795881" y="316285"/>
            <a:ext cx="1662028" cy="1398342"/>
            <a:chOff x="0" y="0"/>
            <a:chExt cx="2216037" cy="1864456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2216037" cy="1864456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C8FF16"/>
              </a:solidFill>
            </p:spPr>
          </p:sp>
        </p:grpSp>
        <p:sp>
          <p:nvSpPr>
            <p:cNvPr id="5" name="TextBox 5"/>
            <p:cNvSpPr txBox="1"/>
            <p:nvPr/>
          </p:nvSpPr>
          <p:spPr>
            <a:xfrm>
              <a:off x="194462" y="746912"/>
              <a:ext cx="1827114" cy="3611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103"/>
                </a:lnSpc>
              </a:pPr>
              <a:r>
                <a:rPr lang="en-US" sz="1753">
                  <a:solidFill>
                    <a:srgbClr val="5941FF"/>
                  </a:solidFill>
                  <a:latin typeface="Clear Sans Thin Bold"/>
                </a:rPr>
                <a:t>Giải thuật</a:t>
              </a:r>
            </a:p>
          </p:txBody>
        </p:sp>
      </p:grpSp>
      <p:sp>
        <p:nvSpPr>
          <p:cNvPr id="6" name="AutoShape 6"/>
          <p:cNvSpPr/>
          <p:nvPr/>
        </p:nvSpPr>
        <p:spPr>
          <a:xfrm rot="9293494">
            <a:off x="1566128" y="1492944"/>
            <a:ext cx="2340325" cy="0"/>
          </a:xfrm>
          <a:prstGeom prst="line">
            <a:avLst/>
          </a:prstGeom>
          <a:ln w="38100" cap="rnd">
            <a:solidFill>
              <a:srgbClr val="5941FF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7" name="AutoShape 7"/>
          <p:cNvSpPr/>
          <p:nvPr/>
        </p:nvSpPr>
        <p:spPr>
          <a:xfrm rot="1451192">
            <a:off x="5331894" y="1584546"/>
            <a:ext cx="2871019" cy="0"/>
          </a:xfrm>
          <a:prstGeom prst="line">
            <a:avLst/>
          </a:prstGeom>
          <a:ln w="38100" cap="rnd">
            <a:solidFill>
              <a:srgbClr val="5941FF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8" name="AutoShape 8"/>
          <p:cNvSpPr/>
          <p:nvPr/>
        </p:nvSpPr>
        <p:spPr>
          <a:xfrm rot="9506672">
            <a:off x="2553965" y="4351220"/>
            <a:ext cx="1711070" cy="0"/>
          </a:xfrm>
          <a:prstGeom prst="line">
            <a:avLst/>
          </a:prstGeom>
          <a:ln w="38100" cap="rnd">
            <a:solidFill>
              <a:srgbClr val="5941FF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9" name="AutoShape 9"/>
          <p:cNvSpPr/>
          <p:nvPr/>
        </p:nvSpPr>
        <p:spPr>
          <a:xfrm rot="1697500">
            <a:off x="4089594" y="4495590"/>
            <a:ext cx="1935585" cy="0"/>
          </a:xfrm>
          <a:prstGeom prst="line">
            <a:avLst/>
          </a:prstGeom>
          <a:ln w="38100" cap="rnd">
            <a:solidFill>
              <a:srgbClr val="5941FF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10" name="AutoShape 10"/>
          <p:cNvSpPr/>
          <p:nvPr/>
        </p:nvSpPr>
        <p:spPr>
          <a:xfrm rot="338400">
            <a:off x="1670551" y="2959614"/>
            <a:ext cx="2540799" cy="0"/>
          </a:xfrm>
          <a:prstGeom prst="line">
            <a:avLst/>
          </a:prstGeom>
          <a:ln w="38100" cap="rnd">
            <a:solidFill>
              <a:srgbClr val="5941FF"/>
            </a:solidFill>
            <a:prstDash val="solid"/>
            <a:headEnd type="none" w="sm" len="sm"/>
            <a:tailEnd type="triangle" w="lg" len="med"/>
          </a:ln>
        </p:spPr>
      </p:sp>
      <p:grpSp>
        <p:nvGrpSpPr>
          <p:cNvPr id="11" name="Group 11"/>
          <p:cNvGrpSpPr/>
          <p:nvPr/>
        </p:nvGrpSpPr>
        <p:grpSpPr>
          <a:xfrm>
            <a:off x="731520" y="1954958"/>
            <a:ext cx="1890362" cy="952428"/>
            <a:chOff x="0" y="0"/>
            <a:chExt cx="806615" cy="406400"/>
          </a:xfrm>
        </p:grpSpPr>
        <p:sp>
          <p:nvSpPr>
            <p:cNvPr id="12" name="Freeform 12"/>
            <p:cNvSpPr/>
            <p:nvPr/>
          </p:nvSpPr>
          <p:spPr>
            <a:xfrm>
              <a:off x="17780" y="22860"/>
              <a:ext cx="781215" cy="360680"/>
            </a:xfrm>
            <a:custGeom>
              <a:avLst/>
              <a:gdLst/>
              <a:ahLst/>
              <a:cxnLst/>
              <a:rect l="l" t="t" r="r" b="b"/>
              <a:pathLst>
                <a:path w="781215" h="360680">
                  <a:moveTo>
                    <a:pt x="781215" y="180340"/>
                  </a:moveTo>
                  <a:cubicBezTo>
                    <a:pt x="781215" y="81280"/>
                    <a:pt x="701205" y="0"/>
                    <a:pt x="600875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600875" y="360680"/>
                  </a:lnTo>
                  <a:cubicBezTo>
                    <a:pt x="699935" y="360680"/>
                    <a:pt x="781215" y="279400"/>
                    <a:pt x="781215" y="180340"/>
                  </a:cubicBezTo>
                  <a:close/>
                </a:path>
              </a:pathLst>
            </a:custGeom>
            <a:solidFill>
              <a:srgbClr val="EDF0F2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1007407" y="2337446"/>
            <a:ext cx="1338589" cy="1874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479"/>
              </a:lnSpc>
              <a:spcBef>
                <a:spcPct val="0"/>
              </a:spcBef>
            </a:pPr>
            <a:r>
              <a:rPr lang="en-US" sz="1275">
                <a:solidFill>
                  <a:srgbClr val="5941FF"/>
                </a:solidFill>
                <a:latin typeface="Noto Sans"/>
              </a:rPr>
              <a:t>Hiện đại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7131718" y="2138163"/>
            <a:ext cx="1890362" cy="952428"/>
            <a:chOff x="0" y="0"/>
            <a:chExt cx="2520483" cy="1269905"/>
          </a:xfrm>
        </p:grpSpPr>
        <p:grpSp>
          <p:nvGrpSpPr>
            <p:cNvPr id="15" name="Group 15"/>
            <p:cNvGrpSpPr/>
            <p:nvPr/>
          </p:nvGrpSpPr>
          <p:grpSpPr>
            <a:xfrm>
              <a:off x="0" y="0"/>
              <a:ext cx="2520483" cy="1269905"/>
              <a:chOff x="0" y="0"/>
              <a:chExt cx="806615" cy="4064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17780" y="22860"/>
                <a:ext cx="781215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781215" h="360680">
                    <a:moveTo>
                      <a:pt x="781215" y="180340"/>
                    </a:moveTo>
                    <a:cubicBezTo>
                      <a:pt x="781215" y="81280"/>
                      <a:pt x="701205" y="0"/>
                      <a:pt x="600875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00875" y="360680"/>
                    </a:lnTo>
                    <a:cubicBezTo>
                      <a:pt x="699935" y="360680"/>
                      <a:pt x="781215" y="279400"/>
                      <a:pt x="781215" y="180340"/>
                    </a:cubicBezTo>
                    <a:close/>
                  </a:path>
                </a:pathLst>
              </a:custGeom>
              <a:solidFill>
                <a:srgbClr val="EDF0F2"/>
              </a:solidFill>
            </p:spPr>
          </p:sp>
        </p:grpSp>
        <p:sp>
          <p:nvSpPr>
            <p:cNvPr id="17" name="TextBox 17"/>
            <p:cNvSpPr txBox="1"/>
            <p:nvPr/>
          </p:nvSpPr>
          <p:spPr>
            <a:xfrm>
              <a:off x="367849" y="509984"/>
              <a:ext cx="1784786" cy="2499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479"/>
                </a:lnSpc>
                <a:spcBef>
                  <a:spcPct val="0"/>
                </a:spcBef>
              </a:pPr>
              <a:r>
                <a:rPr lang="en-US" sz="1275">
                  <a:solidFill>
                    <a:srgbClr val="5941FF"/>
                  </a:solidFill>
                  <a:latin typeface="Noto Sans"/>
                </a:rPr>
                <a:t>Cổ điển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668618" y="4684595"/>
            <a:ext cx="1890362" cy="1495353"/>
            <a:chOff x="0" y="0"/>
            <a:chExt cx="2520483" cy="1993805"/>
          </a:xfrm>
        </p:grpSpPr>
        <p:grpSp>
          <p:nvGrpSpPr>
            <p:cNvPr id="19" name="Group 19"/>
            <p:cNvGrpSpPr/>
            <p:nvPr/>
          </p:nvGrpSpPr>
          <p:grpSpPr>
            <a:xfrm>
              <a:off x="0" y="0"/>
              <a:ext cx="2520483" cy="1993805"/>
              <a:chOff x="0" y="0"/>
              <a:chExt cx="806615" cy="4064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17780" y="22866"/>
                <a:ext cx="781215" cy="416625"/>
              </a:xfrm>
              <a:custGeom>
                <a:avLst/>
                <a:gdLst/>
                <a:ahLst/>
                <a:cxnLst/>
                <a:rect l="l" t="t" r="r" b="b"/>
                <a:pathLst>
                  <a:path w="781215" h="416625">
                    <a:moveTo>
                      <a:pt x="781215" y="208312"/>
                    </a:moveTo>
                    <a:cubicBezTo>
                      <a:pt x="781215" y="93887"/>
                      <a:pt x="701205" y="0"/>
                      <a:pt x="600875" y="0"/>
                    </a:cubicBezTo>
                    <a:lnTo>
                      <a:pt x="172720" y="0"/>
                    </a:lnTo>
                    <a:lnTo>
                      <a:pt x="172720" y="1467"/>
                    </a:lnTo>
                    <a:cubicBezTo>
                      <a:pt x="76200" y="5868"/>
                      <a:pt x="0" y="96821"/>
                      <a:pt x="0" y="208312"/>
                    </a:cubicBezTo>
                    <a:cubicBezTo>
                      <a:pt x="0" y="319803"/>
                      <a:pt x="77470" y="410757"/>
                      <a:pt x="172720" y="415158"/>
                    </a:cubicBezTo>
                    <a:lnTo>
                      <a:pt x="172720" y="416625"/>
                    </a:lnTo>
                    <a:lnTo>
                      <a:pt x="600875" y="416625"/>
                    </a:lnTo>
                    <a:cubicBezTo>
                      <a:pt x="699935" y="416625"/>
                      <a:pt x="781215" y="322737"/>
                      <a:pt x="781215" y="208312"/>
                    </a:cubicBezTo>
                    <a:close/>
                  </a:path>
                </a:pathLst>
              </a:custGeom>
              <a:solidFill>
                <a:srgbClr val="EDF0F2"/>
              </a:solidFill>
            </p:spPr>
          </p:sp>
        </p:grpSp>
        <p:sp>
          <p:nvSpPr>
            <p:cNvPr id="21" name="TextBox 21"/>
            <p:cNvSpPr txBox="1"/>
            <p:nvPr/>
          </p:nvSpPr>
          <p:spPr>
            <a:xfrm>
              <a:off x="367849" y="509984"/>
              <a:ext cx="1784786" cy="9738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79"/>
                </a:lnSpc>
              </a:pPr>
              <a:r>
                <a:rPr lang="en-US" sz="1275">
                  <a:solidFill>
                    <a:srgbClr val="5941FF"/>
                  </a:solidFill>
                  <a:latin typeface="Noto Sans"/>
                </a:rPr>
                <a:t>Mã hóa bất rối xứng</a:t>
              </a:r>
            </a:p>
            <a:p>
              <a:pPr marL="0" lvl="0" indent="0" algn="ctr">
                <a:lnSpc>
                  <a:spcPts val="1479"/>
                </a:lnSpc>
                <a:spcBef>
                  <a:spcPct val="0"/>
                </a:spcBef>
              </a:pPr>
              <a:r>
                <a:rPr lang="en-US" sz="1275">
                  <a:solidFill>
                    <a:srgbClr val="5941FF"/>
                  </a:solidFill>
                  <a:latin typeface="Noto Sans"/>
                </a:rPr>
                <a:t> khóa bí mật - khóa công khai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3260019" y="3103517"/>
            <a:ext cx="1890362" cy="952428"/>
            <a:chOff x="0" y="0"/>
            <a:chExt cx="2520483" cy="1269905"/>
          </a:xfrm>
        </p:grpSpPr>
        <p:grpSp>
          <p:nvGrpSpPr>
            <p:cNvPr id="23" name="Group 23"/>
            <p:cNvGrpSpPr/>
            <p:nvPr/>
          </p:nvGrpSpPr>
          <p:grpSpPr>
            <a:xfrm>
              <a:off x="0" y="0"/>
              <a:ext cx="2520483" cy="1269905"/>
              <a:chOff x="0" y="0"/>
              <a:chExt cx="806615" cy="4064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17780" y="22853"/>
                <a:ext cx="781215" cy="295802"/>
              </a:xfrm>
              <a:custGeom>
                <a:avLst/>
                <a:gdLst/>
                <a:ahLst/>
                <a:cxnLst/>
                <a:rect l="l" t="t" r="r" b="b"/>
                <a:pathLst>
                  <a:path w="781215" h="295802">
                    <a:moveTo>
                      <a:pt x="781215" y="147901"/>
                    </a:moveTo>
                    <a:cubicBezTo>
                      <a:pt x="781215" y="66660"/>
                      <a:pt x="701205" y="0"/>
                      <a:pt x="600875" y="0"/>
                    </a:cubicBezTo>
                    <a:lnTo>
                      <a:pt x="172720" y="0"/>
                    </a:lnTo>
                    <a:lnTo>
                      <a:pt x="172720" y="1042"/>
                    </a:lnTo>
                    <a:cubicBezTo>
                      <a:pt x="76200" y="4166"/>
                      <a:pt x="0" y="68743"/>
                      <a:pt x="0" y="147901"/>
                    </a:cubicBezTo>
                    <a:cubicBezTo>
                      <a:pt x="0" y="227060"/>
                      <a:pt x="77470" y="291636"/>
                      <a:pt x="172720" y="294761"/>
                    </a:cubicBezTo>
                    <a:lnTo>
                      <a:pt x="172720" y="295802"/>
                    </a:lnTo>
                    <a:lnTo>
                      <a:pt x="600875" y="295802"/>
                    </a:lnTo>
                    <a:cubicBezTo>
                      <a:pt x="699935" y="295802"/>
                      <a:pt x="781215" y="229143"/>
                      <a:pt x="781215" y="147901"/>
                    </a:cubicBezTo>
                    <a:close/>
                  </a:path>
                </a:pathLst>
              </a:custGeom>
              <a:solidFill>
                <a:srgbClr val="EDF0F2"/>
              </a:solidFill>
            </p:spPr>
          </p:sp>
        </p:grpSp>
        <p:sp>
          <p:nvSpPr>
            <p:cNvPr id="25" name="TextBox 25"/>
            <p:cNvSpPr txBox="1"/>
            <p:nvPr/>
          </p:nvSpPr>
          <p:spPr>
            <a:xfrm>
              <a:off x="367849" y="509984"/>
              <a:ext cx="1784786" cy="2499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479"/>
                </a:lnSpc>
                <a:spcBef>
                  <a:spcPct val="0"/>
                </a:spcBef>
              </a:pPr>
              <a:r>
                <a:rPr lang="en-US" sz="1275">
                  <a:solidFill>
                    <a:srgbClr val="5941FF"/>
                  </a:solidFill>
                  <a:latin typeface="Noto Sans"/>
                </a:rPr>
                <a:t>Dựa trên số khóa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4883833" y="4973335"/>
            <a:ext cx="2051478" cy="1260852"/>
            <a:chOff x="0" y="0"/>
            <a:chExt cx="2735303" cy="1681136"/>
          </a:xfrm>
        </p:grpSpPr>
        <p:grpSp>
          <p:nvGrpSpPr>
            <p:cNvPr id="27" name="Group 27"/>
            <p:cNvGrpSpPr/>
            <p:nvPr/>
          </p:nvGrpSpPr>
          <p:grpSpPr>
            <a:xfrm>
              <a:off x="0" y="0"/>
              <a:ext cx="2735303" cy="1681136"/>
              <a:chOff x="0" y="0"/>
              <a:chExt cx="806615" cy="40640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17780" y="22867"/>
                <a:ext cx="781215" cy="428774"/>
              </a:xfrm>
              <a:custGeom>
                <a:avLst/>
                <a:gdLst/>
                <a:ahLst/>
                <a:cxnLst/>
                <a:rect l="l" t="t" r="r" b="b"/>
                <a:pathLst>
                  <a:path w="781215" h="428774">
                    <a:moveTo>
                      <a:pt x="781215" y="214387"/>
                    </a:moveTo>
                    <a:cubicBezTo>
                      <a:pt x="781215" y="96625"/>
                      <a:pt x="701205" y="0"/>
                      <a:pt x="600875" y="0"/>
                    </a:cubicBezTo>
                    <a:lnTo>
                      <a:pt x="172720" y="0"/>
                    </a:lnTo>
                    <a:lnTo>
                      <a:pt x="172720" y="1510"/>
                    </a:lnTo>
                    <a:cubicBezTo>
                      <a:pt x="76200" y="6039"/>
                      <a:pt x="0" y="99645"/>
                      <a:pt x="0" y="214387"/>
                    </a:cubicBezTo>
                    <a:cubicBezTo>
                      <a:pt x="0" y="329129"/>
                      <a:pt x="77470" y="422735"/>
                      <a:pt x="172720" y="427264"/>
                    </a:cubicBezTo>
                    <a:lnTo>
                      <a:pt x="172720" y="428774"/>
                    </a:lnTo>
                    <a:lnTo>
                      <a:pt x="600875" y="428774"/>
                    </a:lnTo>
                    <a:cubicBezTo>
                      <a:pt x="699935" y="428774"/>
                      <a:pt x="781215" y="332149"/>
                      <a:pt x="781215" y="214387"/>
                    </a:cubicBezTo>
                    <a:close/>
                  </a:path>
                </a:pathLst>
              </a:custGeom>
              <a:solidFill>
                <a:srgbClr val="EDF0F2"/>
              </a:solidFill>
            </p:spPr>
          </p:sp>
        </p:grpSp>
        <p:sp>
          <p:nvSpPr>
            <p:cNvPr id="29" name="TextBox 29"/>
            <p:cNvSpPr txBox="1"/>
            <p:nvPr/>
          </p:nvSpPr>
          <p:spPr>
            <a:xfrm>
              <a:off x="520004" y="509984"/>
              <a:ext cx="1784786" cy="4912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79"/>
                </a:lnSpc>
              </a:pPr>
              <a:r>
                <a:rPr lang="en-US" sz="1275">
                  <a:solidFill>
                    <a:srgbClr val="5941FF"/>
                  </a:solidFill>
                  <a:latin typeface="Noto Sans"/>
                </a:rPr>
                <a:t>Mã hóa đối xứng </a:t>
              </a:r>
            </a:p>
            <a:p>
              <a:pPr marL="0" lvl="0" indent="0" algn="ctr">
                <a:lnSpc>
                  <a:spcPts val="1479"/>
                </a:lnSpc>
                <a:spcBef>
                  <a:spcPct val="0"/>
                </a:spcBef>
              </a:pPr>
              <a:r>
                <a:rPr lang="en-US" sz="1275">
                  <a:solidFill>
                    <a:srgbClr val="5941FF"/>
                  </a:solidFill>
                  <a:latin typeface="Noto Sans"/>
                </a:rPr>
                <a:t>khóa bí mật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3785377-4FEC-7C50-3DCB-31C0276F20B5}"/>
              </a:ext>
            </a:extLst>
          </p:cNvPr>
          <p:cNvSpPr txBox="1"/>
          <p:nvPr/>
        </p:nvSpPr>
        <p:spPr>
          <a:xfrm>
            <a:off x="6802490" y="3829827"/>
            <a:ext cx="2572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Khóa</a:t>
            </a:r>
            <a:r>
              <a:rPr lang="en-US" dirty="0"/>
              <a:t> k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vét</a:t>
            </a:r>
            <a:r>
              <a:rPr lang="en-US" dirty="0"/>
              <a:t> </a:t>
            </a:r>
            <a:r>
              <a:rPr lang="en-US" dirty="0" err="1"/>
              <a:t>cạn</a:t>
            </a:r>
            <a:endParaRPr lang="en-US" dirty="0"/>
          </a:p>
          <a:p>
            <a:endParaRPr lang="vi-V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22983" y="34634"/>
            <a:ext cx="7507633" cy="1166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 b="1" dirty="0">
                <a:solidFill>
                  <a:srgbClr val="000000"/>
                </a:solidFill>
                <a:latin typeface="Noto Sans"/>
              </a:rPr>
              <a:t>CRYPTOGRAPHY != ENCRYPTION</a:t>
            </a:r>
          </a:p>
          <a:p>
            <a:pPr>
              <a:lnSpc>
                <a:spcPts val="3079"/>
              </a:lnSpc>
            </a:pPr>
            <a:r>
              <a:rPr lang="en-US" sz="2199" dirty="0">
                <a:solidFill>
                  <a:srgbClr val="000000"/>
                </a:solidFill>
                <a:latin typeface="Noto Sans"/>
              </a:rPr>
              <a:t>- Cryptography: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lĩnh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vực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học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thuật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nghiên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cứu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về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mã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hóa</a:t>
            </a:r>
            <a:endParaRPr lang="en-US" sz="2199" dirty="0">
              <a:solidFill>
                <a:srgbClr val="000000"/>
              </a:solidFill>
              <a:latin typeface="Noto Sans"/>
            </a:endParaRPr>
          </a:p>
          <a:p>
            <a:pPr>
              <a:lnSpc>
                <a:spcPts val="3079"/>
              </a:lnSpc>
            </a:pPr>
            <a:r>
              <a:rPr lang="en-US" sz="2199" dirty="0">
                <a:solidFill>
                  <a:srgbClr val="000000"/>
                </a:solidFill>
                <a:latin typeface="Noto Sans"/>
              </a:rPr>
              <a:t>- Encryption: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hành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động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mã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hóa</a:t>
            </a:r>
            <a:endParaRPr lang="en-US" sz="2199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61951" y="1517658"/>
            <a:ext cx="3495649" cy="11660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 b="1" dirty="0">
                <a:solidFill>
                  <a:srgbClr val="000000"/>
                </a:solidFill>
                <a:latin typeface="Noto Sans"/>
              </a:rPr>
              <a:t>MÃ HÓA</a:t>
            </a:r>
          </a:p>
          <a:p>
            <a:pPr>
              <a:lnSpc>
                <a:spcPts val="3079"/>
              </a:lnSpc>
            </a:pPr>
            <a:r>
              <a:rPr lang="en-US" sz="2199" dirty="0">
                <a:solidFill>
                  <a:srgbClr val="000000"/>
                </a:solidFill>
                <a:latin typeface="Noto Sans"/>
              </a:rPr>
              <a:t>-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Giải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thuật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(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althogrition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)</a:t>
            </a:r>
          </a:p>
          <a:p>
            <a:pPr>
              <a:lnSpc>
                <a:spcPts val="3079"/>
              </a:lnSpc>
            </a:pPr>
            <a:r>
              <a:rPr lang="en-US" sz="2199" dirty="0">
                <a:solidFill>
                  <a:srgbClr val="000000"/>
                </a:solidFill>
                <a:latin typeface="Noto Sans"/>
              </a:rPr>
              <a:t>-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Khóa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(key)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04800" y="3581400"/>
            <a:ext cx="6296769" cy="1563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 b="1" dirty="0">
                <a:solidFill>
                  <a:srgbClr val="000000"/>
                </a:solidFill>
                <a:latin typeface="Noto Sans"/>
              </a:rPr>
              <a:t>PHƯƠNG PHÁP GIẢI MÃ:</a:t>
            </a:r>
          </a:p>
          <a:p>
            <a:pPr>
              <a:lnSpc>
                <a:spcPts val="3079"/>
              </a:lnSpc>
            </a:pPr>
            <a:r>
              <a:rPr lang="en-US" sz="2199" dirty="0">
                <a:solidFill>
                  <a:srgbClr val="000000"/>
                </a:solidFill>
                <a:latin typeface="Noto Sans"/>
              </a:rPr>
              <a:t>- </a:t>
            </a:r>
            <a:r>
              <a:rPr lang="en-US" sz="2199" dirty="0">
                <a:solidFill>
                  <a:srgbClr val="FF0000"/>
                </a:solidFill>
                <a:highlight>
                  <a:srgbClr val="FFFF00"/>
                </a:highlight>
                <a:latin typeface="Noto Sans"/>
              </a:rPr>
              <a:t>cryptanalyst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-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Phân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tích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mật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mã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theo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giải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thuật</a:t>
            </a:r>
            <a:endParaRPr lang="en-US" sz="2199" dirty="0">
              <a:solidFill>
                <a:srgbClr val="000000"/>
              </a:solidFill>
              <a:latin typeface="Noto Sans"/>
            </a:endParaRPr>
          </a:p>
          <a:p>
            <a:pPr>
              <a:lnSpc>
                <a:spcPts val="3079"/>
              </a:lnSpc>
            </a:pPr>
            <a:r>
              <a:rPr lang="en-US" sz="2199" dirty="0">
                <a:solidFill>
                  <a:srgbClr val="000000"/>
                </a:solidFill>
                <a:latin typeface="Noto Sans"/>
              </a:rPr>
              <a:t>- </a:t>
            </a:r>
            <a:r>
              <a:rPr lang="en-US" sz="2199" dirty="0">
                <a:solidFill>
                  <a:srgbClr val="FF0000"/>
                </a:solidFill>
                <a:highlight>
                  <a:srgbClr val="FFFF00"/>
                </a:highlight>
                <a:latin typeface="Noto Sans"/>
              </a:rPr>
              <a:t>Brute-force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-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vét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cạn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các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key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76200"/>
            <a:ext cx="9458609" cy="9244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19"/>
              </a:lnSpc>
            </a:pPr>
            <a:r>
              <a:rPr lang="en-US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 Ý VỀ KHÓA BẤT ĐỐI XỨNG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28600" y="1752600"/>
            <a:ext cx="6149419" cy="2358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000" b="1" dirty="0" err="1">
                <a:solidFill>
                  <a:srgbClr val="FF0000"/>
                </a:solidFill>
                <a:latin typeface="Noto Sans"/>
              </a:rPr>
              <a:t>Kí</a:t>
            </a:r>
            <a:r>
              <a:rPr lang="en-US" sz="2000" b="1" dirty="0">
                <a:solidFill>
                  <a:srgbClr val="FF0000"/>
                </a:solidFill>
                <a:latin typeface="Noto Sans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Noto Sans"/>
              </a:rPr>
              <a:t>rồi</a:t>
            </a:r>
            <a:r>
              <a:rPr lang="en-US" sz="2000" b="1" dirty="0">
                <a:solidFill>
                  <a:srgbClr val="FF0000"/>
                </a:solidFill>
                <a:latin typeface="Noto Sans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Noto Sans"/>
              </a:rPr>
              <a:t>mới</a:t>
            </a:r>
            <a:r>
              <a:rPr lang="en-US" sz="2000" b="1" dirty="0">
                <a:solidFill>
                  <a:srgbClr val="FF0000"/>
                </a:solidFill>
                <a:latin typeface="Noto Sans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Noto Sans"/>
              </a:rPr>
              <a:t>mã</a:t>
            </a:r>
            <a:r>
              <a:rPr lang="en-US" sz="2000" b="1" dirty="0">
                <a:solidFill>
                  <a:srgbClr val="FF0000"/>
                </a:solidFill>
                <a:latin typeface="Noto Sans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Noto Sans"/>
              </a:rPr>
              <a:t>hóa</a:t>
            </a:r>
            <a:r>
              <a:rPr lang="en-US" sz="2000" b="1" dirty="0">
                <a:solidFill>
                  <a:srgbClr val="FF0000"/>
                </a:solidFill>
                <a:latin typeface="Noto Sans"/>
              </a:rPr>
              <a:t> hay </a:t>
            </a:r>
            <a:r>
              <a:rPr lang="en-US" sz="2000" b="1" dirty="0" err="1">
                <a:solidFill>
                  <a:srgbClr val="FF0000"/>
                </a:solidFill>
                <a:latin typeface="Noto Sans"/>
              </a:rPr>
              <a:t>mã</a:t>
            </a:r>
            <a:r>
              <a:rPr lang="en-US" sz="2000" b="1" dirty="0">
                <a:solidFill>
                  <a:srgbClr val="FF0000"/>
                </a:solidFill>
                <a:latin typeface="Noto Sans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Noto Sans"/>
              </a:rPr>
              <a:t>hóa</a:t>
            </a:r>
            <a:r>
              <a:rPr lang="en-US" sz="2000" b="1" dirty="0">
                <a:solidFill>
                  <a:srgbClr val="FF0000"/>
                </a:solidFill>
                <a:latin typeface="Noto Sans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Noto Sans"/>
              </a:rPr>
              <a:t>rồi</a:t>
            </a:r>
            <a:r>
              <a:rPr lang="en-US" sz="2000" b="1" dirty="0">
                <a:solidFill>
                  <a:srgbClr val="FF0000"/>
                </a:solidFill>
                <a:latin typeface="Noto Sans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Noto Sans"/>
              </a:rPr>
              <a:t>với</a:t>
            </a:r>
            <a:r>
              <a:rPr lang="en-US" sz="2000" b="1" dirty="0">
                <a:solidFill>
                  <a:srgbClr val="FF0000"/>
                </a:solidFill>
                <a:latin typeface="Noto Sans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Noto Sans"/>
              </a:rPr>
              <a:t>kí</a:t>
            </a:r>
            <a:endParaRPr lang="en-US" sz="2000" b="1" dirty="0">
              <a:solidFill>
                <a:srgbClr val="FF0000"/>
              </a:solidFill>
              <a:latin typeface="Noto Sans"/>
            </a:endParaRPr>
          </a:p>
          <a:p>
            <a:pPr>
              <a:lnSpc>
                <a:spcPts val="3079"/>
              </a:lnSpc>
            </a:pPr>
            <a:r>
              <a:rPr lang="en-US" sz="2000" dirty="0">
                <a:solidFill>
                  <a:srgbClr val="000000"/>
                </a:solidFill>
                <a:latin typeface="Noto Sans"/>
              </a:rPr>
              <a:t>- </a:t>
            </a:r>
            <a:r>
              <a:rPr lang="en-US" sz="2000" dirty="0" err="1">
                <a:solidFill>
                  <a:srgbClr val="000000"/>
                </a:solidFill>
                <a:latin typeface="Noto Sans"/>
              </a:rPr>
              <a:t>Về</a:t>
            </a:r>
            <a:r>
              <a:rPr lang="en-US" sz="2000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Noto Sans"/>
              </a:rPr>
              <a:t>mặt</a:t>
            </a:r>
            <a:r>
              <a:rPr lang="en-US" sz="2000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Noto Sans"/>
              </a:rPr>
              <a:t>lý</a:t>
            </a:r>
            <a:r>
              <a:rPr lang="en-US" sz="2000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Noto Sans"/>
              </a:rPr>
              <a:t>thuyết</a:t>
            </a:r>
            <a:r>
              <a:rPr lang="en-US" sz="2000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Noto Sans"/>
              </a:rPr>
              <a:t>thì</a:t>
            </a:r>
            <a:r>
              <a:rPr lang="en-US" sz="2000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Noto Sans"/>
              </a:rPr>
              <a:t>như</a:t>
            </a:r>
            <a:r>
              <a:rPr lang="en-US" sz="2000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Noto Sans"/>
              </a:rPr>
              <a:t>nhau</a:t>
            </a:r>
            <a:r>
              <a:rPr lang="en-US" sz="2000" dirty="0">
                <a:solidFill>
                  <a:srgbClr val="000000"/>
                </a:solidFill>
                <a:latin typeface="Noto Sans"/>
              </a:rPr>
              <a:t>.</a:t>
            </a:r>
          </a:p>
          <a:p>
            <a:pPr>
              <a:lnSpc>
                <a:spcPts val="3079"/>
              </a:lnSpc>
            </a:pPr>
            <a:r>
              <a:rPr lang="en-US" sz="2000" dirty="0">
                <a:solidFill>
                  <a:srgbClr val="000000"/>
                </a:solidFill>
                <a:latin typeface="Noto Sans"/>
              </a:rPr>
              <a:t>- </a:t>
            </a:r>
            <a:r>
              <a:rPr lang="en-US" sz="2000" dirty="0" err="1">
                <a:solidFill>
                  <a:srgbClr val="000000"/>
                </a:solidFill>
                <a:latin typeface="Noto Sans"/>
              </a:rPr>
              <a:t>Ảnh</a:t>
            </a:r>
            <a:r>
              <a:rPr lang="en-US" sz="2000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Noto Sans"/>
              </a:rPr>
              <a:t>hưởng</a:t>
            </a:r>
            <a:r>
              <a:rPr lang="en-US" sz="2000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Noto Sans"/>
              </a:rPr>
              <a:t>bởi</a:t>
            </a:r>
            <a:r>
              <a:rPr lang="en-US" sz="2000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Noto Sans"/>
              </a:rPr>
              <a:t>pháp</a:t>
            </a:r>
            <a:r>
              <a:rPr lang="en-US" sz="2000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Noto Sans"/>
              </a:rPr>
              <a:t>luật</a:t>
            </a:r>
            <a:r>
              <a:rPr lang="en-US" sz="2000" dirty="0">
                <a:solidFill>
                  <a:srgbClr val="000000"/>
                </a:solidFill>
                <a:latin typeface="Noto Sans"/>
              </a:rPr>
              <a:t>. </a:t>
            </a:r>
            <a:r>
              <a:rPr lang="en-US" sz="2000" dirty="0" err="1">
                <a:solidFill>
                  <a:srgbClr val="000000"/>
                </a:solidFill>
                <a:latin typeface="Noto Sans"/>
              </a:rPr>
              <a:t>Kí</a:t>
            </a:r>
            <a:r>
              <a:rPr lang="en-US" sz="2000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Noto Sans"/>
              </a:rPr>
              <a:t>rồi</a:t>
            </a:r>
            <a:r>
              <a:rPr lang="en-US" sz="2000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00"/>
                </a:highlight>
                <a:latin typeface="Noto Sans"/>
              </a:rPr>
              <a:t>xác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Noto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00"/>
                </a:highlight>
                <a:latin typeface="Noto Sans"/>
              </a:rPr>
              <a:t>nhận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Noto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00"/>
                </a:highlight>
                <a:latin typeface="Noto Sans"/>
              </a:rPr>
              <a:t>nội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Noto Sans"/>
              </a:rPr>
              <a:t> dung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00"/>
                </a:highlight>
                <a:latin typeface="Noto Sans"/>
              </a:rPr>
              <a:t>chính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Noto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00"/>
                </a:highlight>
                <a:latin typeface="Noto Sans"/>
              </a:rPr>
              <a:t>xác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Noto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00"/>
                </a:highlight>
                <a:latin typeface="Noto Sans"/>
              </a:rPr>
              <a:t>rồi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Noto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00"/>
                </a:highlight>
                <a:latin typeface="Noto Sans"/>
              </a:rPr>
              <a:t>mã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Noto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00"/>
                </a:highlight>
                <a:latin typeface="Noto Sans"/>
              </a:rPr>
              <a:t>hóa</a:t>
            </a:r>
            <a:r>
              <a:rPr lang="en-US" sz="2000" dirty="0">
                <a:solidFill>
                  <a:srgbClr val="000000"/>
                </a:solidFill>
                <a:latin typeface="Noto Sans"/>
              </a:rPr>
              <a:t>. </a:t>
            </a:r>
            <a:r>
              <a:rPr lang="en-US" sz="2000" dirty="0" err="1">
                <a:solidFill>
                  <a:srgbClr val="000000"/>
                </a:solidFill>
                <a:latin typeface="Noto Sans"/>
              </a:rPr>
              <a:t>Mã</a:t>
            </a:r>
            <a:r>
              <a:rPr lang="en-US" sz="2000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Noto Sans"/>
              </a:rPr>
              <a:t>hóa</a:t>
            </a:r>
            <a:r>
              <a:rPr lang="en-US" sz="2000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Noto Sans"/>
              </a:rPr>
              <a:t>rồi</a:t>
            </a:r>
            <a:r>
              <a:rPr lang="en-US" sz="2000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Noto Sans"/>
              </a:rPr>
              <a:t>mới</a:t>
            </a:r>
            <a:r>
              <a:rPr lang="en-US" sz="2000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Noto Sans"/>
              </a:rPr>
              <a:t>kí</a:t>
            </a:r>
            <a:r>
              <a:rPr lang="en-US" sz="2000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Noto Sans"/>
              </a:rPr>
              <a:t>là</a:t>
            </a:r>
            <a:r>
              <a:rPr lang="en-US" sz="2000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00"/>
                </a:highlight>
                <a:latin typeface="Noto Sans"/>
              </a:rPr>
              <a:t>xác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Noto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00"/>
                </a:highlight>
                <a:latin typeface="Noto Sans"/>
              </a:rPr>
              <a:t>nhận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Noto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00"/>
                </a:highlight>
                <a:latin typeface="Noto Sans"/>
              </a:rPr>
              <a:t>nội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Noto Sans"/>
              </a:rPr>
              <a:t> dung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00"/>
                </a:highlight>
                <a:latin typeface="Noto Sans"/>
              </a:rPr>
              <a:t>mã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Noto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00"/>
                </a:highlight>
                <a:latin typeface="Noto Sans"/>
              </a:rPr>
              <a:t>hóa</a:t>
            </a:r>
            <a:endParaRPr lang="en-US" sz="2199" dirty="0">
              <a:solidFill>
                <a:srgbClr val="000000"/>
              </a:solidFill>
              <a:highlight>
                <a:srgbClr val="FFFF00"/>
              </a:highlight>
              <a:latin typeface="Noto Sans"/>
            </a:endParaRPr>
          </a:p>
          <a:p>
            <a:pPr algn="ctr">
              <a:lnSpc>
                <a:spcPts val="3079"/>
              </a:lnSpc>
            </a:pPr>
            <a:endParaRPr lang="en-US" sz="2199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0" y="5151476"/>
            <a:ext cx="9390070" cy="763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 dirty="0" err="1">
                <a:solidFill>
                  <a:srgbClr val="FF1616"/>
                </a:solidFill>
                <a:latin typeface="Noto Sans"/>
              </a:rPr>
              <a:t>Sử</a:t>
            </a:r>
            <a:r>
              <a:rPr lang="en-US" sz="2199" dirty="0">
                <a:solidFill>
                  <a:srgbClr val="FF1616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FF1616"/>
                </a:solidFill>
                <a:latin typeface="Noto Sans"/>
              </a:rPr>
              <a:t>dụng</a:t>
            </a:r>
            <a:r>
              <a:rPr lang="en-US" sz="2199" dirty="0">
                <a:solidFill>
                  <a:srgbClr val="FF1616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FF1616"/>
                </a:solidFill>
                <a:latin typeface="Noto Sans"/>
              </a:rPr>
              <a:t>khóa</a:t>
            </a:r>
            <a:r>
              <a:rPr lang="en-US" sz="2199" dirty="0">
                <a:solidFill>
                  <a:srgbClr val="FF1616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FF1616"/>
                </a:solidFill>
                <a:latin typeface="Noto Sans"/>
              </a:rPr>
              <a:t>công</a:t>
            </a:r>
            <a:r>
              <a:rPr lang="en-US" sz="2199" dirty="0">
                <a:solidFill>
                  <a:srgbClr val="FF1616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FF1616"/>
                </a:solidFill>
                <a:latin typeface="Noto Sans"/>
              </a:rPr>
              <a:t>khai</a:t>
            </a:r>
            <a:r>
              <a:rPr lang="en-US" sz="2199" dirty="0">
                <a:solidFill>
                  <a:srgbClr val="FF1616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FF1616"/>
                </a:solidFill>
                <a:latin typeface="Noto Sans"/>
              </a:rPr>
              <a:t>của</a:t>
            </a:r>
            <a:r>
              <a:rPr lang="en-US" sz="2199" dirty="0">
                <a:solidFill>
                  <a:srgbClr val="FF1616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FF1616"/>
                </a:solidFill>
                <a:latin typeface="Noto Sans"/>
              </a:rPr>
              <a:t>người</a:t>
            </a:r>
            <a:r>
              <a:rPr lang="en-US" sz="2199" dirty="0">
                <a:solidFill>
                  <a:srgbClr val="FF1616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FF1616"/>
                </a:solidFill>
                <a:latin typeface="Noto Sans"/>
              </a:rPr>
              <a:t>khác</a:t>
            </a:r>
            <a:r>
              <a:rPr lang="en-US" sz="2199" dirty="0">
                <a:solidFill>
                  <a:srgbClr val="FF1616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FF1616"/>
                </a:solidFill>
                <a:latin typeface="Noto Sans"/>
              </a:rPr>
              <a:t>để</a:t>
            </a:r>
            <a:r>
              <a:rPr lang="en-US" sz="2199" dirty="0">
                <a:solidFill>
                  <a:srgbClr val="FF1616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FF1616"/>
                </a:solidFill>
                <a:latin typeface="Noto Sans"/>
              </a:rPr>
              <a:t>giải</a:t>
            </a:r>
            <a:r>
              <a:rPr lang="en-US" sz="2199" dirty="0">
                <a:solidFill>
                  <a:srgbClr val="FF1616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FF1616"/>
                </a:solidFill>
                <a:latin typeface="Noto Sans"/>
              </a:rPr>
              <a:t>mã</a:t>
            </a:r>
            <a:r>
              <a:rPr lang="en-US" sz="2199" dirty="0">
                <a:solidFill>
                  <a:srgbClr val="FF1616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FF1616"/>
                </a:solidFill>
                <a:latin typeface="Noto Sans"/>
              </a:rPr>
              <a:t>mà</a:t>
            </a:r>
            <a:r>
              <a:rPr lang="en-US" sz="2199" dirty="0">
                <a:solidFill>
                  <a:srgbClr val="FF1616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FF1616"/>
                </a:solidFill>
                <a:latin typeface="Noto Sans"/>
              </a:rPr>
              <a:t>nội</a:t>
            </a:r>
            <a:r>
              <a:rPr lang="en-US" sz="2199" dirty="0">
                <a:solidFill>
                  <a:srgbClr val="FF1616"/>
                </a:solidFill>
                <a:latin typeface="Noto Sans"/>
              </a:rPr>
              <a:t> dung </a:t>
            </a:r>
            <a:r>
              <a:rPr lang="en-US" sz="2199" dirty="0" err="1">
                <a:solidFill>
                  <a:srgbClr val="FF1616"/>
                </a:solidFill>
                <a:latin typeface="Noto Sans"/>
              </a:rPr>
              <a:t>giải</a:t>
            </a:r>
            <a:r>
              <a:rPr lang="en-US" sz="2199" dirty="0">
                <a:solidFill>
                  <a:srgbClr val="FF1616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FF1616"/>
                </a:solidFill>
                <a:latin typeface="Noto Sans"/>
              </a:rPr>
              <a:t>mã</a:t>
            </a:r>
            <a:r>
              <a:rPr lang="en-US" sz="2199" dirty="0">
                <a:solidFill>
                  <a:srgbClr val="FF1616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FF1616"/>
                </a:solidFill>
                <a:latin typeface="Noto Sans"/>
              </a:rPr>
              <a:t>có</a:t>
            </a:r>
            <a:r>
              <a:rPr lang="en-US" sz="2199" dirty="0">
                <a:solidFill>
                  <a:srgbClr val="FF1616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FF1616"/>
                </a:solidFill>
                <a:latin typeface="Noto Sans"/>
              </a:rPr>
              <a:t>thể</a:t>
            </a:r>
            <a:r>
              <a:rPr lang="en-US" sz="2199" dirty="0">
                <a:solidFill>
                  <a:srgbClr val="FF1616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FF1616"/>
                </a:solidFill>
                <a:latin typeface="Noto Sans"/>
              </a:rPr>
              <a:t>đọc</a:t>
            </a:r>
            <a:r>
              <a:rPr lang="en-US" sz="2199" dirty="0">
                <a:solidFill>
                  <a:srgbClr val="FF1616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FF1616"/>
                </a:solidFill>
                <a:latin typeface="Noto Sans"/>
              </a:rPr>
              <a:t>được</a:t>
            </a:r>
            <a:r>
              <a:rPr lang="en-US" sz="2199" dirty="0">
                <a:solidFill>
                  <a:srgbClr val="FF1616"/>
                </a:solidFill>
                <a:latin typeface="Noto Sans"/>
              </a:rPr>
              <a:t>. </a:t>
            </a:r>
            <a:r>
              <a:rPr lang="en-US" sz="2199" dirty="0" err="1">
                <a:solidFill>
                  <a:srgbClr val="FF1616"/>
                </a:solidFill>
                <a:latin typeface="Noto Sans"/>
              </a:rPr>
              <a:t>trường</a:t>
            </a:r>
            <a:r>
              <a:rPr lang="en-US" sz="2199" dirty="0">
                <a:solidFill>
                  <a:srgbClr val="FF1616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FF1616"/>
                </a:solidFill>
                <a:latin typeface="Noto Sans"/>
              </a:rPr>
              <a:t>hợp</a:t>
            </a:r>
            <a:r>
              <a:rPr lang="en-US" sz="2199" dirty="0">
                <a:solidFill>
                  <a:srgbClr val="FF1616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FF1616"/>
                </a:solidFill>
                <a:latin typeface="Noto Sans"/>
              </a:rPr>
              <a:t>này</a:t>
            </a:r>
            <a:r>
              <a:rPr lang="en-US" sz="2199" dirty="0">
                <a:solidFill>
                  <a:srgbClr val="FF1616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FF1616"/>
                </a:solidFill>
                <a:latin typeface="Noto Sans"/>
              </a:rPr>
              <a:t>xử</a:t>
            </a:r>
            <a:r>
              <a:rPr lang="en-US" sz="2199" dirty="0">
                <a:solidFill>
                  <a:srgbClr val="FF1616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FF1616"/>
                </a:solidFill>
                <a:latin typeface="Noto Sans"/>
              </a:rPr>
              <a:t>lý</a:t>
            </a:r>
            <a:r>
              <a:rPr lang="en-US" sz="2199" dirty="0">
                <a:solidFill>
                  <a:srgbClr val="FF1616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FF1616"/>
                </a:solidFill>
                <a:latin typeface="Noto Sans"/>
              </a:rPr>
              <a:t>ntn</a:t>
            </a:r>
            <a:r>
              <a:rPr lang="en-US" sz="2199" dirty="0">
                <a:solidFill>
                  <a:srgbClr val="FF1616"/>
                </a:solidFill>
                <a:latin typeface="Noto Sans"/>
              </a:rPr>
              <a:t>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666099" y="125764"/>
            <a:ext cx="4421402" cy="567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MÃ HÓA BLOCK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0" y="693420"/>
            <a:ext cx="9753600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 dirty="0">
                <a:solidFill>
                  <a:srgbClr val="000000"/>
                </a:solidFill>
                <a:latin typeface="Noto Sans"/>
              </a:rPr>
              <a:t>Chia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plainText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thành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từng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block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với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các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giá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trị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b="1" dirty="0">
                <a:solidFill>
                  <a:srgbClr val="FF0000"/>
                </a:solidFill>
                <a:latin typeface="Noto Sans"/>
              </a:rPr>
              <a:t>bit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để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mã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hóa</a:t>
            </a:r>
            <a:endParaRPr lang="en-US" sz="2199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22744" y="1398517"/>
            <a:ext cx="2977656" cy="3690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 dirty="0" err="1">
                <a:solidFill>
                  <a:srgbClr val="000000"/>
                </a:solidFill>
                <a:latin typeface="Noto Sans"/>
              </a:rPr>
              <a:t>Mã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hóa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b="1" dirty="0">
                <a:solidFill>
                  <a:srgbClr val="000000"/>
                </a:solidFill>
                <a:latin typeface="Noto Sans"/>
              </a:rPr>
              <a:t>DES, AES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22744" y="2590800"/>
            <a:ext cx="5565625" cy="31537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 dirty="0" err="1">
                <a:solidFill>
                  <a:srgbClr val="000000"/>
                </a:solidFill>
                <a:latin typeface="Noto Sans"/>
              </a:rPr>
              <a:t>Mã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hóa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b="1" dirty="0">
                <a:solidFill>
                  <a:srgbClr val="FF0000"/>
                </a:solidFill>
                <a:latin typeface="Noto Sans"/>
              </a:rPr>
              <a:t>DES</a:t>
            </a:r>
          </a:p>
          <a:p>
            <a:pPr>
              <a:lnSpc>
                <a:spcPts val="3079"/>
              </a:lnSpc>
            </a:pPr>
            <a:r>
              <a:rPr lang="en-US" sz="2199" dirty="0">
                <a:solidFill>
                  <a:srgbClr val="000000"/>
                </a:solidFill>
                <a:latin typeface="Noto Sans"/>
              </a:rPr>
              <a:t>- Chia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thành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nhiều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block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mỗi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block 64 bit</a:t>
            </a:r>
          </a:p>
          <a:p>
            <a:pPr>
              <a:lnSpc>
                <a:spcPts val="3079"/>
              </a:lnSpc>
            </a:pPr>
            <a:r>
              <a:rPr lang="en-US" sz="2199" dirty="0">
                <a:solidFill>
                  <a:srgbClr val="000000"/>
                </a:solidFill>
                <a:latin typeface="Noto Sans"/>
              </a:rPr>
              <a:t>- Chia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mỗi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block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làm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đôi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(64/2 =32)</a:t>
            </a:r>
          </a:p>
          <a:p>
            <a:pPr>
              <a:lnSpc>
                <a:spcPts val="3079"/>
              </a:lnSpc>
            </a:pPr>
            <a:r>
              <a:rPr lang="en-US" sz="2199" dirty="0">
                <a:solidFill>
                  <a:srgbClr val="000000"/>
                </a:solidFill>
                <a:latin typeface="Noto Sans"/>
              </a:rPr>
              <a:t>-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Giữ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nguyên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1/2 block (block 1)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và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quán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vị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trí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trái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hoặc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phải</a:t>
            </a:r>
            <a:endParaRPr lang="en-US" sz="2199" dirty="0">
              <a:solidFill>
                <a:srgbClr val="000000"/>
              </a:solidFill>
              <a:latin typeface="Noto Sans"/>
            </a:endParaRPr>
          </a:p>
          <a:p>
            <a:pPr>
              <a:lnSpc>
                <a:spcPts val="3079"/>
              </a:lnSpc>
            </a:pPr>
            <a:r>
              <a:rPr lang="en-US" sz="2199" dirty="0">
                <a:solidFill>
                  <a:srgbClr val="000000"/>
                </a:solidFill>
                <a:latin typeface="Noto Sans"/>
              </a:rPr>
              <a:t>- Block 1/2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còn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lại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(block 2) </a:t>
            </a:r>
            <a:r>
              <a:rPr lang="en-US" sz="2199" b="1" dirty="0">
                <a:solidFill>
                  <a:srgbClr val="FF0000"/>
                </a:solidFill>
                <a:highlight>
                  <a:srgbClr val="FFFF00"/>
                </a:highlight>
                <a:latin typeface="Noto Sans"/>
              </a:rPr>
              <a:t>XOR</a:t>
            </a:r>
            <a:r>
              <a:rPr lang="en-US" sz="2199" b="1" dirty="0">
                <a:solidFill>
                  <a:srgbClr val="000000"/>
                </a:solidFill>
                <a:highlight>
                  <a:srgbClr val="FFFF00"/>
                </a:highlight>
                <a:latin typeface="Noto Sans"/>
              </a:rPr>
              <a:t> </a:t>
            </a:r>
            <a:r>
              <a:rPr lang="en-US" sz="2199" b="1" dirty="0">
                <a:solidFill>
                  <a:srgbClr val="FF0000"/>
                </a:solidFill>
                <a:highlight>
                  <a:srgbClr val="FFFF00"/>
                </a:highlight>
                <a:latin typeface="Noto Sans"/>
              </a:rPr>
              <a:t>f</a:t>
            </a:r>
            <a:r>
              <a:rPr lang="en-US" sz="2199" b="1" dirty="0">
                <a:solidFill>
                  <a:srgbClr val="000000"/>
                </a:solidFill>
                <a:highlight>
                  <a:srgbClr val="FFFF00"/>
                </a:highlight>
                <a:latin typeface="Noto Sans"/>
              </a:rPr>
              <a:t>(block1, Key) </a:t>
            </a:r>
          </a:p>
          <a:p>
            <a:pPr>
              <a:lnSpc>
                <a:spcPts val="3079"/>
              </a:lnSpc>
            </a:pPr>
            <a:r>
              <a:rPr lang="en-US" sz="2199" dirty="0">
                <a:solidFill>
                  <a:srgbClr val="000000"/>
                </a:solidFill>
                <a:latin typeface="Noto Sans"/>
              </a:rPr>
              <a:t>-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Lặp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lại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liên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tiếp</a:t>
            </a:r>
            <a:r>
              <a:rPr lang="en-US" sz="2199" dirty="0">
                <a:solidFill>
                  <a:srgbClr val="000000"/>
                </a:solidFill>
                <a:latin typeface="Noto Sans"/>
              </a:rPr>
              <a:t> 16 </a:t>
            </a:r>
            <a:r>
              <a:rPr lang="en-US" sz="2199" dirty="0" err="1">
                <a:solidFill>
                  <a:srgbClr val="000000"/>
                </a:solidFill>
                <a:latin typeface="Noto Sans"/>
              </a:rPr>
              <a:t>lần</a:t>
            </a:r>
            <a:endParaRPr lang="en-US" sz="2199" dirty="0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1611</Words>
  <Application>Microsoft Office PowerPoint</Application>
  <PresentationFormat>Custom</PresentationFormat>
  <Paragraphs>228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Noto Serif Display Black</vt:lpstr>
      <vt:lpstr>Noto Sans</vt:lpstr>
      <vt:lpstr>Calibri</vt:lpstr>
      <vt:lpstr>Arial</vt:lpstr>
      <vt:lpstr>DejaVu Serif</vt:lpstr>
      <vt:lpstr>Clear Sans Thin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Đánh giấn toàn thông tin</dc:title>
  <cp:lastModifiedBy>IOTSOFTVN Ngo Dinh</cp:lastModifiedBy>
  <cp:revision>2</cp:revision>
  <dcterms:created xsi:type="dcterms:W3CDTF">2006-08-16T00:00:00Z</dcterms:created>
  <dcterms:modified xsi:type="dcterms:W3CDTF">2022-09-11T06:35:13Z</dcterms:modified>
  <dc:identifier>DAFIvCY2Abw</dc:identifier>
</cp:coreProperties>
</file>