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A856-9E27-ECBF-C12F-B7E6C7E46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1F46D-5C9A-A559-F567-402648CA3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E34F-D834-0DA7-B446-E0D19F3F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39B9-965E-4A4E-834D-86D0D6AF115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18F7-B397-E5AB-8E7F-F378CC6D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B543-ED57-FFAF-92F1-F6F0370E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3D5-2AAF-47AC-823E-35B4E208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A59E-3D46-6DFD-9B7E-75730B84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038F6-4B85-DA68-D1E7-095458B0F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094F2-107C-6F13-52E3-FA677900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39B9-965E-4A4E-834D-86D0D6AF115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8300D-DB38-F9DA-650D-D59889B0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3E85-A34C-0276-C616-8AFEC79E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3D5-2AAF-47AC-823E-35B4E208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3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274D4-092B-84BD-D278-7CEB9204C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E07CF-B65C-11AE-03D5-84D44CBFD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0FA89-096E-3EE0-A99F-803D3393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39B9-965E-4A4E-834D-86D0D6AF115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3FB0-ECAA-C57F-6C6B-8763DF69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96661-CB34-E9FB-065D-4B453358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3D5-2AAF-47AC-823E-35B4E208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7032-579D-0D54-7DC2-18BFE388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0A27-4B0F-8FA0-FA6C-67C6659C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304C4-5B07-3585-C950-55A3532E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39B9-965E-4A4E-834D-86D0D6AF115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3A094-FAD4-FB0A-8EDB-27218FED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8560-B358-CDD5-98DC-4AC00C1A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3D5-2AAF-47AC-823E-35B4E208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C385-6547-B958-26F6-65F1437A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40870-B198-119C-CEA5-A41992B86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696B-17A1-EB7E-EC08-D1C95126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39B9-965E-4A4E-834D-86D0D6AF115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D116-E8B3-B4E3-BF2E-D3268D16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4CAF1-926A-B099-B609-E0DD2F5C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3D5-2AAF-47AC-823E-35B4E208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A655-741F-5D7B-60FF-E7EAC359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9659-2D3A-B3B9-A4D3-0FD48BD5B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5F58C-1ECD-82C1-101D-CC4B2430C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23687-DC01-D650-1138-43D2ABEA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39B9-965E-4A4E-834D-86D0D6AF115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5AEB-C590-0B59-A44F-77C4F672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412C2-CB07-9A2B-B73E-4707223F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3D5-2AAF-47AC-823E-35B4E208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8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3366-7187-CB07-020E-4A41A9B0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99B1A-34C9-1DBE-ACC5-8C4482142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594A1-54D5-4EC1-C37B-87DB052A8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17F0-6497-AA68-1F54-554FA45ED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7C5A1-8456-48DF-0522-A5C9869BF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4837-F25E-EC54-3A55-AB9E7EE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39B9-965E-4A4E-834D-86D0D6AF115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F87A0-4920-53FC-22E7-9B86FB3E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2D117-01C7-45F1-71B6-7BF14F91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3D5-2AAF-47AC-823E-35B4E208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2505-7D2C-B6B7-0444-AF1317D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86BF3-0059-34EB-9EAD-D63421C4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39B9-965E-4A4E-834D-86D0D6AF115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72688-30AC-E2E1-B01B-924899C0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297DE-D27B-0C95-39D9-496AB768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3D5-2AAF-47AC-823E-35B4E208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FB4EF-08E7-C332-A722-F75AD7CA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39B9-965E-4A4E-834D-86D0D6AF115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F1027-A8FD-8C23-6EC0-F60B8898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A1EC7-B8BA-FBDF-D52F-DB0FFB71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3D5-2AAF-47AC-823E-35B4E208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4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52E8-D1B8-ABE7-0F56-C9582E94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8C3E-60E3-1904-8539-34975B3D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01CAB-5942-66D1-1D35-1BB0EAE30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F29C2-CC0E-82C0-BD35-06D20CD1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39B9-965E-4A4E-834D-86D0D6AF115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CE9FA-1BCE-0322-A21E-90CFA274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5FE90-2CF4-6055-CB67-3505C548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3D5-2AAF-47AC-823E-35B4E208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78CC-0F63-B130-92AE-7F91B0E3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F70D9-5EFE-3653-4C2D-B6C0A8FB6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04245-3353-9A41-4CFB-26CA5B24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AC788-5724-234C-249B-FB3EB621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39B9-965E-4A4E-834D-86D0D6AF115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A9EE6-2C2B-B001-986D-7E6682DC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40165-716A-9A31-A4BA-D7AB731E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3D5-2AAF-47AC-823E-35B4E208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5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A6181-A913-9167-7D80-50F38EC3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CD81D-3725-5806-F34F-584E6923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394E-D3FE-B180-9786-E1F18BD3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639B9-965E-4A4E-834D-86D0D6AF115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F2CC-86E4-A6AB-283B-DA53C89FB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5C10-104C-D268-17DA-228F7A09A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03D5-2AAF-47AC-823E-35B4E208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2BABC-D647-F9E0-BA08-0AF4A059DE06}"/>
              </a:ext>
            </a:extLst>
          </p:cNvPr>
          <p:cNvSpPr txBox="1"/>
          <p:nvPr/>
        </p:nvSpPr>
        <p:spPr>
          <a:xfrm>
            <a:off x="3038009" y="209507"/>
            <a:ext cx="713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TỪ NHỮNG VẤN ĐỀ MỞ ẢO TRONG THỰC TẾ SẼ LÀM RÕ HƠN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CCDB3-6733-4A79-40A4-AAFCC05A8A8E}"/>
              </a:ext>
            </a:extLst>
          </p:cNvPr>
          <p:cNvSpPr txBox="1"/>
          <p:nvPr/>
        </p:nvSpPr>
        <p:spPr>
          <a:xfrm>
            <a:off x="311427" y="781878"/>
            <a:ext cx="4291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: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thuộc</a:t>
            </a:r>
            <a:endParaRPr lang="en-US" dirty="0"/>
          </a:p>
          <a:p>
            <a:r>
              <a:rPr lang="en-US" dirty="0" err="1"/>
              <a:t>Từ</a:t>
            </a:r>
            <a:r>
              <a:rPr lang="en-US" dirty="0"/>
              <a:t> 0-100 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ở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C7E15-1DCC-C001-939E-2D28FC469EC7}"/>
              </a:ext>
            </a:extLst>
          </p:cNvPr>
          <p:cNvSpPr txBox="1"/>
          <p:nvPr/>
        </p:nvSpPr>
        <p:spPr>
          <a:xfrm>
            <a:off x="3359426" y="2372139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!=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0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B36202-DAD5-04F3-C9DE-EB48143744F1}"/>
              </a:ext>
            </a:extLst>
          </p:cNvPr>
          <p:cNvSpPr txBox="1"/>
          <p:nvPr/>
        </p:nvSpPr>
        <p:spPr>
          <a:xfrm>
            <a:off x="3823253" y="165364"/>
            <a:ext cx="506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619C0-542D-D734-A248-1C3717D867A6}"/>
              </a:ext>
            </a:extLst>
          </p:cNvPr>
          <p:cNvSpPr txBox="1"/>
          <p:nvPr/>
        </p:nvSpPr>
        <p:spPr>
          <a:xfrm>
            <a:off x="490330" y="1570382"/>
            <a:ext cx="6419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r>
              <a:rPr lang="en-US" dirty="0"/>
              <a:t>A = {con </a:t>
            </a:r>
            <a:r>
              <a:rPr lang="en-US" dirty="0" err="1"/>
              <a:t>người</a:t>
            </a:r>
            <a:r>
              <a:rPr lang="en-US" dirty="0"/>
              <a:t>}</a:t>
            </a:r>
          </a:p>
          <a:p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A !</a:t>
            </a:r>
            <a:r>
              <a:rPr lang="en-US" dirty="0" err="1"/>
              <a:t>thuộc</a:t>
            </a:r>
            <a:r>
              <a:rPr lang="en-US" dirty="0"/>
              <a:t>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D7EAC-35B3-210D-81B5-6207C9669A80}"/>
              </a:ext>
            </a:extLst>
          </p:cNvPr>
          <p:cNvSpPr txBox="1"/>
          <p:nvPr/>
        </p:nvSpPr>
        <p:spPr>
          <a:xfrm>
            <a:off x="490330" y="2653747"/>
            <a:ext cx="6147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r>
              <a:rPr lang="en-US" dirty="0"/>
              <a:t>B = {!con </a:t>
            </a:r>
            <a:r>
              <a:rPr lang="en-US" dirty="0" err="1"/>
              <a:t>người</a:t>
            </a:r>
            <a:r>
              <a:rPr lang="en-US" dirty="0"/>
              <a:t>}</a:t>
            </a:r>
          </a:p>
          <a:p>
            <a:r>
              <a:rPr lang="en-US" dirty="0" err="1"/>
              <a:t>Chim</a:t>
            </a:r>
            <a:r>
              <a:rPr lang="en-US" dirty="0"/>
              <a:t>  !</a:t>
            </a:r>
            <a:r>
              <a:rPr lang="en-US" dirty="0" err="1"/>
              <a:t>thuộc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B </a:t>
            </a:r>
            <a:r>
              <a:rPr lang="en-US" dirty="0" err="1"/>
              <a:t>thuộc</a:t>
            </a:r>
            <a:r>
              <a:rPr lang="en-US" dirty="0"/>
              <a:t> B (do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59271C-BB54-2A9E-DFE1-78C2D0B58990}"/>
              </a:ext>
            </a:extLst>
          </p:cNvPr>
          <p:cNvSpPr/>
          <p:nvPr/>
        </p:nvSpPr>
        <p:spPr>
          <a:xfrm>
            <a:off x="298174" y="1477617"/>
            <a:ext cx="7003774" cy="2246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EC4B1-8DCF-A7B8-01AE-8901AD566424}"/>
              </a:ext>
            </a:extLst>
          </p:cNvPr>
          <p:cNvSpPr txBox="1"/>
          <p:nvPr/>
        </p:nvSpPr>
        <p:spPr>
          <a:xfrm>
            <a:off x="5764695" y="238539"/>
            <a:ext cx="4169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</a:p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nợ</a:t>
            </a:r>
            <a:r>
              <a:rPr lang="en-US" dirty="0"/>
              <a:t> </a:t>
            </a:r>
            <a:r>
              <a:rPr lang="en-US" dirty="0" err="1"/>
              <a:t>xấu</a:t>
            </a:r>
            <a:endParaRPr lang="en-US" dirty="0"/>
          </a:p>
          <a:p>
            <a:r>
              <a:rPr lang="en-US" dirty="0"/>
              <a:t>=&gt;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nợ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E6A1B-E5AE-A1FD-F2A4-15E0824A0DF9}"/>
              </a:ext>
            </a:extLst>
          </p:cNvPr>
          <p:cNvSpPr txBox="1"/>
          <p:nvPr/>
        </p:nvSpPr>
        <p:spPr>
          <a:xfrm>
            <a:off x="238539" y="848139"/>
            <a:ext cx="4273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con fuzzy sets</a:t>
            </a:r>
          </a:p>
          <a:p>
            <a:r>
              <a:rPr lang="en-US" dirty="0"/>
              <a:t>{1,0}  </a:t>
            </a:r>
          </a:p>
          <a:p>
            <a:r>
              <a:rPr lang="en-US" dirty="0"/>
              <a:t>[0,1]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 0-&gt;1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A00FD-44C5-3B51-728C-3B3BF1EA60FD}"/>
              </a:ext>
            </a:extLst>
          </p:cNvPr>
          <p:cNvSpPr txBox="1"/>
          <p:nvPr/>
        </p:nvSpPr>
        <p:spPr>
          <a:xfrm>
            <a:off x="8363995" y="1782418"/>
            <a:ext cx="3139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6FAE-3D2E-E781-88F2-81A0855F9146}"/>
              </a:ext>
            </a:extLst>
          </p:cNvPr>
          <p:cNvSpPr txBox="1"/>
          <p:nvPr/>
        </p:nvSpPr>
        <p:spPr>
          <a:xfrm>
            <a:off x="2375452" y="3220278"/>
            <a:ext cx="2024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Dãy</a:t>
            </a:r>
            <a:r>
              <a:rPr lang="en-US" dirty="0"/>
              <a:t> {un}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u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e&gt;0 E</a:t>
            </a:r>
          </a:p>
        </p:txBody>
      </p:sp>
    </p:spTree>
    <p:extLst>
      <p:ext uri="{BB962C8B-B14F-4D97-AF65-F5344CB8AC3E}">
        <p14:creationId xmlns:p14="http://schemas.microsoft.com/office/powerpoint/2010/main" val="132619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43D1-5DF7-02D8-8F35-BCD8ECC9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A655-531A-7671-4CAA-D3837455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lvl="1"/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/>
              <a:t>luận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9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IOTSOFTVN Ngo Dinh</dc:creator>
  <cp:lastModifiedBy>IOTSOFTVN Ngo Dinh</cp:lastModifiedBy>
  <cp:revision>1</cp:revision>
  <dcterms:created xsi:type="dcterms:W3CDTF">2022-08-13T01:43:17Z</dcterms:created>
  <dcterms:modified xsi:type="dcterms:W3CDTF">2022-08-13T03:23:57Z</dcterms:modified>
</cp:coreProperties>
</file>