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a709899b41654284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66" r:id="rId9"/>
    <p:sldId xmlns:r="http://schemas.openxmlformats.org/officeDocument/2006/relationships" id="268" r:id="rId11"/>
    <p:sldId xmlns:r="http://schemas.openxmlformats.org/officeDocument/2006/relationships" id="273" r:id="rId15"/>
    <p:sldId xmlns:r="http://schemas.openxmlformats.org/officeDocument/2006/relationships" id="275" r:id="rId17"/>
    <p:sldId xmlns:r="http://schemas.openxmlformats.org/officeDocument/2006/relationships" id="280" r:id="rId21"/>
    <p:sldId xmlns:r="http://schemas.openxmlformats.org/officeDocument/2006/relationships" id="282" r:id="rId23"/>
    <p:sldId xmlns:r="http://schemas.openxmlformats.org/officeDocument/2006/relationships" id="289" r:id="rId28"/>
    <p:sldId xmlns:r="http://schemas.openxmlformats.org/officeDocument/2006/relationships" id="291" r:id="rId30"/>
    <p:sldId xmlns:r="http://schemas.openxmlformats.org/officeDocument/2006/relationships" id="295" r:id="rId33"/>
    <p:sldId xmlns:r="http://schemas.openxmlformats.org/officeDocument/2006/relationships" id="297" r:id="rId35"/>
    <p:sldId xmlns:r="http://schemas.openxmlformats.org/officeDocument/2006/relationships" id="302" r:id="rId39"/>
    <p:sldId xmlns:r="http://schemas.openxmlformats.org/officeDocument/2006/relationships" id="308" r:id="rId4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9" /><Relationship Type="http://schemas.openxmlformats.org/officeDocument/2006/relationships/slide" Target="/ppt/slides/slide3.xml" Id="rId11" /><Relationship Type="http://schemas.openxmlformats.org/officeDocument/2006/relationships/slide" Target="/ppt/slides/slide4.xml" Id="rId15" /><Relationship Type="http://schemas.openxmlformats.org/officeDocument/2006/relationships/slide" Target="/ppt/slides/slide5.xml" Id="rId17" /><Relationship Type="http://schemas.openxmlformats.org/officeDocument/2006/relationships/slide" Target="/ppt/slides/slide6.xml" Id="rId21" /><Relationship Type="http://schemas.openxmlformats.org/officeDocument/2006/relationships/slide" Target="/ppt/slides/slide7.xml" Id="rId23" /><Relationship Type="http://schemas.openxmlformats.org/officeDocument/2006/relationships/slide" Target="/ppt/slides/slide8.xml" Id="rId28" /><Relationship Type="http://schemas.openxmlformats.org/officeDocument/2006/relationships/slide" Target="/ppt/slides/slide9.xml" Id="rId30" /><Relationship Type="http://schemas.openxmlformats.org/officeDocument/2006/relationships/slide" Target="/ppt/slides/slidea.xml" Id="rId33" /><Relationship Type="http://schemas.openxmlformats.org/officeDocument/2006/relationships/slide" Target="/ppt/slides/slideb.xml" Id="rId35" /><Relationship Type="http://schemas.openxmlformats.org/officeDocument/2006/relationships/slide" Target="/ppt/slides/slidec.xml" Id="rId39" /><Relationship Type="http://schemas.openxmlformats.org/officeDocument/2006/relationships/slide" Target="/ppt/slides/slided.xml" Id="rId4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0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2.png" Id="rId13" /><Relationship Type="http://schemas.openxmlformats.org/officeDocument/2006/relationships/image" Target="/ppt/media/image3.png" Id="rId14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8" /><Relationship Type="http://schemas.openxmlformats.org/officeDocument/2006/relationships/image" Target="/ppt/media/image4.png" Id="rId19" /><Relationship Type="http://schemas.openxmlformats.org/officeDocument/2006/relationships/image" Target="/ppt/media/image5.png" Id="rId20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2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4" /><Relationship Type="http://schemas.openxmlformats.org/officeDocument/2006/relationships/image" Target="/ppt/media/image6.png" Id="rId25" /><Relationship Type="http://schemas.openxmlformats.org/officeDocument/2006/relationships/image" Target="/ppt/media/image7.png" Id="rId26" /><Relationship Type="http://schemas.openxmlformats.org/officeDocument/2006/relationships/image" Target="/ppt/media/image8.png" Id="rId27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9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9.png" Id="rId32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4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6" /><Relationship Type="http://schemas.openxmlformats.org/officeDocument/2006/relationships/image" Target="/ppt/media/imagea.png" Id="rId37" /><Relationship Type="http://schemas.openxmlformats.org/officeDocument/2006/relationships/image" Target="/ppt/media/imageb.png" Id="rId38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0" /><Relationship Type="http://schemas.openxmlformats.org/officeDocument/2006/relationships/image" Target="/ppt/media/imagec.png" Id="rId41" /><Relationship Type="http://schemas.openxmlformats.org/officeDocument/2006/relationships/image" Target="/ppt/media/imaged.png" Id="rId42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4" /><Relationship Type="http://schemas.openxmlformats.org/officeDocument/2006/relationships/image" Target="/ppt/media/imagee.png" Id="rId4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1051560" y="1196337"/>
            <a:ext cx="6400800" cy="49834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2400" b="1" i="0" u="none" strike="noStrike" dirty="0">
                <a:solidFill>
                  <a:srgbClr val="000000"/>
                </a:solidFill>
                <a:latin typeface="Segoe UI Light"/>
              </a:rPr>
              <a:t>Báo Cao Quản Lý Vé Tàu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501143" y="2563365"/>
            <a:ext cx="6400800" cy="232058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>
            <a:off x="1501143" y="5551460"/>
            <a:ext cx="1676397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Bảng Chi Tiết Lịch Tàu:</a:t>
            </a:r>
          </a:p>
        </p:txBody>
      </p:sp>
      <p:sp>
        <p:nvSpPr>
          <p:cNvPr id="264" name=""/>
          <p:cNvSpPr/>
          <p:nvPr/>
        </p:nvSpPr>
        <p:spPr>
          <a:xfrm xmlns:a="http://schemas.openxmlformats.org/drawingml/2006/main">
            <a:off x="1501143" y="2334765"/>
            <a:ext cx="1676397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Bảng Hạng Vé: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5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67" name=""/>
        <p:cNvGrpSpPr/>
        <p:nvPr/>
      </p:nvGrpSpPr>
      <p:grpSpPr>
        <a:xfrm xmlns:a="http://schemas.openxmlformats.org/drawingml/2006/main"/>
      </p:grpSpPr>
      <p:pic>
        <p:nvPicPr>
          <p:cNvPr id="26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501143" y="914400"/>
            <a:ext cx="7315200" cy="26985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501143" y="4336828"/>
            <a:ext cx="5486400" cy="1600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1" name=""/>
          <p:cNvSpPr/>
          <p:nvPr/>
        </p:nvSpPr>
        <p:spPr>
          <a:xfrm xmlns:a="http://schemas.openxmlformats.org/drawingml/2006/main">
            <a:off x="1513332" y="4108228"/>
            <a:ext cx="1676397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Bảng Ga: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274" name=""/>
        <p:cNvGrpSpPr/>
        <p:nvPr/>
      </p:nvGrpSpPr>
      <p:grpSpPr>
        <a:xfrm xmlns:a="http://schemas.openxmlformats.org/drawingml/2006/main"/>
      </p:grpSpPr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501143" y="914400"/>
            <a:ext cx="548640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501143" y="1996437"/>
            <a:ext cx="6400800" cy="3813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1501143" y="1767838"/>
            <a:ext cx="1676397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Bảng Khách Hàng: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279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281" name=""/>
        <p:cNvGrpSpPr/>
        <p:nvPr/>
      </p:nvGrpSpPr>
      <p:grpSpPr>
        <a:xfrm xmlns:a="http://schemas.openxmlformats.org/drawingml/2006/main"/>
      </p:grpSpPr>
      <p:pic>
        <p:nvPicPr>
          <p:cNvPr id="2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501143" y="914400"/>
            <a:ext cx="6400800" cy="39827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501143" y="1846081"/>
            <a:ext cx="5486400" cy="2514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8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501143" y="5229360"/>
            <a:ext cx="8976363" cy="7091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6" name=""/>
          <p:cNvSpPr/>
          <p:nvPr/>
        </p:nvSpPr>
        <p:spPr>
          <a:xfrm xmlns:a="http://schemas.openxmlformats.org/drawingml/2006/main">
            <a:off x="1501143" y="4975359"/>
            <a:ext cx="1676397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Bảng Lịch Tàu:</a:t>
            </a:r>
          </a:p>
        </p:txBody>
      </p:sp>
      <p:sp>
        <p:nvSpPr>
          <p:cNvPr id="287" name=""/>
          <p:cNvSpPr/>
          <p:nvPr/>
        </p:nvSpPr>
        <p:spPr>
          <a:xfrm xmlns:a="http://schemas.openxmlformats.org/drawingml/2006/main">
            <a:off x="1501143" y="1604781"/>
            <a:ext cx="1676397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Bảng Khoang: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28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290" name=""/>
        <p:cNvGrpSpPr/>
        <p:nvPr/>
      </p:nvGrpSpPr>
      <p:grpSpPr>
        <a:xfrm xmlns:a="http://schemas.openxmlformats.org/drawingml/2006/main"/>
      </p:grpSpPr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501143" y="914400"/>
            <a:ext cx="8976363" cy="39878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1501143" y="5481346"/>
            <a:ext cx="1676397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Bảng Loai Ghe: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294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296" name=""/>
        <p:cNvGrpSpPr/>
        <p:nvPr/>
      </p:nvGrpSpPr>
      <p:grpSpPr>
        <a:xfrm xmlns:a="http://schemas.openxmlformats.org/drawingml/2006/main"/>
      </p:grpSpPr>
      <p:pic>
        <p:nvPicPr>
          <p:cNvPr id="29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513332" y="914400"/>
            <a:ext cx="5486400" cy="2514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9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513332" y="4290064"/>
            <a:ext cx="4572000" cy="1600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0" name=""/>
          <p:cNvSpPr/>
          <p:nvPr/>
        </p:nvSpPr>
        <p:spPr>
          <a:xfrm xmlns:a="http://schemas.openxmlformats.org/drawingml/2006/main">
            <a:off x="1513332" y="4061465"/>
            <a:ext cx="1676397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Bảng Loại Tàu: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301" name=""/>
        <p:cNvGrpSpPr/>
        <p:nvPr/>
      </p:nvGrpSpPr>
      <p:grpSpPr>
        <a:xfrm xmlns:a="http://schemas.openxmlformats.org/drawingml/2006/main"/>
      </p:grpSpPr>
      <p:pic>
        <p:nvPicPr>
          <p:cNvPr id="30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513332" y="914400"/>
            <a:ext cx="4572000" cy="9144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30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501143" y="2560319"/>
            <a:ext cx="5486400" cy="2514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5" name=""/>
          <p:cNvSpPr/>
          <p:nvPr/>
        </p:nvSpPr>
        <p:spPr>
          <a:xfrm xmlns:a="http://schemas.openxmlformats.org/drawingml/2006/main">
            <a:off x="1501143" y="5585457"/>
            <a:ext cx="1676397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Bảng Vé Tàu:</a:t>
            </a:r>
          </a:p>
        </p:txBody>
      </p:sp>
      <p:sp>
        <p:nvSpPr>
          <p:cNvPr id="306" name=""/>
          <p:cNvSpPr/>
          <p:nvPr/>
        </p:nvSpPr>
        <p:spPr>
          <a:xfrm xmlns:a="http://schemas.openxmlformats.org/drawingml/2006/main">
            <a:off x="1501143" y="2306317"/>
            <a:ext cx="1676397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Bảng Tàu: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307" name=""/>
        <p:cNvGrpSpPr/>
        <p:nvPr/>
      </p:nvGrpSpPr>
      <p:grpSpPr>
        <a:xfrm xmlns:a="http://schemas.openxmlformats.org/drawingml/2006/main"/>
      </p:grpSpPr>
      <p:pic>
        <p:nvPicPr>
          <p:cNvPr id="3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501143" y="914400"/>
            <a:ext cx="7315200" cy="222707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