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4"/>
    <p:restoredTop sz="76717"/>
  </p:normalViewPr>
  <p:slideViewPr>
    <p:cSldViewPr snapToGrid="0" snapToObjects="1">
      <p:cViewPr varScale="1">
        <p:scale>
          <a:sx n="71" d="100"/>
          <a:sy n="71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309EE-E4BA-BB45-BEB8-34C1C998624C}" type="datetimeFigureOut">
              <a:rPr lang="en-VN" smtClean="0"/>
              <a:t>3/17/21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F6AF-8831-BB4E-B315-130E5E40779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36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3" Type="http://schemas.openxmlformats.org/officeDocument/2006/relationships/hyperlink" Target="https://en.wikipedia.org/wiki/Computer_program" TargetMode="External"/><Relationship Id="rId7" Type="http://schemas.openxmlformats.org/officeDocument/2006/relationships/hyperlink" Target="https://en.wikipedia.org/wiki/WebKit#JavaScriptC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hyperlink" Target="https://en.wikipedia.org/wiki/SpiderMonkey" TargetMode="External"/><Relationship Id="rId10" Type="http://schemas.openxmlformats.org/officeDocument/2006/relationships/hyperlink" Target="https://en.wikipedia.org/wiki/Internet_Explorer" TargetMode="External"/><Relationship Id="rId4" Type="http://schemas.openxmlformats.org/officeDocument/2006/relationships/hyperlink" Target="https://en.wikipedia.org/wiki/JavaScript" TargetMode="External"/><Relationship Id="rId9" Type="http://schemas.openxmlformats.org/officeDocument/2006/relationships/hyperlink" Target="https://en.wikipedia.org/wiki/Chakra_(JavaScript_engine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VN" dirty="0"/>
              <a:t>ack end nhận request từ frontend sử lý yêu cầu và trả về kết quả mong muốn</a:t>
            </a:r>
          </a:p>
          <a:p>
            <a:pPr marL="171450" indent="-171450">
              <a:buFontTx/>
              <a:buChar char="-"/>
            </a:pPr>
            <a:r>
              <a:rPr lang="en-US" dirty="0"/>
              <a:t>L</a:t>
            </a:r>
            <a:r>
              <a:rPr lang="en-VN" dirty="0"/>
              <a:t>à đọc ghi file ( io system / thao tác phần cứng )</a:t>
            </a:r>
          </a:p>
          <a:p>
            <a:pPr marL="171450" indent="-171450">
              <a:buFontTx/>
              <a:buChar char="-"/>
            </a:pPr>
            <a:r>
              <a:rPr lang="en-US" dirty="0"/>
              <a:t>L</a:t>
            </a:r>
            <a:r>
              <a:rPr lang="en-VN" dirty="0"/>
              <a:t>à thao tác cơ sở dữ liệu sử lý dữ liệu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Ryan Dahl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</a:t>
            </a:r>
          </a:p>
          <a:p>
            <a:pPr marL="171450" indent="-171450">
              <a:buFontTx/>
              <a:buChar char="-"/>
            </a:pPr>
            <a:endParaRPr lang="en-VN" dirty="0"/>
          </a:p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8F6AF-8831-BB4E-B315-130E5E40779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213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=p-iiEDtpy6I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engine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program"/>
              </a:rPr>
              <a:t>computer program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executes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(JS) code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SpiderMonkey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= 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irefox"/>
              </a:rPr>
              <a:t>Firefox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WebKit"/>
              </a:rPr>
              <a:t>Nitro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afari (web browser)"/>
              </a:rPr>
              <a:t>Safari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hakra (JavaScript engine)"/>
              </a:rPr>
              <a:t>Chakra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nternet Explorer"/>
              </a:rPr>
              <a:t>Internet Explorer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blog.usejournal.com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/nodejs-architecture-concurrency-model-f71da5f53d1d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8F6AF-8831-BB4E-B315-130E5E40779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22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=8aGhZQkoFbQ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8F6AF-8831-BB4E-B315-130E5E40779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935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E2C-B6E4-F54D-BFBC-20C5CCC1F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b="1" dirty="0"/>
              <a:t>Buổi 1: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khoá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,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nodejs</a:t>
            </a:r>
            <a:br>
              <a:rPr lang="en-US" b="1" dirty="0"/>
            </a:br>
            <a:endParaRPr lang="en-V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B7304-8CD7-ED40-8336-2FCB497B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068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5BBE-C47F-1742-98D6-F9402394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và</a:t>
            </a:r>
            <a:r>
              <a:rPr lang="en-US" dirty="0"/>
              <a:t> N</a:t>
            </a:r>
            <a:r>
              <a:rPr lang="en-VN" dirty="0"/>
              <a:t>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8B9-E84E-1342-8A38-F3B64B78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 Node package manager</a:t>
            </a:r>
          </a:p>
          <a:p>
            <a:r>
              <a:rPr lang="en-US" dirty="0" err="1"/>
              <a:t>Package.json</a:t>
            </a:r>
            <a:r>
              <a:rPr lang="en-US" dirty="0"/>
              <a:t> -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01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6CCC-DCF4-2449-8D8F-C3A24AD4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VN" dirty="0"/>
              <a:t>ổng quan khoá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A15C-80FE-EB4F-9799-954FAB8B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  <a:p>
            <a:r>
              <a:rPr lang="en-US" dirty="0"/>
              <a:t>P</a:t>
            </a:r>
            <a:r>
              <a:rPr lang="en-VN" dirty="0"/>
              <a:t>hương pháp học</a:t>
            </a:r>
          </a:p>
          <a:p>
            <a:r>
              <a:rPr lang="en-VN" dirty="0"/>
              <a:t>Mục tiêu khoá học </a:t>
            </a:r>
          </a:p>
          <a:p>
            <a:r>
              <a:rPr lang="en-VN" dirty="0"/>
              <a:t>Lộ trình</a:t>
            </a:r>
          </a:p>
        </p:txBody>
      </p:sp>
    </p:spTree>
    <p:extLst>
      <p:ext uri="{BB962C8B-B14F-4D97-AF65-F5344CB8AC3E}">
        <p14:creationId xmlns:p14="http://schemas.microsoft.com/office/powerpoint/2010/main" val="239949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F65D-E023-5E46-998F-01BF3046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Phương pháp học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DE4C-CAA5-9E4D-9D39-0C6AB450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721505" cy="3747900"/>
          </a:xfrm>
        </p:spPr>
        <p:txBody>
          <a:bodyPr>
            <a:normAutofit fontScale="92500" lnSpcReduction="10000"/>
          </a:bodyPr>
          <a:lstStyle/>
          <a:p>
            <a:endParaRPr lang="en-VN" dirty="0"/>
          </a:p>
          <a:p>
            <a:r>
              <a:rPr lang="en-VN" dirty="0"/>
              <a:t>Kỹ năng tìm hiểu tài liệu và học kiến thức mới </a:t>
            </a:r>
          </a:p>
          <a:p>
            <a:r>
              <a:rPr lang="en-US" dirty="0"/>
              <a:t>T</a:t>
            </a:r>
            <a:r>
              <a:rPr lang="en-VN" dirty="0"/>
              <a:t>ài liệu học tập, source code và bài tập về nhà </a:t>
            </a:r>
          </a:p>
          <a:p>
            <a:r>
              <a:rPr lang="en-US" dirty="0" err="1"/>
              <a:t>Đ</a:t>
            </a:r>
            <a:r>
              <a:rPr lang="en-VN" dirty="0"/>
              <a:t>ặt câu hỏi, học – hành - học</a:t>
            </a:r>
          </a:p>
          <a:p>
            <a:r>
              <a:rPr lang="en-US" dirty="0"/>
              <a:t>P</a:t>
            </a:r>
            <a:r>
              <a:rPr lang="en-VN" dirty="0"/>
              <a:t>roject trong từng giai đoạn và pair program</a:t>
            </a:r>
          </a:p>
        </p:txBody>
      </p:sp>
      <p:pic>
        <p:nvPicPr>
          <p:cNvPr id="6" name="Picture 2" descr="Week 1 – Day 3 – Boris Bikes, STD and Promiscuous Pairing – Mongolian  Princess Codes">
            <a:extLst>
              <a:ext uri="{FF2B5EF4-FFF2-40B4-BE49-F238E27FC236}">
                <a16:creationId xmlns:a16="http://schemas.microsoft.com/office/drawing/2014/main" id="{FDE4212C-6D65-EB43-8218-BE68520A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98" y="3926540"/>
            <a:ext cx="4315652" cy="24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8B67-AC69-0F43-9CDB-18504C4E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Mục tiêu khoá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E634-B872-1942-9BF3-BC63F1AE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VN" dirty="0"/>
              <a:t>ỹ năng tìm hiểu kiến thức mới</a:t>
            </a:r>
          </a:p>
          <a:p>
            <a:r>
              <a:rPr lang="en-US" dirty="0"/>
              <a:t>H</a:t>
            </a:r>
            <a:r>
              <a:rPr lang="en-VN" dirty="0"/>
              <a:t>iểu và làm dự với nodejs – reactjs</a:t>
            </a:r>
          </a:p>
          <a:p>
            <a:r>
              <a:rPr lang="en-US" dirty="0"/>
              <a:t>K</a:t>
            </a:r>
            <a:r>
              <a:rPr lang="en-VN" dirty="0"/>
              <a:t>ỹ năng làm việc trong team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09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305-AC21-9243-9064-E70EDAD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Lộ trình hoc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9B89-FAF5-6145-8CF8-63C463B0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VN" dirty="0"/>
              <a:t>ackend nodejs – Express and Mongo - mongoose:</a:t>
            </a:r>
          </a:p>
          <a:p>
            <a:pPr lvl="1"/>
            <a:r>
              <a:rPr lang="en-VN" dirty="0"/>
              <a:t>9-11 buổi </a:t>
            </a:r>
          </a:p>
          <a:p>
            <a:pPr lvl="1"/>
            <a:r>
              <a:rPr lang="en-VN" dirty="0"/>
              <a:t>Hiểu nodejs cấu trúc, khả năng</a:t>
            </a:r>
          </a:p>
          <a:p>
            <a:pPr lvl="1"/>
            <a:r>
              <a:rPr lang="en-US" dirty="0"/>
              <a:t>M</a:t>
            </a:r>
            <a:r>
              <a:rPr lang="en-VN" dirty="0"/>
              <a:t>odule quang trọng của nodejs</a:t>
            </a:r>
          </a:p>
          <a:p>
            <a:pPr lvl="1"/>
            <a:r>
              <a:rPr lang="en-VN" dirty="0"/>
              <a:t>Dùng Express để làm dư án</a:t>
            </a:r>
          </a:p>
          <a:p>
            <a:pPr lvl="1"/>
            <a:r>
              <a:rPr lang="en-US" dirty="0"/>
              <a:t>K</a:t>
            </a:r>
            <a:r>
              <a:rPr lang="en-VN" dirty="0"/>
              <a:t>ết học nodejs và mongo</a:t>
            </a:r>
          </a:p>
          <a:p>
            <a:pPr lvl="1"/>
            <a:r>
              <a:rPr lang="en-VN" dirty="0"/>
              <a:t>Project nhóm và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6363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41-A0CC-AA40-9BFC-C172D476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Lộ trình hoc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5ECF-FD56-F94B-94EF-370BDA87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Front-end React-JS</a:t>
            </a:r>
          </a:p>
          <a:p>
            <a:pPr lvl="1"/>
            <a:r>
              <a:rPr lang="en-VN" dirty="0"/>
              <a:t>9-10 buổi</a:t>
            </a:r>
          </a:p>
          <a:p>
            <a:pPr lvl="1"/>
            <a:r>
              <a:rPr lang="en-VN" dirty="0"/>
              <a:t>Viết web bằng react</a:t>
            </a:r>
          </a:p>
          <a:p>
            <a:pPr lvl="1"/>
            <a:r>
              <a:rPr lang="en-US" dirty="0"/>
              <a:t>S</a:t>
            </a:r>
            <a:r>
              <a:rPr lang="en-VN" dirty="0"/>
              <a:t>ử dụng redux-saga</a:t>
            </a:r>
          </a:p>
          <a:p>
            <a:pPr lvl="1"/>
            <a:r>
              <a:rPr lang="en-US" dirty="0"/>
              <a:t>T</a:t>
            </a:r>
            <a:r>
              <a:rPr lang="en-VN" dirty="0"/>
              <a:t>ích hợp api</a:t>
            </a:r>
          </a:p>
          <a:p>
            <a:pPr lvl="1"/>
            <a:r>
              <a:rPr lang="en-US" dirty="0"/>
              <a:t>S</a:t>
            </a:r>
            <a:r>
              <a:rPr lang="en-VN" dirty="0"/>
              <a:t>ử dụng thư viện UI (antd/ material design)</a:t>
            </a:r>
          </a:p>
        </p:txBody>
      </p:sp>
    </p:spTree>
    <p:extLst>
      <p:ext uri="{BB962C8B-B14F-4D97-AF65-F5344CB8AC3E}">
        <p14:creationId xmlns:p14="http://schemas.microsoft.com/office/powerpoint/2010/main" val="56768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C2D-FEF8-D040-9EBE-5A83400C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8270-DA1D-C744-889B-FC4B56F6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VN" dirty="0"/>
              <a:t>erver và client ?  </a:t>
            </a:r>
            <a:r>
              <a:rPr lang="en-US" dirty="0"/>
              <a:t>J</a:t>
            </a:r>
            <a:r>
              <a:rPr lang="en-VN" dirty="0"/>
              <a:t>s ở đâu ?</a:t>
            </a:r>
          </a:p>
          <a:p>
            <a:r>
              <a:rPr lang="en-VN" dirty="0"/>
              <a:t>NodeJS là gì ? </a:t>
            </a:r>
            <a:r>
              <a:rPr lang="en-US" dirty="0"/>
              <a:t>Code JS </a:t>
            </a:r>
            <a:r>
              <a:rPr lang="en-US" dirty="0" err="1"/>
              <a:t>trên</a:t>
            </a:r>
            <a:r>
              <a:rPr lang="en-US" dirty="0"/>
              <a:t> server?</a:t>
            </a:r>
            <a:r>
              <a:rPr lang="en-VN" dirty="0"/>
              <a:t> </a:t>
            </a:r>
          </a:p>
          <a:p>
            <a:r>
              <a:rPr lang="en-VN" dirty="0"/>
              <a:t>Full stack chỉ cần js ? </a:t>
            </a:r>
            <a:r>
              <a:rPr lang="en-US" dirty="0"/>
              <a:t>T</a:t>
            </a:r>
            <a:r>
              <a:rPr lang="en-VN" dirty="0"/>
              <a:t>ại sao bất đồng bộ</a:t>
            </a:r>
          </a:p>
          <a:p>
            <a:r>
              <a:rPr lang="en-US" dirty="0"/>
              <a:t>K</a:t>
            </a:r>
            <a:r>
              <a:rPr lang="en-VN" dirty="0"/>
              <a:t>iến trúc và thành phần của nodejs và event loop</a:t>
            </a:r>
          </a:p>
        </p:txBody>
      </p:sp>
    </p:spTree>
    <p:extLst>
      <p:ext uri="{BB962C8B-B14F-4D97-AF65-F5344CB8AC3E}">
        <p14:creationId xmlns:p14="http://schemas.microsoft.com/office/powerpoint/2010/main" val="13059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3369-912A-0D45-9DFD-AA0761C8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VN" dirty="0"/>
              <a:t>odejs là gì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3692-07D6-FC4E-88F1-906F05C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625787"/>
          </a:xfrm>
        </p:spPr>
        <p:txBody>
          <a:bodyPr>
            <a:normAutofit/>
          </a:bodyPr>
          <a:lstStyle/>
          <a:p>
            <a:r>
              <a:rPr lang="en-VN" dirty="0"/>
              <a:t>R</a:t>
            </a:r>
            <a:r>
              <a:rPr lang="en-US" dirty="0" err="1"/>
              <a:t>untime</a:t>
            </a:r>
            <a:r>
              <a:rPr lang="en-US" dirty="0"/>
              <a:t> environment built on </a:t>
            </a:r>
            <a:r>
              <a:rPr lang="en-US" dirty="0">
                <a:hlinkClick r:id="rId3"/>
              </a:rPr>
              <a:t>Chrome's V8 JavaScript engine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JavaScript to run without browser → NodeJS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endParaRPr lang="en-VN" dirty="0"/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1214F-B5D4-EA46-B2E7-4D04A8F1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550" y="2638075"/>
            <a:ext cx="6318709" cy="15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F217-D293-304E-8958-D1190294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Eventloop</a:t>
            </a:r>
          </a:p>
        </p:txBody>
      </p:sp>
      <p:sp>
        <p:nvSpPr>
          <p:cNvPr id="5" name="AutoShape 4" descr="NodeJS Architecture &amp; Concurrency Model | by Udara Bibile | Noteworthy -  The Journal Blog">
            <a:extLst>
              <a:ext uri="{FF2B5EF4-FFF2-40B4-BE49-F238E27FC236}">
                <a16:creationId xmlns:a16="http://schemas.microsoft.com/office/drawing/2014/main" id="{3CF5FDD0-8014-D64E-82CE-E5CC4CBA802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,  Non blocking IO (</a:t>
            </a:r>
            <a:r>
              <a:rPr lang="en-US" dirty="0" err="1"/>
              <a:t>lợi</a:t>
            </a:r>
            <a:r>
              <a:rPr lang="en-US" dirty="0"/>
              <a:t> – </a:t>
            </a:r>
            <a:r>
              <a:rPr lang="en-US" dirty="0" err="1"/>
              <a:t>hại</a:t>
            </a:r>
            <a:r>
              <a:rPr lang="en-US" dirty="0"/>
              <a:t> ??) </a:t>
            </a:r>
            <a:r>
              <a:rPr lang="en-US" dirty="0" err="1"/>
              <a:t>Synchorous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Asynchorous</a:t>
            </a:r>
            <a:endParaRPr lang="en-US" dirty="0"/>
          </a:p>
          <a:p>
            <a:pPr marL="0" indent="0">
              <a:buNone/>
            </a:pPr>
            <a:r>
              <a:rPr lang="en-VN" dirty="0"/>
              <a:t>  =&gt; Evenloop</a:t>
            </a:r>
          </a:p>
          <a:p>
            <a:r>
              <a:rPr lang="en-US" dirty="0">
                <a:hlinkClick r:id="rId3"/>
              </a:rPr>
              <a:t>https://www.youtube.com/watch?v=8aGhZQkoFbQ</a:t>
            </a:r>
            <a:r>
              <a:rPr lang="en-US" dirty="0"/>
              <a:t> </a:t>
            </a:r>
          </a:p>
          <a:p>
            <a:r>
              <a:rPr lang="en-US" dirty="0"/>
              <a:t>=&gt; café </a:t>
            </a:r>
            <a:r>
              <a:rPr lang="en-US" dirty="0" err="1"/>
              <a:t>nodejs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8341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1402</TotalTime>
  <Words>423</Words>
  <Application>Microsoft Macintosh PowerPoint</Application>
  <PresentationFormat>Widescreen</PresentationFormat>
  <Paragraphs>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Buổi 1: Tổng quan khoá học, giới thiệu nodejs </vt:lpstr>
      <vt:lpstr>Tổng quan khoá học</vt:lpstr>
      <vt:lpstr>Phương pháp học </vt:lpstr>
      <vt:lpstr>Mục tiêu khoá học</vt:lpstr>
      <vt:lpstr>Lộ trình hoc </vt:lpstr>
      <vt:lpstr>Lộ trình hoc </vt:lpstr>
      <vt:lpstr>Tổng quan nodejs</vt:lpstr>
      <vt:lpstr>Nodejs là gì</vt:lpstr>
      <vt:lpstr>Eventloop</vt:lpstr>
      <vt:lpstr>Module và Npm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1: Tổng quan khoá học, giới thiệu nodejs </dc:title>
  <dc:creator>Microsoft Office User</dc:creator>
  <cp:lastModifiedBy>Microsoft Office User</cp:lastModifiedBy>
  <cp:revision>14</cp:revision>
  <dcterms:created xsi:type="dcterms:W3CDTF">2021-03-17T03:12:19Z</dcterms:created>
  <dcterms:modified xsi:type="dcterms:W3CDTF">2021-03-18T02:35:17Z</dcterms:modified>
</cp:coreProperties>
</file>