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8" r:id="rId2"/>
    <p:sldId id="2552" r:id="rId3"/>
    <p:sldId id="2510" r:id="rId4"/>
    <p:sldId id="2560" r:id="rId5"/>
    <p:sldId id="2538" r:id="rId6"/>
    <p:sldId id="2415" r:id="rId7"/>
    <p:sldId id="2569" r:id="rId8"/>
    <p:sldId id="2570" r:id="rId9"/>
    <p:sldId id="2548" r:id="rId10"/>
    <p:sldId id="257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777" userDrawn="1">
          <p15:clr>
            <a:srgbClr val="A4A3A4"/>
          </p15:clr>
        </p15:guide>
        <p15:guide id="6" pos="557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0" pos="6998" userDrawn="1">
          <p15:clr>
            <a:srgbClr val="A4A3A4"/>
          </p15:clr>
        </p15:guide>
        <p15:guide id="11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9F9F9"/>
    <a:srgbClr val="F7F7F7"/>
    <a:srgbClr val="BB493C"/>
    <a:srgbClr val="80A5D6"/>
    <a:srgbClr val="8DAEDA"/>
    <a:srgbClr val="2485D6"/>
    <a:srgbClr val="002452"/>
    <a:srgbClr val="E3E4E6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 autoAdjust="0"/>
    <p:restoredTop sz="95581" autoAdjust="0"/>
  </p:normalViewPr>
  <p:slideViewPr>
    <p:cSldViewPr snapToObjects="1">
      <p:cViewPr varScale="1">
        <p:scale>
          <a:sx n="41" d="100"/>
          <a:sy n="41" d="100"/>
        </p:scale>
        <p:origin x="874" y="58"/>
      </p:cViewPr>
      <p:guideLst>
        <p:guide orient="horz" pos="8136"/>
        <p:guide pos="14777"/>
        <p:guide pos="557"/>
        <p:guide orient="horz" pos="504"/>
        <p:guide pos="699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-888"/>
    </p:cViewPr>
  </p:sorterViewPr>
  <p:notesViewPr>
    <p:cSldViewPr snapToObjects="1" showGuides="1">
      <p:cViewPr varScale="1">
        <p:scale>
          <a:sx n="85" d="100"/>
          <a:sy n="85" d="100"/>
        </p:scale>
        <p:origin x="-39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A611-2048-4605-8D03-E3095CC75915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B5DF-ECC1-4884-9553-BC4B4E4A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9106"/>
      </p:ext>
    </p:extLst>
  </p:cSld>
  <p:clrMapOvr>
    <a:masterClrMapping/>
  </p:clrMapOvr>
  <p:transition spd="slow" advClick="0" advTm="100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847163" y="838200"/>
            <a:ext cx="22619262" cy="12039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2091"/>
      </p:ext>
    </p:extLst>
  </p:cSld>
  <p:clrMapOvr>
    <a:masterClrMapping/>
  </p:clrMapOvr>
  <p:transition spd="slow" advClick="0" advTm="1000">
    <p:push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6684625" y="812800"/>
            <a:ext cx="6789738" cy="1290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2385"/>
      </p:ext>
    </p:extLst>
  </p:cSld>
  <p:clrMapOvr>
    <a:masterClrMapping/>
  </p:clrMapOvr>
  <p:transition spd="slow" advClick="0" advTm="1000">
    <p:push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1045824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9878"/>
      </p:ext>
    </p:extLst>
  </p:cSld>
  <p:clrMapOvr>
    <a:masterClrMapping/>
  </p:clrMapOvr>
  <p:transition spd="slow" advClick="0" advTm="1000">
    <p:push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0350830" y="1295400"/>
            <a:ext cx="3675986" cy="3675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3754"/>
      </p:ext>
    </p:extLst>
  </p:cSld>
  <p:clrMapOvr>
    <a:masterClrMapping/>
  </p:clrMapOvr>
  <p:transition spd="slow" advClick="0" advTm="1000">
    <p:push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06625" y="2362200"/>
            <a:ext cx="9144000" cy="899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4318"/>
      </p:ext>
    </p:extLst>
  </p:cSld>
  <p:clrMapOvr>
    <a:masterClrMapping/>
  </p:clrMapOvr>
  <p:transition spd="slow" advClick="0" advTm="1000">
    <p:push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081249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729"/>
      </p:ext>
    </p:extLst>
  </p:cSld>
  <p:clrMapOvr>
    <a:masterClrMapping/>
  </p:clrMapOvr>
  <p:transition spd="slow" advClick="0" advTm="1000">
    <p:push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10"/>
          </p:nvPr>
        </p:nvSpPr>
        <p:spPr>
          <a:xfrm rot="18900000">
            <a:off x="2303052" y="4340175"/>
            <a:ext cx="4912545" cy="4912545"/>
          </a:xfrm>
          <a:prstGeom prst="roundRect">
            <a:avLst>
              <a:gd name="adj" fmla="val 37269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Рисунок 3"/>
          <p:cNvSpPr>
            <a:spLocks noGrp="1"/>
          </p:cNvSpPr>
          <p:nvPr>
            <p:ph type="pic" sz="quarter" idx="11"/>
          </p:nvPr>
        </p:nvSpPr>
        <p:spPr>
          <a:xfrm rot="18900000">
            <a:off x="9736240" y="4340176"/>
            <a:ext cx="4912545" cy="4912545"/>
          </a:xfrm>
          <a:prstGeom prst="roundRect">
            <a:avLst>
              <a:gd name="adj" fmla="val 37269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Рисунок 3"/>
          <p:cNvSpPr>
            <a:spLocks noGrp="1"/>
          </p:cNvSpPr>
          <p:nvPr>
            <p:ph type="pic" sz="quarter" idx="12"/>
          </p:nvPr>
        </p:nvSpPr>
        <p:spPr>
          <a:xfrm rot="18900000">
            <a:off x="17169428" y="4340177"/>
            <a:ext cx="4912545" cy="4912545"/>
          </a:xfrm>
          <a:prstGeom prst="roundRect">
            <a:avLst>
              <a:gd name="adj" fmla="val 37269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883"/>
      </p:ext>
    </p:extLst>
  </p:cSld>
  <p:clrMapOvr>
    <a:masterClrMapping/>
  </p:clrMapOvr>
  <p:transition spd="slow" advClick="0" advTm="1000">
    <p:push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689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9050"/>
      </p:ext>
    </p:extLst>
  </p:cSld>
  <p:clrMapOvr>
    <a:masterClrMapping/>
  </p:clrMapOvr>
  <p:transition spd="slow" advClick="0" advTm="1000">
    <p:push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5541625" y="1905000"/>
            <a:ext cx="8836025" cy="10585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5182"/>
      </p:ext>
    </p:extLst>
  </p:cSld>
  <p:clrMapOvr>
    <a:masterClrMapping/>
  </p:clrMapOvr>
  <p:transition spd="slow" advClick="0" advTm="1000">
    <p:push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9304800" y="3855987"/>
            <a:ext cx="5768052" cy="576805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5864"/>
      </p:ext>
    </p:extLst>
  </p:cSld>
  <p:clrMapOvr>
    <a:masterClrMapping/>
  </p:clrMapOvr>
  <p:transition spd="slow" advClick="0" advTm="1000">
    <p:push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573000" y="-1"/>
            <a:ext cx="11804649" cy="137160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2327"/>
      </p:ext>
    </p:extLst>
  </p:cSld>
  <p:clrMapOvr>
    <a:masterClrMapping/>
  </p:clrMapOvr>
  <p:transition spd="slow" advClick="0" advTm="1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78948"/>
      </p:ext>
    </p:extLst>
  </p:cSld>
  <p:clrMapOvr>
    <a:masterClrMapping/>
  </p:clrMapOvr>
  <p:transition spd="slow" advClick="0" advTm="1000">
    <p:push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1194134" y="10119186"/>
            <a:ext cx="1996614" cy="199661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9309434" y="10119186"/>
            <a:ext cx="1996614" cy="199661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17519984" y="10119186"/>
            <a:ext cx="1996614" cy="199661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7626"/>
      </p:ext>
    </p:extLst>
  </p:cSld>
  <p:clrMapOvr>
    <a:masterClrMapping/>
  </p:clrMapOvr>
  <p:transition spd="slow" advClick="0" advTm="1000">
    <p:push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884238" y="5029200"/>
            <a:ext cx="8485187" cy="77170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4295"/>
      </p:ext>
    </p:extLst>
  </p:cSld>
  <p:clrMapOvr>
    <a:masterClrMapping/>
  </p:clrMapOvr>
  <p:transition spd="slow" advClick="0" advTm="1000">
    <p:push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417426" y="0"/>
            <a:ext cx="11960224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5726"/>
      </p:ext>
    </p:extLst>
  </p:cSld>
  <p:clrMapOvr>
    <a:masterClrMapping/>
  </p:clrMapOvr>
  <p:transition spd="slow" advClick="0" advTm="1000">
    <p:push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2362200"/>
            <a:ext cx="17903825" cy="899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5689"/>
      </p:ext>
    </p:extLst>
  </p:cSld>
  <p:clrMapOvr>
    <a:masterClrMapping/>
  </p:clrMapOvr>
  <p:transition spd="slow" advClick="0" advTm="1000">
    <p:push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838993" y="5048071"/>
            <a:ext cx="22699664" cy="71439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0697"/>
      </p:ext>
    </p:extLst>
  </p:cSld>
  <p:clrMapOvr>
    <a:masterClrMapping/>
  </p:clrMapOvr>
  <p:transition spd="slow" advClick="0" advTm="1000">
    <p:push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58698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8061"/>
      </p:ext>
    </p:extLst>
  </p:cSld>
  <p:clrMapOvr>
    <a:masterClrMapping/>
  </p:clrMapOvr>
  <p:transition spd="slow" advClick="0" advTm="1000">
    <p:push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192979" y="3939355"/>
            <a:ext cx="8370122" cy="837012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8359"/>
      </p:ext>
    </p:extLst>
  </p:cSld>
  <p:clrMapOvr>
    <a:masterClrMapping/>
  </p:clrMapOvr>
  <p:transition spd="slow" advClick="0" advTm="1000">
    <p:push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027345" y="4086276"/>
            <a:ext cx="4939448" cy="6019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767"/>
      </p:ext>
    </p:extLst>
  </p:cSld>
  <p:clrMapOvr>
    <a:masterClrMapping/>
  </p:clrMapOvr>
  <p:transition spd="slow" advClick="0" advTm="1000">
    <p:push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8035925" y="1219200"/>
            <a:ext cx="8305800" cy="7239000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1505"/>
      </p:ext>
    </p:extLst>
  </p:cSld>
  <p:clrMapOvr>
    <a:masterClrMapping/>
  </p:clrMapOvr>
  <p:transition spd="slow" advClick="0" advTm="1000">
    <p:push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581963" y="838200"/>
            <a:ext cx="10960662" cy="12039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7975"/>
      </p:ext>
    </p:extLst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14744700" cy="13716000"/>
          </a:xfrm>
          <a:custGeom>
            <a:avLst/>
            <a:gdLst>
              <a:gd name="connsiteX0" fmla="*/ 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0 w 8839200"/>
              <a:gd name="connsiteY4" fmla="*/ 0 h 13716000"/>
              <a:gd name="connsiteX0" fmla="*/ 514350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5143500 w 8839200"/>
              <a:gd name="connsiteY4" fmla="*/ 0 h 13716000"/>
              <a:gd name="connsiteX0" fmla="*/ 51435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143500 w 14592300"/>
              <a:gd name="connsiteY4" fmla="*/ 0 h 13716000"/>
              <a:gd name="connsiteX0" fmla="*/ 58293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829300 w 14592300"/>
              <a:gd name="connsiteY4" fmla="*/ 0 h 13716000"/>
              <a:gd name="connsiteX0" fmla="*/ 5829300 w 15735300"/>
              <a:gd name="connsiteY0" fmla="*/ 0 h 13716000"/>
              <a:gd name="connsiteX1" fmla="*/ 15735300 w 15735300"/>
              <a:gd name="connsiteY1" fmla="*/ 0 h 13716000"/>
              <a:gd name="connsiteX2" fmla="*/ 8839200 w 15735300"/>
              <a:gd name="connsiteY2" fmla="*/ 13716000 h 13716000"/>
              <a:gd name="connsiteX3" fmla="*/ 0 w 15735300"/>
              <a:gd name="connsiteY3" fmla="*/ 13716000 h 13716000"/>
              <a:gd name="connsiteX4" fmla="*/ 5829300 w 15735300"/>
              <a:gd name="connsiteY4" fmla="*/ 0 h 13716000"/>
              <a:gd name="connsiteX0" fmla="*/ 5829300 w 15316200"/>
              <a:gd name="connsiteY0" fmla="*/ 0 h 13716000"/>
              <a:gd name="connsiteX1" fmla="*/ 15316200 w 15316200"/>
              <a:gd name="connsiteY1" fmla="*/ 38100 h 13716000"/>
              <a:gd name="connsiteX2" fmla="*/ 8839200 w 15316200"/>
              <a:gd name="connsiteY2" fmla="*/ 13716000 h 13716000"/>
              <a:gd name="connsiteX3" fmla="*/ 0 w 15316200"/>
              <a:gd name="connsiteY3" fmla="*/ 13716000 h 13716000"/>
              <a:gd name="connsiteX4" fmla="*/ 5829300 w 15316200"/>
              <a:gd name="connsiteY4" fmla="*/ 0 h 13716000"/>
              <a:gd name="connsiteX0" fmla="*/ 5829300 w 14820900"/>
              <a:gd name="connsiteY0" fmla="*/ 0 h 13716000"/>
              <a:gd name="connsiteX1" fmla="*/ 14820900 w 14820900"/>
              <a:gd name="connsiteY1" fmla="*/ 38100 h 13716000"/>
              <a:gd name="connsiteX2" fmla="*/ 8839200 w 14820900"/>
              <a:gd name="connsiteY2" fmla="*/ 13716000 h 13716000"/>
              <a:gd name="connsiteX3" fmla="*/ 0 w 14820900"/>
              <a:gd name="connsiteY3" fmla="*/ 13716000 h 13716000"/>
              <a:gd name="connsiteX4" fmla="*/ 5829300 w 14820900"/>
              <a:gd name="connsiteY4" fmla="*/ 0 h 13716000"/>
              <a:gd name="connsiteX0" fmla="*/ 5829300 w 14706600"/>
              <a:gd name="connsiteY0" fmla="*/ 0 h 13716000"/>
              <a:gd name="connsiteX1" fmla="*/ 14706600 w 14706600"/>
              <a:gd name="connsiteY1" fmla="*/ 38100 h 13716000"/>
              <a:gd name="connsiteX2" fmla="*/ 8839200 w 14706600"/>
              <a:gd name="connsiteY2" fmla="*/ 13716000 h 13716000"/>
              <a:gd name="connsiteX3" fmla="*/ 0 w 14706600"/>
              <a:gd name="connsiteY3" fmla="*/ 13716000 h 13716000"/>
              <a:gd name="connsiteX4" fmla="*/ 5829300 w 14706600"/>
              <a:gd name="connsiteY4" fmla="*/ 0 h 13716000"/>
              <a:gd name="connsiteX0" fmla="*/ 5829300 w 14744700"/>
              <a:gd name="connsiteY0" fmla="*/ 0 h 13716000"/>
              <a:gd name="connsiteX1" fmla="*/ 14744700 w 14744700"/>
              <a:gd name="connsiteY1" fmla="*/ 0 h 13716000"/>
              <a:gd name="connsiteX2" fmla="*/ 8839200 w 14744700"/>
              <a:gd name="connsiteY2" fmla="*/ 13716000 h 13716000"/>
              <a:gd name="connsiteX3" fmla="*/ 0 w 14744700"/>
              <a:gd name="connsiteY3" fmla="*/ 13716000 h 13716000"/>
              <a:gd name="connsiteX4" fmla="*/ 5829300 w 147447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4700" h="13716000">
                <a:moveTo>
                  <a:pt x="5829300" y="0"/>
                </a:moveTo>
                <a:lnTo>
                  <a:pt x="14744700" y="0"/>
                </a:lnTo>
                <a:lnTo>
                  <a:pt x="8839200" y="13716000"/>
                </a:lnTo>
                <a:lnTo>
                  <a:pt x="0" y="13716000"/>
                </a:lnTo>
                <a:lnTo>
                  <a:pt x="58293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12722225" y="0"/>
            <a:ext cx="14744700" cy="13716000"/>
          </a:xfrm>
          <a:custGeom>
            <a:avLst/>
            <a:gdLst>
              <a:gd name="connsiteX0" fmla="*/ 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0 w 8839200"/>
              <a:gd name="connsiteY4" fmla="*/ 0 h 13716000"/>
              <a:gd name="connsiteX0" fmla="*/ 514350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5143500 w 8839200"/>
              <a:gd name="connsiteY4" fmla="*/ 0 h 13716000"/>
              <a:gd name="connsiteX0" fmla="*/ 51435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143500 w 14592300"/>
              <a:gd name="connsiteY4" fmla="*/ 0 h 13716000"/>
              <a:gd name="connsiteX0" fmla="*/ 58293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829300 w 14592300"/>
              <a:gd name="connsiteY4" fmla="*/ 0 h 13716000"/>
              <a:gd name="connsiteX0" fmla="*/ 5829300 w 15735300"/>
              <a:gd name="connsiteY0" fmla="*/ 0 h 13716000"/>
              <a:gd name="connsiteX1" fmla="*/ 15735300 w 15735300"/>
              <a:gd name="connsiteY1" fmla="*/ 0 h 13716000"/>
              <a:gd name="connsiteX2" fmla="*/ 8839200 w 15735300"/>
              <a:gd name="connsiteY2" fmla="*/ 13716000 h 13716000"/>
              <a:gd name="connsiteX3" fmla="*/ 0 w 15735300"/>
              <a:gd name="connsiteY3" fmla="*/ 13716000 h 13716000"/>
              <a:gd name="connsiteX4" fmla="*/ 5829300 w 15735300"/>
              <a:gd name="connsiteY4" fmla="*/ 0 h 13716000"/>
              <a:gd name="connsiteX0" fmla="*/ 5829300 w 15316200"/>
              <a:gd name="connsiteY0" fmla="*/ 0 h 13716000"/>
              <a:gd name="connsiteX1" fmla="*/ 15316200 w 15316200"/>
              <a:gd name="connsiteY1" fmla="*/ 38100 h 13716000"/>
              <a:gd name="connsiteX2" fmla="*/ 8839200 w 15316200"/>
              <a:gd name="connsiteY2" fmla="*/ 13716000 h 13716000"/>
              <a:gd name="connsiteX3" fmla="*/ 0 w 15316200"/>
              <a:gd name="connsiteY3" fmla="*/ 13716000 h 13716000"/>
              <a:gd name="connsiteX4" fmla="*/ 5829300 w 15316200"/>
              <a:gd name="connsiteY4" fmla="*/ 0 h 13716000"/>
              <a:gd name="connsiteX0" fmla="*/ 5829300 w 14820900"/>
              <a:gd name="connsiteY0" fmla="*/ 0 h 13716000"/>
              <a:gd name="connsiteX1" fmla="*/ 14820900 w 14820900"/>
              <a:gd name="connsiteY1" fmla="*/ 38100 h 13716000"/>
              <a:gd name="connsiteX2" fmla="*/ 8839200 w 14820900"/>
              <a:gd name="connsiteY2" fmla="*/ 13716000 h 13716000"/>
              <a:gd name="connsiteX3" fmla="*/ 0 w 14820900"/>
              <a:gd name="connsiteY3" fmla="*/ 13716000 h 13716000"/>
              <a:gd name="connsiteX4" fmla="*/ 5829300 w 14820900"/>
              <a:gd name="connsiteY4" fmla="*/ 0 h 13716000"/>
              <a:gd name="connsiteX0" fmla="*/ 5829300 w 14706600"/>
              <a:gd name="connsiteY0" fmla="*/ 0 h 13716000"/>
              <a:gd name="connsiteX1" fmla="*/ 14706600 w 14706600"/>
              <a:gd name="connsiteY1" fmla="*/ 38100 h 13716000"/>
              <a:gd name="connsiteX2" fmla="*/ 8839200 w 14706600"/>
              <a:gd name="connsiteY2" fmla="*/ 13716000 h 13716000"/>
              <a:gd name="connsiteX3" fmla="*/ 0 w 14706600"/>
              <a:gd name="connsiteY3" fmla="*/ 13716000 h 13716000"/>
              <a:gd name="connsiteX4" fmla="*/ 5829300 w 14706600"/>
              <a:gd name="connsiteY4" fmla="*/ 0 h 13716000"/>
              <a:gd name="connsiteX0" fmla="*/ 5829300 w 14744700"/>
              <a:gd name="connsiteY0" fmla="*/ 0 h 13716000"/>
              <a:gd name="connsiteX1" fmla="*/ 14744700 w 14744700"/>
              <a:gd name="connsiteY1" fmla="*/ 0 h 13716000"/>
              <a:gd name="connsiteX2" fmla="*/ 8839200 w 14744700"/>
              <a:gd name="connsiteY2" fmla="*/ 13716000 h 13716000"/>
              <a:gd name="connsiteX3" fmla="*/ 0 w 14744700"/>
              <a:gd name="connsiteY3" fmla="*/ 13716000 h 13716000"/>
              <a:gd name="connsiteX4" fmla="*/ 5829300 w 147447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4700" h="13716000">
                <a:moveTo>
                  <a:pt x="5829300" y="0"/>
                </a:moveTo>
                <a:lnTo>
                  <a:pt x="14744700" y="0"/>
                </a:lnTo>
                <a:lnTo>
                  <a:pt x="8839200" y="13716000"/>
                </a:lnTo>
                <a:lnTo>
                  <a:pt x="0" y="13716000"/>
                </a:lnTo>
                <a:lnTo>
                  <a:pt x="58293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322"/>
      </p:ext>
    </p:extLst>
  </p:cSld>
  <p:clrMapOvr>
    <a:masterClrMapping/>
  </p:clrMapOvr>
  <p:transition spd="slow" advClick="0" advTm="1000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516658"/>
      </p:ext>
    </p:extLst>
  </p:cSld>
  <p:clrMapOvr>
    <a:masterClrMapping/>
  </p:clrMapOvr>
  <p:transition spd="slow" advClick="0" advTm="1000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645025" y="0"/>
            <a:ext cx="14744700" cy="13716000"/>
          </a:xfrm>
          <a:custGeom>
            <a:avLst/>
            <a:gdLst>
              <a:gd name="connsiteX0" fmla="*/ 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0 w 8839200"/>
              <a:gd name="connsiteY4" fmla="*/ 0 h 13716000"/>
              <a:gd name="connsiteX0" fmla="*/ 5143500 w 8839200"/>
              <a:gd name="connsiteY0" fmla="*/ 0 h 13716000"/>
              <a:gd name="connsiteX1" fmla="*/ 8839200 w 8839200"/>
              <a:gd name="connsiteY1" fmla="*/ 0 h 13716000"/>
              <a:gd name="connsiteX2" fmla="*/ 8839200 w 8839200"/>
              <a:gd name="connsiteY2" fmla="*/ 13716000 h 13716000"/>
              <a:gd name="connsiteX3" fmla="*/ 0 w 8839200"/>
              <a:gd name="connsiteY3" fmla="*/ 13716000 h 13716000"/>
              <a:gd name="connsiteX4" fmla="*/ 5143500 w 8839200"/>
              <a:gd name="connsiteY4" fmla="*/ 0 h 13716000"/>
              <a:gd name="connsiteX0" fmla="*/ 51435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143500 w 14592300"/>
              <a:gd name="connsiteY4" fmla="*/ 0 h 13716000"/>
              <a:gd name="connsiteX0" fmla="*/ 5829300 w 14592300"/>
              <a:gd name="connsiteY0" fmla="*/ 0 h 13716000"/>
              <a:gd name="connsiteX1" fmla="*/ 14592300 w 14592300"/>
              <a:gd name="connsiteY1" fmla="*/ 0 h 13716000"/>
              <a:gd name="connsiteX2" fmla="*/ 8839200 w 14592300"/>
              <a:gd name="connsiteY2" fmla="*/ 13716000 h 13716000"/>
              <a:gd name="connsiteX3" fmla="*/ 0 w 14592300"/>
              <a:gd name="connsiteY3" fmla="*/ 13716000 h 13716000"/>
              <a:gd name="connsiteX4" fmla="*/ 5829300 w 14592300"/>
              <a:gd name="connsiteY4" fmla="*/ 0 h 13716000"/>
              <a:gd name="connsiteX0" fmla="*/ 5829300 w 15735300"/>
              <a:gd name="connsiteY0" fmla="*/ 0 h 13716000"/>
              <a:gd name="connsiteX1" fmla="*/ 15735300 w 15735300"/>
              <a:gd name="connsiteY1" fmla="*/ 0 h 13716000"/>
              <a:gd name="connsiteX2" fmla="*/ 8839200 w 15735300"/>
              <a:gd name="connsiteY2" fmla="*/ 13716000 h 13716000"/>
              <a:gd name="connsiteX3" fmla="*/ 0 w 15735300"/>
              <a:gd name="connsiteY3" fmla="*/ 13716000 h 13716000"/>
              <a:gd name="connsiteX4" fmla="*/ 5829300 w 15735300"/>
              <a:gd name="connsiteY4" fmla="*/ 0 h 13716000"/>
              <a:gd name="connsiteX0" fmla="*/ 5829300 w 15316200"/>
              <a:gd name="connsiteY0" fmla="*/ 0 h 13716000"/>
              <a:gd name="connsiteX1" fmla="*/ 15316200 w 15316200"/>
              <a:gd name="connsiteY1" fmla="*/ 38100 h 13716000"/>
              <a:gd name="connsiteX2" fmla="*/ 8839200 w 15316200"/>
              <a:gd name="connsiteY2" fmla="*/ 13716000 h 13716000"/>
              <a:gd name="connsiteX3" fmla="*/ 0 w 15316200"/>
              <a:gd name="connsiteY3" fmla="*/ 13716000 h 13716000"/>
              <a:gd name="connsiteX4" fmla="*/ 5829300 w 15316200"/>
              <a:gd name="connsiteY4" fmla="*/ 0 h 13716000"/>
              <a:gd name="connsiteX0" fmla="*/ 5829300 w 14820900"/>
              <a:gd name="connsiteY0" fmla="*/ 0 h 13716000"/>
              <a:gd name="connsiteX1" fmla="*/ 14820900 w 14820900"/>
              <a:gd name="connsiteY1" fmla="*/ 38100 h 13716000"/>
              <a:gd name="connsiteX2" fmla="*/ 8839200 w 14820900"/>
              <a:gd name="connsiteY2" fmla="*/ 13716000 h 13716000"/>
              <a:gd name="connsiteX3" fmla="*/ 0 w 14820900"/>
              <a:gd name="connsiteY3" fmla="*/ 13716000 h 13716000"/>
              <a:gd name="connsiteX4" fmla="*/ 5829300 w 14820900"/>
              <a:gd name="connsiteY4" fmla="*/ 0 h 13716000"/>
              <a:gd name="connsiteX0" fmla="*/ 5829300 w 14706600"/>
              <a:gd name="connsiteY0" fmla="*/ 0 h 13716000"/>
              <a:gd name="connsiteX1" fmla="*/ 14706600 w 14706600"/>
              <a:gd name="connsiteY1" fmla="*/ 38100 h 13716000"/>
              <a:gd name="connsiteX2" fmla="*/ 8839200 w 14706600"/>
              <a:gd name="connsiteY2" fmla="*/ 13716000 h 13716000"/>
              <a:gd name="connsiteX3" fmla="*/ 0 w 14706600"/>
              <a:gd name="connsiteY3" fmla="*/ 13716000 h 13716000"/>
              <a:gd name="connsiteX4" fmla="*/ 5829300 w 14706600"/>
              <a:gd name="connsiteY4" fmla="*/ 0 h 13716000"/>
              <a:gd name="connsiteX0" fmla="*/ 5829300 w 14744700"/>
              <a:gd name="connsiteY0" fmla="*/ 0 h 13716000"/>
              <a:gd name="connsiteX1" fmla="*/ 14744700 w 14744700"/>
              <a:gd name="connsiteY1" fmla="*/ 0 h 13716000"/>
              <a:gd name="connsiteX2" fmla="*/ 8839200 w 14744700"/>
              <a:gd name="connsiteY2" fmla="*/ 13716000 h 13716000"/>
              <a:gd name="connsiteX3" fmla="*/ 0 w 14744700"/>
              <a:gd name="connsiteY3" fmla="*/ 13716000 h 13716000"/>
              <a:gd name="connsiteX4" fmla="*/ 5829300 w 147447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4700" h="13716000">
                <a:moveTo>
                  <a:pt x="5829300" y="0"/>
                </a:moveTo>
                <a:lnTo>
                  <a:pt x="14744700" y="0"/>
                </a:lnTo>
                <a:lnTo>
                  <a:pt x="8839200" y="13716000"/>
                </a:lnTo>
                <a:lnTo>
                  <a:pt x="0" y="13716000"/>
                </a:lnTo>
                <a:lnTo>
                  <a:pt x="58293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1604"/>
      </p:ext>
    </p:extLst>
  </p:cSld>
  <p:clrMapOvr>
    <a:masterClrMapping/>
  </p:clrMapOvr>
  <p:transition spd="slow" advClick="0" advTm="1000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11106"/>
      </p:ext>
    </p:extLst>
  </p:cSld>
  <p:clrMapOvr>
    <a:masterClrMapping/>
  </p:clrMapOvr>
  <p:transition spd="slow" advClick="0" advTm="1000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923362" y="4114799"/>
            <a:ext cx="10870175" cy="62484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Рисунок 5"/>
          <p:cNvSpPr>
            <a:spLocks noGrp="1"/>
          </p:cNvSpPr>
          <p:nvPr>
            <p:ph type="pic" sz="quarter" idx="11"/>
          </p:nvPr>
        </p:nvSpPr>
        <p:spPr>
          <a:xfrm>
            <a:off x="12608948" y="4114799"/>
            <a:ext cx="10870175" cy="62484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7674"/>
      </p:ext>
    </p:extLst>
  </p:cSld>
  <p:clrMapOvr>
    <a:masterClrMapping/>
  </p:clrMapOvr>
  <p:transition spd="slow" advClick="0" advTm="1000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Slid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341225" y="0"/>
            <a:ext cx="12036424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2294"/>
      </p:ext>
    </p:extLst>
  </p:cSld>
  <p:clrMapOvr>
    <a:masterClrMapping/>
  </p:clrMapOvr>
  <p:transition spd="slow" advClick="0" advTm="1000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Slid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636340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67613"/>
      </p:ext>
    </p:extLst>
  </p:cSld>
  <p:clrMapOvr>
    <a:masterClrMapping/>
  </p:clrMapOvr>
  <p:transition spd="slow" advClick="0" advTm="1000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47650" y="2362200"/>
            <a:ext cx="9143999" cy="899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8476"/>
      </p:ext>
    </p:extLst>
  </p:cSld>
  <p:clrMapOvr>
    <a:masterClrMapping/>
  </p:clrMapOvr>
  <p:transition spd="slow" advClick="0" advTm="1000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188825" y="4837569"/>
            <a:ext cx="11269662" cy="78333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6162"/>
      </p:ext>
    </p:extLst>
  </p:cSld>
  <p:clrMapOvr>
    <a:masterClrMapping/>
  </p:clrMapOvr>
  <p:transition spd="slow" advClick="0" advTm="1000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35221"/>
      </p:ext>
    </p:extLst>
  </p:cSld>
  <p:clrMapOvr>
    <a:masterClrMapping/>
  </p:clrMapOvr>
  <p:transition spd="slow" advClick="0" advTm="1000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6701004" y="4667785"/>
            <a:ext cx="5414463" cy="77528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5584"/>
      </p:ext>
    </p:extLst>
  </p:cSld>
  <p:clrMapOvr>
    <a:masterClrMapping/>
  </p:clrMapOvr>
  <p:transition spd="slow" advClick="0" advTm="1000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987425" y="5105400"/>
            <a:ext cx="5791200" cy="754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8442"/>
      </p:ext>
    </p:extLst>
  </p:cSld>
  <p:clrMapOvr>
    <a:masterClrMapping/>
  </p:clrMapOvr>
  <p:transition spd="slow" advClick="0" advTm="1000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68315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_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92225" y="1295400"/>
            <a:ext cx="7162800" cy="1112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6799"/>
      </p:ext>
    </p:extLst>
  </p:cSld>
  <p:clrMapOvr>
    <a:masterClrMapping/>
  </p:clrMapOvr>
  <p:transition spd="slow" advClick="0" advTm="1000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_slid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786872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4419"/>
      </p:ext>
    </p:extLst>
  </p:cSld>
  <p:clrMapOvr>
    <a:masterClrMapping/>
  </p:clrMapOvr>
  <p:transition spd="slow" advClick="0" advTm="1000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860681" y="4132519"/>
            <a:ext cx="8554781" cy="8554781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5043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4377649" cy="685800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19543"/>
      </p:ext>
    </p:extLst>
  </p:cSld>
  <p:clrMapOvr>
    <a:masterClrMapping/>
  </p:clrMapOvr>
  <p:transition spd="slow" advClick="0" advTm="1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957418"/>
      </p:ext>
    </p:extLst>
  </p:cSld>
  <p:clrMapOvr>
    <a:masterClrMapping/>
  </p:clrMapOvr>
  <p:transition spd="slow" advClick="0" advTm="1000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1145149" y="4011230"/>
            <a:ext cx="5036403" cy="503640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7984099" y="7344980"/>
            <a:ext cx="5036403" cy="503640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14842099" y="4011230"/>
            <a:ext cx="5036403" cy="503640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557831"/>
      </p:ext>
    </p:extLst>
  </p:cSld>
  <p:clrMapOvr>
    <a:masterClrMapping/>
  </p:clrMapOvr>
  <p:transition spd="slow" advClick="0" advTm="1000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1141844" y="6115050"/>
            <a:ext cx="3924300" cy="39243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380594" y="8667750"/>
            <a:ext cx="3924300" cy="39243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11676494" y="6115050"/>
            <a:ext cx="3924300" cy="39243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8"/>
          <p:cNvSpPr>
            <a:spLocks noGrp="1"/>
          </p:cNvSpPr>
          <p:nvPr>
            <p:ph type="pic" sz="quarter" idx="13"/>
          </p:nvPr>
        </p:nvSpPr>
        <p:spPr>
          <a:xfrm>
            <a:off x="16800944" y="3448050"/>
            <a:ext cx="3924300" cy="39243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5" name="Рисунок 8"/>
          <p:cNvSpPr>
            <a:spLocks noGrp="1"/>
          </p:cNvSpPr>
          <p:nvPr>
            <p:ph type="pic" sz="quarter" idx="14"/>
          </p:nvPr>
        </p:nvSpPr>
        <p:spPr>
          <a:xfrm>
            <a:off x="16800944" y="8648700"/>
            <a:ext cx="3924300" cy="39243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88995"/>
      </p:ext>
    </p:extLst>
  </p:cSld>
  <p:clrMapOvr>
    <a:masterClrMapping/>
  </p:clrMapOvr>
  <p:transition spd="slow" advClick="0" advTm="1000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042459" y="3733800"/>
            <a:ext cx="4932362" cy="4932362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6871759" y="3733800"/>
            <a:ext cx="4932362" cy="4932362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2"/>
          </p:nvPr>
        </p:nvSpPr>
        <p:spPr>
          <a:xfrm>
            <a:off x="12758209" y="3733800"/>
            <a:ext cx="4932362" cy="4932362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3"/>
          </p:nvPr>
        </p:nvSpPr>
        <p:spPr>
          <a:xfrm>
            <a:off x="18606559" y="3733800"/>
            <a:ext cx="4932362" cy="4932362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30803"/>
      </p:ext>
    </p:extLst>
  </p:cSld>
  <p:clrMapOvr>
    <a:masterClrMapping/>
  </p:clrMapOvr>
  <p:transition spd="slow" advClick="0" advTm="1000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796924" y="3649594"/>
            <a:ext cx="8999606" cy="8999606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28101"/>
      </p:ext>
    </p:extLst>
  </p:cSld>
  <p:clrMapOvr>
    <a:masterClrMapping/>
  </p:clrMapOvr>
  <p:transition spd="slow" advClick="0" advTm="1000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468438" y="1428025"/>
            <a:ext cx="6608762" cy="6608762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73584"/>
      </p:ext>
    </p:extLst>
  </p:cSld>
  <p:clrMapOvr>
    <a:masterClrMapping/>
  </p:clrMapOvr>
  <p:transition spd="slow" advClick="0" advTm="1000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75160"/>
      </p:ext>
    </p:extLst>
  </p:cSld>
  <p:clrMapOvr>
    <a:masterClrMapping/>
  </p:clrMapOvr>
  <p:transition spd="slow" advClick="0" advTm="1000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_cas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6701004" y="3257808"/>
            <a:ext cx="5414464" cy="916279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5"/>
          <p:cNvSpPr>
            <a:spLocks noGrp="1"/>
          </p:cNvSpPr>
          <p:nvPr>
            <p:ph type="pic" sz="quarter" idx="11"/>
          </p:nvPr>
        </p:nvSpPr>
        <p:spPr>
          <a:xfrm>
            <a:off x="17823361" y="3257808"/>
            <a:ext cx="5414464" cy="916279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41227"/>
      </p:ext>
    </p:extLst>
  </p:cSld>
  <p:clrMapOvr>
    <a:masterClrMapping/>
  </p:clrMapOvr>
  <p:transition spd="slow" advClick="0" advTm="1000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6082483" y="2667001"/>
            <a:ext cx="6088880" cy="518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253076" y="2667001"/>
            <a:ext cx="6124574" cy="518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7937" y="7848601"/>
            <a:ext cx="6088880" cy="518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/>
          </p:nvPr>
        </p:nvSpPr>
        <p:spPr>
          <a:xfrm>
            <a:off x="12185650" y="7848601"/>
            <a:ext cx="6076950" cy="518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21677"/>
      </p:ext>
    </p:extLst>
  </p:cSld>
  <p:clrMapOvr>
    <a:masterClrMapping/>
  </p:clrMapOvr>
  <p:transition spd="slow" advClick="0" advTm="1000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965200" y="3685484"/>
            <a:ext cx="5801279" cy="5801279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7224608" y="3698184"/>
            <a:ext cx="5801279" cy="5801279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4062308" y="6841434"/>
            <a:ext cx="5801279" cy="5801279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61747"/>
      </p:ext>
    </p:extLst>
  </p:cSld>
  <p:clrMapOvr>
    <a:masterClrMapping/>
  </p:clrMapOvr>
  <p:transition spd="slow" advClick="0" advTm="1000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4571546" y="806077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11415142" y="3931184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17714342" y="3931184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/>
          </p:nvPr>
        </p:nvSpPr>
        <p:spPr>
          <a:xfrm>
            <a:off x="14542971" y="7080784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18793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820350"/>
      </p:ext>
    </p:extLst>
  </p:cSld>
  <p:clrMapOvr>
    <a:masterClrMapping/>
  </p:clrMapOvr>
  <p:transition spd="slow" advClick="0" advTm="1000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67350" y="1042992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75675" y="4185184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/>
          </p:nvPr>
        </p:nvSpPr>
        <p:spPr>
          <a:xfrm>
            <a:off x="7859141" y="1052517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4"/>
          </p:nvPr>
        </p:nvSpPr>
        <p:spPr>
          <a:xfrm>
            <a:off x="11022499" y="4151317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5"/>
          </p:nvPr>
        </p:nvSpPr>
        <p:spPr>
          <a:xfrm>
            <a:off x="14138232" y="7312559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6"/>
          </p:nvPr>
        </p:nvSpPr>
        <p:spPr>
          <a:xfrm>
            <a:off x="17292065" y="4192592"/>
            <a:ext cx="5766173" cy="5766173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48671"/>
      </p:ext>
    </p:extLst>
  </p:cSld>
  <p:clrMapOvr>
    <a:masterClrMapping/>
  </p:clrMapOvr>
  <p:transition spd="slow" advClick="0" advTm="1000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089611"/>
      </p:ext>
    </p:extLst>
  </p:cSld>
  <p:clrMapOvr>
    <a:masterClrMapping/>
  </p:clrMapOvr>
  <p:transition spd="slow" advClick="0" advTm="1000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7"/>
          <p:cNvSpPr>
            <a:spLocks noGrp="1"/>
          </p:cNvSpPr>
          <p:nvPr>
            <p:ph type="pic" sz="quarter" idx="13"/>
          </p:nvPr>
        </p:nvSpPr>
        <p:spPr>
          <a:xfrm>
            <a:off x="15579725" y="1400972"/>
            <a:ext cx="5152228" cy="5152228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Рисунок 7"/>
          <p:cNvSpPr>
            <a:spLocks noGrp="1"/>
          </p:cNvSpPr>
          <p:nvPr>
            <p:ph type="pic" sz="quarter" idx="10"/>
          </p:nvPr>
        </p:nvSpPr>
        <p:spPr>
          <a:xfrm>
            <a:off x="12779375" y="4220372"/>
            <a:ext cx="5152228" cy="5152228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598775" y="7039772"/>
            <a:ext cx="5152228" cy="5152228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45003"/>
      </p:ext>
    </p:extLst>
  </p:cSld>
  <p:clrMapOvr>
    <a:masterClrMapping/>
  </p:clrMapOvr>
  <p:transition spd="slow" advClick="0" advTm="1000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758825" y="787400"/>
            <a:ext cx="12344401" cy="1214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13813373" y="7196509"/>
            <a:ext cx="4603727" cy="573209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19091300" y="787400"/>
            <a:ext cx="4603726" cy="573209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70645"/>
      </p:ext>
    </p:extLst>
  </p:cSld>
  <p:clrMapOvr>
    <a:masterClrMapping/>
  </p:clrMapOvr>
  <p:transition spd="slow" advClick="0" advTm="1000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9902824" y="6248400"/>
            <a:ext cx="14474825" cy="7467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75204"/>
      </p:ext>
    </p:extLst>
  </p:cSld>
  <p:clrMapOvr>
    <a:masterClrMapping/>
  </p:clrMapOvr>
  <p:transition spd="slow" advClick="0" advTm="1000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965554"/>
      </p:ext>
    </p:extLst>
  </p:cSld>
  <p:clrMapOvr>
    <a:masterClrMapping/>
  </p:clrMapOvr>
  <p:transition spd="slow" advClick="0" advTm="1000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823950" y="768668"/>
            <a:ext cx="9794875" cy="122107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4849"/>
      </p:ext>
    </p:extLst>
  </p:cSld>
  <p:clrMapOvr>
    <a:masterClrMapping/>
  </p:clrMapOvr>
  <p:transition spd="slow" advClick="0" advTm="1000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15412"/>
      </p:ext>
    </p:extLst>
  </p:cSld>
  <p:clrMapOvr>
    <a:masterClrMapping/>
  </p:clrMapOvr>
  <p:transition spd="slow" advClick="0" advTm="1000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6626226" y="0"/>
            <a:ext cx="1775142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64877"/>
      </p:ext>
    </p:extLst>
  </p:cSld>
  <p:clrMapOvr>
    <a:masterClrMapping/>
  </p:clrMapOvr>
  <p:transition spd="slow" advClick="0" advTm="1000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853642" y="-9832"/>
            <a:ext cx="8106583" cy="13725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5882"/>
      </p:ext>
    </p:extLst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92225" y="1295400"/>
            <a:ext cx="14325600" cy="1112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6086"/>
      </p:ext>
    </p:extLst>
  </p:cSld>
  <p:clrMapOvr>
    <a:masterClrMapping/>
  </p:clrMapOvr>
  <p:transition spd="slow" advClick="0" advTm="1000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6626226" y="-1"/>
            <a:ext cx="17751424" cy="1371600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76050"/>
      </p:ext>
    </p:extLst>
  </p:cSld>
  <p:clrMapOvr>
    <a:masterClrMapping/>
  </p:clrMapOvr>
  <p:transition spd="slow" advClick="0" advTm="1000">
    <p:push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8226425" cy="1371600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18152"/>
      </p:ext>
    </p:extLst>
  </p:cSld>
  <p:clrMapOvr>
    <a:masterClrMapping/>
  </p:clrMapOvr>
  <p:transition spd="slow" advClick="0" advTm="1000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3809999"/>
            <a:ext cx="24377649" cy="807720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57903"/>
      </p:ext>
    </p:extLst>
  </p:cSld>
  <p:clrMapOvr>
    <a:masterClrMapping/>
  </p:clrMapOvr>
  <p:transition spd="slow" advClick="0" advTm="1000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1216025" y="4046095"/>
            <a:ext cx="5029200" cy="59361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6797675" y="6172200"/>
            <a:ext cx="5029200" cy="59361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12398375" y="6172200"/>
            <a:ext cx="5029200" cy="59361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3"/>
          </p:nvPr>
        </p:nvSpPr>
        <p:spPr>
          <a:xfrm>
            <a:off x="17980025" y="4046095"/>
            <a:ext cx="5029200" cy="59361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1019"/>
      </p:ext>
    </p:extLst>
  </p:cSld>
  <p:clrMapOvr>
    <a:masterClrMapping/>
  </p:clrMapOvr>
  <p:transition spd="slow" advClick="0" advTm="1000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7010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02387"/>
      </p:ext>
    </p:extLst>
  </p:cSld>
  <p:clrMapOvr>
    <a:masterClrMapping/>
  </p:clrMapOvr>
  <p:transition spd="slow" advClick="0" advTm="1000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5105400"/>
            <a:ext cx="24377649" cy="8610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56305"/>
      </p:ext>
    </p:extLst>
  </p:cSld>
  <p:clrMapOvr>
    <a:masterClrMapping/>
  </p:clrMapOvr>
  <p:transition spd="slow" advClick="0" advTm="1000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6951797" y="76200"/>
            <a:ext cx="13639800" cy="136398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5"/>
          <p:cNvSpPr>
            <a:spLocks noGrp="1"/>
          </p:cNvSpPr>
          <p:nvPr>
            <p:ph type="pic" sz="quarter" idx="11"/>
          </p:nvPr>
        </p:nvSpPr>
        <p:spPr>
          <a:xfrm>
            <a:off x="3789497" y="76200"/>
            <a:ext cx="13639800" cy="13639800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69628"/>
      </p:ext>
    </p:extLst>
  </p:cSld>
  <p:clrMapOvr>
    <a:masterClrMapping/>
  </p:clrMapOvr>
  <p:transition spd="slow" advClick="0" advTm="1000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5332917"/>
            <a:ext cx="24377649" cy="48767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0459"/>
      </p:ext>
    </p:extLst>
  </p:cSld>
  <p:clrMapOvr>
    <a:masterClrMapping/>
  </p:clrMapOvr>
  <p:transition spd="slow" advClick="0" advTm="1000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884239" y="3638372"/>
            <a:ext cx="7106682" cy="68199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8599489" y="3638372"/>
            <a:ext cx="7106682" cy="68199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16314739" y="3638372"/>
            <a:ext cx="7106682" cy="68199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345"/>
      </p:ext>
    </p:extLst>
  </p:cSld>
  <p:clrMapOvr>
    <a:masterClrMapping/>
  </p:clrMapOvr>
  <p:transition spd="slow" advClick="0" advTm="1000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574214" y="1355483"/>
            <a:ext cx="10834604" cy="10834604"/>
          </a:xfrm>
          <a:prstGeom prst="diamond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25799"/>
      </p:ext>
    </p:extLst>
  </p:cSld>
  <p:clrMapOvr>
    <a:masterClrMapping/>
  </p:clrMapOvr>
  <p:transition spd="slow" advClick="0" advTm="1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584287"/>
      </p:ext>
    </p:extLst>
  </p:cSld>
  <p:clrMapOvr>
    <a:masterClrMapping/>
  </p:clrMapOvr>
  <p:transition spd="slow" advClick="0" advTm="1000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0825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851"/>
      </p:ext>
    </p:extLst>
  </p:cSld>
  <p:clrMapOvr>
    <a:masterClrMapping/>
  </p:clrMapOvr>
  <p:transition spd="slow" advClick="0" advTm="1000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5268576" y="0"/>
            <a:ext cx="910907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69621"/>
      </p:ext>
    </p:extLst>
  </p:cSld>
  <p:clrMapOvr>
    <a:masterClrMapping/>
  </p:clrMapOvr>
  <p:transition spd="slow" advClick="0" advTm="1000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56453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550025" y="4191000"/>
            <a:ext cx="5867400" cy="58674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59209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4636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301340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8450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6823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web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359025" y="4514671"/>
            <a:ext cx="6705600" cy="67056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1625"/>
      </p:ext>
    </p:extLst>
  </p:cSld>
  <p:clrMapOvr>
    <a:masterClrMapping/>
  </p:clrMapOvr>
  <p:transition spd="slow" advClick="0" advTm="1000">
    <p:push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11549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582148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1146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847163" y="838200"/>
            <a:ext cx="10960662" cy="12039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6749"/>
      </p:ext>
    </p:extLst>
  </p:cSld>
  <p:clrMapOvr>
    <a:masterClrMapping/>
  </p:clrMapOvr>
  <p:transition spd="slow" advClick="0" advTm="1000">
    <p:push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929164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t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0283825" y="1001713"/>
            <a:ext cx="8305800" cy="127142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0051"/>
      </p:ext>
    </p:extLst>
  </p:cSld>
  <p:clrMapOvr>
    <a:masterClrMapping/>
  </p:clrMapOvr>
  <p:transition spd="slow" advClick="0" advTm="1000">
    <p:push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6778625" y="4038600"/>
            <a:ext cx="4648200" cy="46482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57435"/>
      </p:ext>
    </p:extLst>
  </p:cSld>
  <p:clrMapOvr>
    <a:masterClrMapping/>
  </p:clrMapOvr>
  <p:transition spd="slow" advClick="0" advTm="1000">
    <p:push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606425" y="0"/>
            <a:ext cx="11209176" cy="13716778"/>
          </a:xfrm>
          <a:custGeom>
            <a:avLst/>
            <a:gdLst>
              <a:gd name="connsiteX0" fmla="*/ 0 w 3886200"/>
              <a:gd name="connsiteY0" fmla="*/ 0 h 10972800"/>
              <a:gd name="connsiteX1" fmla="*/ 3886200 w 3886200"/>
              <a:gd name="connsiteY1" fmla="*/ 0 h 10972800"/>
              <a:gd name="connsiteX2" fmla="*/ 3886200 w 3886200"/>
              <a:gd name="connsiteY2" fmla="*/ 10972800 h 10972800"/>
              <a:gd name="connsiteX3" fmla="*/ 0 w 3886200"/>
              <a:gd name="connsiteY3" fmla="*/ 10972800 h 10972800"/>
              <a:gd name="connsiteX4" fmla="*/ 0 w 3886200"/>
              <a:gd name="connsiteY4" fmla="*/ 0 h 10972800"/>
              <a:gd name="connsiteX0" fmla="*/ 0 w 11582400"/>
              <a:gd name="connsiteY0" fmla="*/ 0 h 13754100"/>
              <a:gd name="connsiteX1" fmla="*/ 3886200 w 11582400"/>
              <a:gd name="connsiteY1" fmla="*/ 0 h 13754100"/>
              <a:gd name="connsiteX2" fmla="*/ 11582400 w 11582400"/>
              <a:gd name="connsiteY2" fmla="*/ 13754100 h 13754100"/>
              <a:gd name="connsiteX3" fmla="*/ 0 w 11582400"/>
              <a:gd name="connsiteY3" fmla="*/ 10972800 h 13754100"/>
              <a:gd name="connsiteX4" fmla="*/ 0 w 11582400"/>
              <a:gd name="connsiteY4" fmla="*/ 0 h 13754100"/>
              <a:gd name="connsiteX0" fmla="*/ 0 w 11582400"/>
              <a:gd name="connsiteY0" fmla="*/ 0 h 13754100"/>
              <a:gd name="connsiteX1" fmla="*/ 3886200 w 11582400"/>
              <a:gd name="connsiteY1" fmla="*/ 0 h 13754100"/>
              <a:gd name="connsiteX2" fmla="*/ 11582400 w 11582400"/>
              <a:gd name="connsiteY2" fmla="*/ 13754100 h 13754100"/>
              <a:gd name="connsiteX3" fmla="*/ 7353300 w 11582400"/>
              <a:gd name="connsiteY3" fmla="*/ 13716000 h 13754100"/>
              <a:gd name="connsiteX4" fmla="*/ 0 w 11582400"/>
              <a:gd name="connsiteY4" fmla="*/ 0 h 13754100"/>
              <a:gd name="connsiteX0" fmla="*/ 0 w 10835951"/>
              <a:gd name="connsiteY0" fmla="*/ 0 h 13716000"/>
              <a:gd name="connsiteX1" fmla="*/ 3886200 w 10835951"/>
              <a:gd name="connsiteY1" fmla="*/ 0 h 13716000"/>
              <a:gd name="connsiteX2" fmla="*/ 10835951 w 10835951"/>
              <a:gd name="connsiteY2" fmla="*/ 13324892 h 13716000"/>
              <a:gd name="connsiteX3" fmla="*/ 7353300 w 10835951"/>
              <a:gd name="connsiteY3" fmla="*/ 13716000 h 13716000"/>
              <a:gd name="connsiteX4" fmla="*/ 0 w 10835951"/>
              <a:gd name="connsiteY4" fmla="*/ 0 h 13716000"/>
              <a:gd name="connsiteX0" fmla="*/ 0 w 11209176"/>
              <a:gd name="connsiteY0" fmla="*/ 0 h 13716778"/>
              <a:gd name="connsiteX1" fmla="*/ 3886200 w 11209176"/>
              <a:gd name="connsiteY1" fmla="*/ 0 h 13716778"/>
              <a:gd name="connsiteX2" fmla="*/ 11209176 w 11209176"/>
              <a:gd name="connsiteY2" fmla="*/ 13716778 h 13716778"/>
              <a:gd name="connsiteX3" fmla="*/ 7353300 w 11209176"/>
              <a:gd name="connsiteY3" fmla="*/ 13716000 h 13716778"/>
              <a:gd name="connsiteX4" fmla="*/ 0 w 11209176"/>
              <a:gd name="connsiteY4" fmla="*/ 0 h 137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9176" h="13716778">
                <a:moveTo>
                  <a:pt x="0" y="0"/>
                </a:moveTo>
                <a:lnTo>
                  <a:pt x="3886200" y="0"/>
                </a:lnTo>
                <a:lnTo>
                  <a:pt x="11209176" y="13716778"/>
                </a:lnTo>
                <a:lnTo>
                  <a:pt x="735330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ru-RU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6207125" y="0"/>
            <a:ext cx="11209176" cy="13716778"/>
          </a:xfrm>
          <a:custGeom>
            <a:avLst/>
            <a:gdLst>
              <a:gd name="connsiteX0" fmla="*/ 0 w 3886200"/>
              <a:gd name="connsiteY0" fmla="*/ 0 h 10972800"/>
              <a:gd name="connsiteX1" fmla="*/ 3886200 w 3886200"/>
              <a:gd name="connsiteY1" fmla="*/ 0 h 10972800"/>
              <a:gd name="connsiteX2" fmla="*/ 3886200 w 3886200"/>
              <a:gd name="connsiteY2" fmla="*/ 10972800 h 10972800"/>
              <a:gd name="connsiteX3" fmla="*/ 0 w 3886200"/>
              <a:gd name="connsiteY3" fmla="*/ 10972800 h 10972800"/>
              <a:gd name="connsiteX4" fmla="*/ 0 w 3886200"/>
              <a:gd name="connsiteY4" fmla="*/ 0 h 10972800"/>
              <a:gd name="connsiteX0" fmla="*/ 0 w 11582400"/>
              <a:gd name="connsiteY0" fmla="*/ 0 h 13754100"/>
              <a:gd name="connsiteX1" fmla="*/ 3886200 w 11582400"/>
              <a:gd name="connsiteY1" fmla="*/ 0 h 13754100"/>
              <a:gd name="connsiteX2" fmla="*/ 11582400 w 11582400"/>
              <a:gd name="connsiteY2" fmla="*/ 13754100 h 13754100"/>
              <a:gd name="connsiteX3" fmla="*/ 0 w 11582400"/>
              <a:gd name="connsiteY3" fmla="*/ 10972800 h 13754100"/>
              <a:gd name="connsiteX4" fmla="*/ 0 w 11582400"/>
              <a:gd name="connsiteY4" fmla="*/ 0 h 13754100"/>
              <a:gd name="connsiteX0" fmla="*/ 0 w 11582400"/>
              <a:gd name="connsiteY0" fmla="*/ 0 h 13754100"/>
              <a:gd name="connsiteX1" fmla="*/ 3886200 w 11582400"/>
              <a:gd name="connsiteY1" fmla="*/ 0 h 13754100"/>
              <a:gd name="connsiteX2" fmla="*/ 11582400 w 11582400"/>
              <a:gd name="connsiteY2" fmla="*/ 13754100 h 13754100"/>
              <a:gd name="connsiteX3" fmla="*/ 7353300 w 11582400"/>
              <a:gd name="connsiteY3" fmla="*/ 13716000 h 13754100"/>
              <a:gd name="connsiteX4" fmla="*/ 0 w 11582400"/>
              <a:gd name="connsiteY4" fmla="*/ 0 h 13754100"/>
              <a:gd name="connsiteX0" fmla="*/ 0 w 10835951"/>
              <a:gd name="connsiteY0" fmla="*/ 0 h 13716000"/>
              <a:gd name="connsiteX1" fmla="*/ 3886200 w 10835951"/>
              <a:gd name="connsiteY1" fmla="*/ 0 h 13716000"/>
              <a:gd name="connsiteX2" fmla="*/ 10835951 w 10835951"/>
              <a:gd name="connsiteY2" fmla="*/ 13324892 h 13716000"/>
              <a:gd name="connsiteX3" fmla="*/ 7353300 w 10835951"/>
              <a:gd name="connsiteY3" fmla="*/ 13716000 h 13716000"/>
              <a:gd name="connsiteX4" fmla="*/ 0 w 10835951"/>
              <a:gd name="connsiteY4" fmla="*/ 0 h 13716000"/>
              <a:gd name="connsiteX0" fmla="*/ 0 w 11209176"/>
              <a:gd name="connsiteY0" fmla="*/ 0 h 13716778"/>
              <a:gd name="connsiteX1" fmla="*/ 3886200 w 11209176"/>
              <a:gd name="connsiteY1" fmla="*/ 0 h 13716778"/>
              <a:gd name="connsiteX2" fmla="*/ 11209176 w 11209176"/>
              <a:gd name="connsiteY2" fmla="*/ 13716778 h 13716778"/>
              <a:gd name="connsiteX3" fmla="*/ 7353300 w 11209176"/>
              <a:gd name="connsiteY3" fmla="*/ 13716000 h 13716778"/>
              <a:gd name="connsiteX4" fmla="*/ 0 w 11209176"/>
              <a:gd name="connsiteY4" fmla="*/ 0 h 137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9176" h="13716778">
                <a:moveTo>
                  <a:pt x="0" y="0"/>
                </a:moveTo>
                <a:lnTo>
                  <a:pt x="3886200" y="0"/>
                </a:lnTo>
                <a:lnTo>
                  <a:pt x="11209176" y="13716778"/>
                </a:lnTo>
                <a:lnTo>
                  <a:pt x="735330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64892"/>
      </p:ext>
    </p:extLst>
  </p:cSld>
  <p:clrMapOvr>
    <a:masterClrMapping/>
  </p:clrMapOvr>
  <p:transition spd="slow" advClick="0" advTm="1000">
    <p:push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 rot="18900000">
            <a:off x="2326089" y="3114101"/>
            <a:ext cx="7487798" cy="7487798"/>
          </a:xfrm>
          <a:prstGeom prst="roundRect">
            <a:avLst>
              <a:gd name="adj" fmla="val 37269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3744"/>
      </p:ext>
    </p:extLst>
  </p:cSld>
  <p:clrMapOvr>
    <a:masterClrMapping/>
  </p:clrMapOvr>
  <p:transition spd="slow" advClick="0" advTm="1000">
    <p:push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 flipH="1">
            <a:off x="12524317" y="1860248"/>
            <a:ext cx="11868150" cy="11868150"/>
          </a:xfrm>
          <a:prstGeom prst="rtTriangl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8264"/>
      </p:ext>
    </p:extLst>
  </p:cSld>
  <p:clrMapOvr>
    <a:masterClrMapping/>
  </p:clrMapOvr>
  <p:transition spd="slow" advClick="0" advTm="1000">
    <p:push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0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2692887" y="1181099"/>
            <a:ext cx="6746828" cy="6746828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Рисунок 5"/>
          <p:cNvSpPr>
            <a:spLocks noGrp="1"/>
          </p:cNvSpPr>
          <p:nvPr>
            <p:ph type="pic" sz="quarter" idx="11"/>
          </p:nvPr>
        </p:nvSpPr>
        <p:spPr>
          <a:xfrm>
            <a:off x="9855687" y="8293099"/>
            <a:ext cx="6746828" cy="6746828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408"/>
      </p:ext>
    </p:extLst>
  </p:cSld>
  <p:clrMapOvr>
    <a:masterClrMapping/>
  </p:clrMapOvr>
  <p:transition spd="slow" advClick="0" advTm="1000">
    <p:push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0" y="-9832"/>
            <a:ext cx="8106583" cy="13725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3568"/>
      </p:ext>
    </p:extLst>
  </p:cSld>
  <p:clrMapOvr>
    <a:masterClrMapping/>
  </p:clrMapOvr>
  <p:transition spd="slow" advClick="0" advTm="1000">
    <p:push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9445625" y="1009292"/>
            <a:ext cx="5486400" cy="11697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4433"/>
      </p:ext>
    </p:extLst>
  </p:cSld>
  <p:clrMapOvr>
    <a:masterClrMapping/>
  </p:clrMapOvr>
  <p:transition spd="slow" advClick="0" advTm="1000">
    <p:push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6019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8467"/>
      </p:ext>
    </p:extLst>
  </p:cSld>
  <p:clrMapOvr>
    <a:masterClrMapping/>
  </p:clrMapOvr>
  <p:transition spd="slow" advClick="0" advTm="1000">
    <p:push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963078"/>
      </p:ext>
    </p:extLst>
  </p:cSld>
  <p:clrMapOvr>
    <a:masterClrMapping/>
  </p:clrMapOvr>
  <p:transition spd="slow" advClick="0" advTm="1000">
    <p:push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6788825" y="1458000"/>
            <a:ext cx="10800000" cy="10800000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6921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153" r:id="rId2"/>
    <p:sldLayoutId id="2147484155" r:id="rId3"/>
    <p:sldLayoutId id="2147484152" r:id="rId4"/>
    <p:sldLayoutId id="2147484149" r:id="rId5"/>
    <p:sldLayoutId id="2147484136" r:id="rId6"/>
    <p:sldLayoutId id="2147484151" r:id="rId7"/>
    <p:sldLayoutId id="2147484137" r:id="rId8"/>
    <p:sldLayoutId id="2147484156" r:id="rId9"/>
    <p:sldLayoutId id="2147484154" r:id="rId10"/>
    <p:sldLayoutId id="2147484148" r:id="rId11"/>
    <p:sldLayoutId id="2147484146" r:id="rId12"/>
    <p:sldLayoutId id="2147484147" r:id="rId13"/>
    <p:sldLayoutId id="2147484145" r:id="rId14"/>
    <p:sldLayoutId id="2147484144" r:id="rId15"/>
    <p:sldLayoutId id="2147484143" r:id="rId16"/>
    <p:sldLayoutId id="2147484142" r:id="rId17"/>
    <p:sldLayoutId id="2147484138" r:id="rId18"/>
    <p:sldLayoutId id="2147484139" r:id="rId19"/>
    <p:sldLayoutId id="2147484135" r:id="rId20"/>
    <p:sldLayoutId id="2147484140" r:id="rId21"/>
    <p:sldLayoutId id="2147484134" r:id="rId22"/>
    <p:sldLayoutId id="2147484133" r:id="rId23"/>
    <p:sldLayoutId id="2147484132" r:id="rId24"/>
    <p:sldLayoutId id="2147484052" r:id="rId25"/>
    <p:sldLayoutId id="2147484150" r:id="rId26"/>
    <p:sldLayoutId id="2147484141" r:id="rId27"/>
    <p:sldLayoutId id="2147484053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  <p:sldLayoutId id="2147484077" r:id="rId35"/>
    <p:sldLayoutId id="2147484078" r:id="rId36"/>
    <p:sldLayoutId id="2147484079" r:id="rId37"/>
    <p:sldLayoutId id="2147484080" r:id="rId38"/>
    <p:sldLayoutId id="2147484081" r:id="rId39"/>
    <p:sldLayoutId id="2147484082" r:id="rId40"/>
    <p:sldLayoutId id="2147484083" r:id="rId41"/>
    <p:sldLayoutId id="2147484084" r:id="rId42"/>
    <p:sldLayoutId id="2147484085" r:id="rId43"/>
    <p:sldLayoutId id="2147484086" r:id="rId44"/>
    <p:sldLayoutId id="2147484087" r:id="rId45"/>
    <p:sldLayoutId id="2147484088" r:id="rId46"/>
    <p:sldLayoutId id="2147484089" r:id="rId47"/>
    <p:sldLayoutId id="2147484090" r:id="rId48"/>
    <p:sldLayoutId id="2147484091" r:id="rId49"/>
    <p:sldLayoutId id="2147484092" r:id="rId50"/>
    <p:sldLayoutId id="2147484093" r:id="rId51"/>
    <p:sldLayoutId id="2147484094" r:id="rId52"/>
    <p:sldLayoutId id="2147484095" r:id="rId53"/>
    <p:sldLayoutId id="2147484096" r:id="rId54"/>
    <p:sldLayoutId id="2147484097" r:id="rId55"/>
    <p:sldLayoutId id="2147484098" r:id="rId56"/>
    <p:sldLayoutId id="2147484099" r:id="rId57"/>
    <p:sldLayoutId id="2147484100" r:id="rId58"/>
    <p:sldLayoutId id="2147484101" r:id="rId59"/>
    <p:sldLayoutId id="2147484102" r:id="rId60"/>
    <p:sldLayoutId id="2147484103" r:id="rId61"/>
    <p:sldLayoutId id="2147484054" r:id="rId62"/>
    <p:sldLayoutId id="2147484050" r:id="rId63"/>
    <p:sldLayoutId id="2147484024" r:id="rId64"/>
    <p:sldLayoutId id="2147484041" r:id="rId65"/>
    <p:sldLayoutId id="2147484044" r:id="rId66"/>
    <p:sldLayoutId id="2147484045" r:id="rId67"/>
    <p:sldLayoutId id="2147484043" r:id="rId68"/>
    <p:sldLayoutId id="2147484042" r:id="rId69"/>
    <p:sldLayoutId id="2147484047" r:id="rId70"/>
    <p:sldLayoutId id="2147484048" r:id="rId71"/>
    <p:sldLayoutId id="2147484030" r:id="rId72"/>
    <p:sldLayoutId id="2147484022" r:id="rId73"/>
    <p:sldLayoutId id="2147484051" r:id="rId74"/>
    <p:sldLayoutId id="2147484037" r:id="rId75"/>
    <p:sldLayoutId id="2147484007" r:id="rId76"/>
    <p:sldLayoutId id="2147484019" r:id="rId77"/>
    <p:sldLayoutId id="2147484034" r:id="rId78"/>
    <p:sldLayoutId id="2147484032" r:id="rId79"/>
    <p:sldLayoutId id="2147483997" r:id="rId80"/>
    <p:sldLayoutId id="2147483917" r:id="rId81"/>
    <p:sldLayoutId id="2147483918" r:id="rId82"/>
    <p:sldLayoutId id="2147483996" r:id="rId83"/>
    <p:sldLayoutId id="2147483919" r:id="rId84"/>
    <p:sldLayoutId id="2147483980" r:id="rId85"/>
    <p:sldLayoutId id="2147484065" r:id="rId86"/>
    <p:sldLayoutId id="2147484066" r:id="rId87"/>
    <p:sldLayoutId id="2147484067" r:id="rId88"/>
    <p:sldLayoutId id="2147484068" r:id="rId89"/>
    <p:sldLayoutId id="2147484069" r:id="rId90"/>
    <p:sldLayoutId id="2147484104" r:id="rId91"/>
    <p:sldLayoutId id="2147484105" r:id="rId92"/>
    <p:sldLayoutId id="2147484106" r:id="rId93"/>
    <p:sldLayoutId id="2147484107" r:id="rId94"/>
    <p:sldLayoutId id="2147484108" r:id="rId95"/>
    <p:sldLayoutId id="2147484109" r:id="rId96"/>
    <p:sldLayoutId id="2147484110" r:id="rId97"/>
    <p:sldLayoutId id="2147484111" r:id="rId98"/>
    <p:sldLayoutId id="2147484112" r:id="rId99"/>
    <p:sldLayoutId id="2147484113" r:id="rId100"/>
    <p:sldLayoutId id="2147484114" r:id="rId101"/>
    <p:sldLayoutId id="2147484115" r:id="rId102"/>
    <p:sldLayoutId id="2147484116" r:id="rId103"/>
    <p:sldLayoutId id="2147484117" r:id="rId104"/>
    <p:sldLayoutId id="2147484118" r:id="rId105"/>
    <p:sldLayoutId id="2147484119" r:id="rId106"/>
    <p:sldLayoutId id="2147484120" r:id="rId107"/>
    <p:sldLayoutId id="2147484121" r:id="rId108"/>
    <p:sldLayoutId id="2147484122" r:id="rId109"/>
    <p:sldLayoutId id="2147484123" r:id="rId110"/>
    <p:sldLayoutId id="2147484124" r:id="rId111"/>
    <p:sldLayoutId id="2147484125" r:id="rId112"/>
    <p:sldLayoutId id="2147484126" r:id="rId113"/>
    <p:sldLayoutId id="2147484127" r:id="rId114"/>
    <p:sldLayoutId id="2147484128" r:id="rId115"/>
    <p:sldLayoutId id="2147484129" r:id="rId116"/>
    <p:sldLayoutId id="2147484130" r:id="rId117"/>
    <p:sldLayoutId id="2147484131" r:id="rId118"/>
    <p:sldLayoutId id="2147484157" r:id="rId119"/>
  </p:sldLayoutIdLst>
  <p:transition spd="slow" advClick="0" advTm="1000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174" y="-1"/>
            <a:ext cx="24377648" cy="13716001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66398" y="3820391"/>
            <a:ext cx="20922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ARDUINO CAR </a:t>
            </a:r>
            <a:endParaRPr lang="en-US" sz="12000" b="1" dirty="0">
              <a:solidFill>
                <a:schemeClr val="bg1"/>
              </a:solidFill>
              <a:latin typeface="Montserrat" panose="00000500000000000000" pitchFamily="2" charset="0"/>
              <a:ea typeface="Raleway" charset="0"/>
              <a:cs typeface="Raleway" charset="0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flipH="1">
            <a:off x="16456025" y="5797551"/>
            <a:ext cx="7918449" cy="791844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Группа 13"/>
          <p:cNvGrpSpPr/>
          <p:nvPr/>
        </p:nvGrpSpPr>
        <p:grpSpPr>
          <a:xfrm>
            <a:off x="987425" y="8991600"/>
            <a:ext cx="3429000" cy="3429000"/>
            <a:chOff x="987425" y="8991600"/>
            <a:chExt cx="3429000" cy="3429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87425" y="8991600"/>
              <a:ext cx="3429000" cy="3429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1762" y="9854386"/>
              <a:ext cx="260032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7000" dirty="0" smtClean="0">
                  <a:solidFill>
                    <a:schemeClr val="tx2"/>
                  </a:solidFill>
                  <a:latin typeface="Pe-icon-7-stroke" pitchFamily="2" charset="0"/>
                </a:rPr>
                <a:t></a:t>
              </a:r>
              <a:endParaRPr lang="ru-RU" sz="17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857480" y="9320098"/>
            <a:ext cx="8772526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Ngo </a:t>
            </a:r>
            <a:r>
              <a:rPr lang="en-US" sz="2800" dirty="0" err="1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Duc</a:t>
            </a: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 Tuan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Nguyen </a:t>
            </a:r>
            <a:r>
              <a:rPr lang="en-US" sz="2800" dirty="0" err="1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Duc</a:t>
            </a: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Khoi</a:t>
            </a:r>
            <a:endParaRPr lang="en-US" sz="2800" dirty="0" smtClean="0">
              <a:solidFill>
                <a:schemeClr val="bg1"/>
              </a:solidFill>
              <a:latin typeface="Montserrat" panose="00000500000000000000" pitchFamily="2" charset="0"/>
              <a:ea typeface="Raleway" charset="0"/>
              <a:cs typeface="Raleway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Nguyen Tien </a:t>
            </a:r>
            <a:r>
              <a:rPr lang="en-US" sz="2800" dirty="0" err="1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Anh</a:t>
            </a:r>
            <a:endParaRPr lang="en-US" sz="2800" dirty="0" smtClean="0">
              <a:solidFill>
                <a:schemeClr val="bg1"/>
              </a:solidFill>
              <a:latin typeface="Montserrat" panose="00000500000000000000" pitchFamily="2" charset="0"/>
              <a:ea typeface="Raleway" charset="0"/>
              <a:cs typeface="Raleway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Ngo Nguyen </a:t>
            </a:r>
            <a:r>
              <a:rPr lang="en-US" sz="2800" dirty="0" err="1" smtClean="0">
                <a:solidFill>
                  <a:schemeClr val="bg1"/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Thuan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0"/>
              <a:ea typeface="Raleway" charset="0"/>
              <a:cs typeface="Raleway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3" y="8996658"/>
            <a:ext cx="3429000" cy="3476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425" y="2588722"/>
            <a:ext cx="1432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Raleway" charset="0"/>
                <a:cs typeface="Raleway" charset="0"/>
              </a:rPr>
              <a:t>Introduction</a:t>
            </a:r>
            <a:r>
              <a:rPr lang="vi-VN" sz="4400" dirty="0" smtClean="0">
                <a:solidFill>
                  <a:schemeClr val="bg1">
                    <a:lumMod val="9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to Computing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8578" y="4702469"/>
            <a:ext cx="8610600" cy="452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396" b="1" dirty="0" smtClean="0">
                <a:solidFill>
                  <a:schemeClr val="bg2">
                    <a:lumMod val="10000"/>
                  </a:schemeClr>
                </a:solidFill>
                <a:latin typeface="iCiel Altus" pitchFamily="2" charset="0"/>
                <a:ea typeface="Tahoma" pitchFamily="34" charset="0"/>
                <a:cs typeface="Courier New" pitchFamily="49" charset="0"/>
              </a:rPr>
              <a:t>THANK</a:t>
            </a:r>
            <a:r>
              <a:rPr lang="en-US" sz="14396" b="1" dirty="0" smtClean="0">
                <a:solidFill>
                  <a:schemeClr val="bg2">
                    <a:lumMod val="10000"/>
                  </a:schemeClr>
                </a:solidFill>
                <a:latin typeface="iCiel Altus" pitchFamily="2" charset="0"/>
                <a:ea typeface="Tahoma" pitchFamily="34" charset="0"/>
                <a:cs typeface="Courier New" pitchFamily="49" charset="0"/>
              </a:rPr>
              <a:t> YOU</a:t>
            </a:r>
            <a:endParaRPr lang="en-GB" sz="14396" b="1" dirty="0">
              <a:solidFill>
                <a:schemeClr val="bg2">
                  <a:lumMod val="10000"/>
                </a:schemeClr>
              </a:solidFill>
              <a:latin typeface="iCiel Altus" pitchFamily="2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5746" y="5386251"/>
            <a:ext cx="5524044" cy="27179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531" dirty="0">
                <a:solidFill>
                  <a:schemeClr val="bg2">
                    <a:lumMod val="10000"/>
                  </a:schemeClr>
                </a:solidFill>
                <a:latin typeface="iCiel Altus" pitchFamily="2" charset="0"/>
                <a:cs typeface="Courier New" pitchFamily="49" charset="0"/>
              </a:rPr>
              <a:t>F</a:t>
            </a:r>
            <a:r>
              <a:rPr lang="vi-VN" sz="8531" dirty="0">
                <a:solidFill>
                  <a:schemeClr val="bg2">
                    <a:lumMod val="10000"/>
                  </a:schemeClr>
                </a:solidFill>
                <a:latin typeface="iCiel Altus" pitchFamily="2" charset="0"/>
                <a:cs typeface="Courier New" pitchFamily="49" charset="0"/>
              </a:rPr>
              <a:t>or your</a:t>
            </a:r>
          </a:p>
          <a:p>
            <a:pPr algn="ctr"/>
            <a:r>
              <a:rPr lang="vi-VN" sz="8531" dirty="0">
                <a:solidFill>
                  <a:schemeClr val="bg2">
                    <a:lumMod val="10000"/>
                  </a:schemeClr>
                </a:solidFill>
                <a:latin typeface="iCiel Altus" pitchFamily="2" charset="0"/>
                <a:cs typeface="Courier New" pitchFamily="49" charset="0"/>
              </a:rPr>
              <a:t>listening!</a:t>
            </a:r>
            <a:endParaRPr lang="en-GB" sz="8531" dirty="0">
              <a:solidFill>
                <a:schemeClr val="bg2">
                  <a:lumMod val="10000"/>
                </a:schemeClr>
              </a:solidFill>
              <a:latin typeface="iCiel Altus" pitchFamily="2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22225" y="4763666"/>
            <a:ext cx="0" cy="4400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19203" y="2249595"/>
            <a:ext cx="17729200" cy="89912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598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12225" y="11240832"/>
            <a:ext cx="36879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700000">
            <a:off x="-705494" y="-8642436"/>
            <a:ext cx="16742113" cy="17742071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02556" y="4062251"/>
            <a:ext cx="8554400" cy="1424149"/>
            <a:chOff x="2584556" y="3909851"/>
            <a:chExt cx="8554400" cy="1424149"/>
          </a:xfrm>
        </p:grpSpPr>
        <p:sp>
          <p:nvSpPr>
            <p:cNvPr id="12" name="TextBox 11"/>
            <p:cNvSpPr txBox="1"/>
            <p:nvPr/>
          </p:nvSpPr>
          <p:spPr>
            <a:xfrm>
              <a:off x="2584556" y="3909851"/>
              <a:ext cx="8554400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vi-VN" sz="9600" dirty="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CONTENTS</a:t>
              </a:r>
              <a:endParaRPr lang="ru-RU" sz="9600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892425" y="5334000"/>
              <a:ext cx="194151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11496218" y="4495800"/>
            <a:ext cx="3811432" cy="3811432"/>
            <a:chOff x="10435510" y="4952285"/>
            <a:chExt cx="3811432" cy="3811432"/>
          </a:xfrm>
        </p:grpSpPr>
        <p:sp>
          <p:nvSpPr>
            <p:cNvPr id="15" name="Овал 14"/>
            <p:cNvSpPr/>
            <p:nvPr/>
          </p:nvSpPr>
          <p:spPr>
            <a:xfrm>
              <a:off x="10435510" y="4952285"/>
              <a:ext cx="3811432" cy="38114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83433" y="6400800"/>
              <a:ext cx="2206884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0" baseline="30000" smtClean="0">
                  <a:solidFill>
                    <a:schemeClr val="bg1"/>
                  </a:solidFill>
                  <a:latin typeface="Pe-icon-7-stroke" pitchFamily="2" charset="0"/>
                </a:rPr>
                <a:t></a:t>
              </a:r>
              <a:endParaRPr lang="en-US" sz="20000" baseline="30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16877627" y="1059098"/>
            <a:ext cx="5942017" cy="1342310"/>
            <a:chOff x="16217283" y="2798802"/>
            <a:chExt cx="5942017" cy="1342310"/>
          </a:xfrm>
        </p:grpSpPr>
        <p:sp>
          <p:nvSpPr>
            <p:cNvPr id="24" name="TextBox 23"/>
            <p:cNvSpPr txBox="1"/>
            <p:nvPr/>
          </p:nvSpPr>
          <p:spPr>
            <a:xfrm>
              <a:off x="18056225" y="2798802"/>
              <a:ext cx="4103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4400" b="1" spc="300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1</a:t>
              </a:r>
              <a:endParaRPr lang="en-GB" sz="4400" b="1" baseline="30000" dirty="0" smtClean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17283" y="3371671"/>
              <a:ext cx="59420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i="1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Introduction</a:t>
              </a:r>
              <a:endParaRPr lang="ru-RU" sz="4400" i="1" dirty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6877628" y="4408216"/>
            <a:ext cx="5942017" cy="1379041"/>
            <a:chOff x="16217283" y="2798802"/>
            <a:chExt cx="5942017" cy="1379041"/>
          </a:xfrm>
        </p:grpSpPr>
        <p:sp>
          <p:nvSpPr>
            <p:cNvPr id="28" name="TextBox 27"/>
            <p:cNvSpPr txBox="1"/>
            <p:nvPr/>
          </p:nvSpPr>
          <p:spPr>
            <a:xfrm>
              <a:off x="18056225" y="2798802"/>
              <a:ext cx="4103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4400" b="1" spc="300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2</a:t>
              </a:r>
              <a:endParaRPr lang="en-GB" sz="4400" b="1" baseline="30000" dirty="0" smtClean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217283" y="3408402"/>
              <a:ext cx="59420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i="1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Methods</a:t>
              </a:r>
              <a:endParaRPr lang="ru-RU" sz="4400" i="1" dirty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6886554" y="7461625"/>
            <a:ext cx="5942017" cy="1379041"/>
            <a:chOff x="16217283" y="2798802"/>
            <a:chExt cx="5942017" cy="1379041"/>
          </a:xfrm>
        </p:grpSpPr>
        <p:sp>
          <p:nvSpPr>
            <p:cNvPr id="31" name="TextBox 30"/>
            <p:cNvSpPr txBox="1"/>
            <p:nvPr/>
          </p:nvSpPr>
          <p:spPr>
            <a:xfrm>
              <a:off x="18056225" y="2798802"/>
              <a:ext cx="4103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4400" b="1" spc="300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3</a:t>
              </a:r>
              <a:endParaRPr lang="en-GB" sz="4400" b="1" baseline="30000" dirty="0" smtClean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17283" y="3408402"/>
              <a:ext cx="59420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i="1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Result</a:t>
              </a:r>
              <a:endParaRPr lang="ru-RU" sz="4400" i="1" dirty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16960507" y="10610167"/>
            <a:ext cx="5942017" cy="1397912"/>
            <a:chOff x="16217283" y="2798802"/>
            <a:chExt cx="5942017" cy="1397912"/>
          </a:xfrm>
        </p:grpSpPr>
        <p:sp>
          <p:nvSpPr>
            <p:cNvPr id="34" name="TextBox 33"/>
            <p:cNvSpPr txBox="1"/>
            <p:nvPr/>
          </p:nvSpPr>
          <p:spPr>
            <a:xfrm>
              <a:off x="18056225" y="2798802"/>
              <a:ext cx="4103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4400" b="1" spc="300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4</a:t>
              </a:r>
              <a:endParaRPr lang="en-GB" sz="4400" b="1" baseline="30000" dirty="0" smtClean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217283" y="3427273"/>
              <a:ext cx="59420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i="1" dirty="0" smtClean="0">
                  <a:solidFill>
                    <a:schemeClr val="tx2"/>
                  </a:solidFill>
                  <a:latin typeface="iCiel Altus" charset="0"/>
                  <a:ea typeface="iCiel Altus" charset="0"/>
                  <a:cs typeface="iCiel Altus" charset="0"/>
                </a:rPr>
                <a:t>Conclusion</a:t>
              </a:r>
              <a:endParaRPr lang="ru-RU" sz="4400" i="1" dirty="0">
                <a:solidFill>
                  <a:schemeClr val="tx2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23266483" y="1347684"/>
            <a:ext cx="389530" cy="10043354"/>
            <a:chOff x="23161625" y="1634982"/>
            <a:chExt cx="389530" cy="10043354"/>
          </a:xfrm>
        </p:grpSpPr>
        <p:cxnSp>
          <p:nvCxnSpPr>
            <p:cNvPr id="19" name="Прямая соединительная линия 18"/>
            <p:cNvCxnSpPr>
              <a:stCxn id="20" idx="0"/>
              <a:endCxn id="21" idx="4"/>
            </p:cNvCxnSpPr>
            <p:nvPr/>
          </p:nvCxnSpPr>
          <p:spPr>
            <a:xfrm>
              <a:off x="23314025" y="1634982"/>
              <a:ext cx="84730" cy="10043354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Овал 19"/>
            <p:cNvSpPr/>
            <p:nvPr/>
          </p:nvSpPr>
          <p:spPr>
            <a:xfrm>
              <a:off x="23161625" y="1634982"/>
              <a:ext cx="304800" cy="30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3246355" y="11373536"/>
              <a:ext cx="304800" cy="30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3161625" y="5273008"/>
              <a:ext cx="304800" cy="30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23246355" y="8289730"/>
              <a:ext cx="304800" cy="30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0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3175" y="-2"/>
            <a:ext cx="24380823" cy="13716001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206625" y="4318486"/>
            <a:ext cx="4825514" cy="4825514"/>
            <a:chOff x="1727686" y="4126867"/>
            <a:chExt cx="4825514" cy="4825514"/>
          </a:xfrm>
        </p:grpSpPr>
        <p:sp>
          <p:nvSpPr>
            <p:cNvPr id="7" name="Овал 6"/>
            <p:cNvSpPr/>
            <p:nvPr/>
          </p:nvSpPr>
          <p:spPr>
            <a:xfrm>
              <a:off x="1727686" y="4126867"/>
              <a:ext cx="4825514" cy="48255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3035" y="5980581"/>
              <a:ext cx="3034086" cy="234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2000" baseline="30000" dirty="0" smtClean="0">
                  <a:solidFill>
                    <a:schemeClr val="bg1"/>
                  </a:solidFill>
                  <a:latin typeface="iCiel Altus" charset="0"/>
                  <a:ea typeface="iCiel Altus" charset="0"/>
                  <a:cs typeface="iCiel Altus" charset="0"/>
                </a:rPr>
                <a:t>1.</a:t>
              </a:r>
              <a:endParaRPr lang="en-US" sz="22000" baseline="30000" dirty="0">
                <a:solidFill>
                  <a:schemeClr val="bg1"/>
                </a:solidFill>
                <a:latin typeface="iCiel Altus" charset="0"/>
                <a:ea typeface="iCiel Altus" charset="0"/>
                <a:cs typeface="iCiel Altus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55025" y="3638088"/>
            <a:ext cx="127845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Char char="-"/>
            </a:pPr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Apply the learned knowledge about Arduino.</a:t>
            </a:r>
          </a:p>
          <a:p>
            <a:pPr marL="1143000" indent="-1143000">
              <a:buFontTx/>
              <a:buChar char="-"/>
            </a:pPr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Practice group-working skill.</a:t>
            </a:r>
          </a:p>
          <a:p>
            <a:pPr marL="1143000" indent="-1143000">
              <a:buFontTx/>
              <a:buChar char="-"/>
            </a:pPr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Car can be controlled by Bluetooth or automatically run with ultrasonic sensor.</a:t>
            </a:r>
          </a:p>
        </p:txBody>
      </p:sp>
    </p:spTree>
    <p:extLst>
      <p:ext uri="{BB962C8B-B14F-4D97-AF65-F5344CB8AC3E}">
        <p14:creationId xmlns:p14="http://schemas.microsoft.com/office/powerpoint/2010/main" val="9237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9950" y="2858869"/>
            <a:ext cx="2257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MICROCONTROLLER</a:t>
            </a:r>
            <a:endParaRPr lang="ru-RU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73917" y="11333770"/>
            <a:ext cx="589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pc="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Arduino Uno R3</a:t>
            </a: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91" y="3733556"/>
            <a:ext cx="11047454" cy="7010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6950" y="1172052"/>
            <a:ext cx="121602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vi-VN" sz="8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COMPONENTS</a:t>
            </a:r>
            <a:endParaRPr lang="ru-RU" sz="8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4218562"/>
            <a:ext cx="6839042" cy="7391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32520" y="4218562"/>
            <a:ext cx="6921411" cy="7391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579051" y="4218562"/>
            <a:ext cx="6921411" cy="7391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717596" y="1610695"/>
            <a:ext cx="20199348" cy="1200329"/>
            <a:chOff x="816021" y="1420553"/>
            <a:chExt cx="20199348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816021" y="1420553"/>
              <a:ext cx="20199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vi-VN" sz="90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COMPONENTS</a:t>
              </a:r>
              <a:endParaRPr lang="ru-RU" sz="9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6021" y="2620882"/>
              <a:ext cx="1896744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5"/>
          <p:cNvGrpSpPr/>
          <p:nvPr/>
        </p:nvGrpSpPr>
        <p:grpSpPr>
          <a:xfrm>
            <a:off x="143095" y="8883207"/>
            <a:ext cx="4402091" cy="1693318"/>
            <a:chOff x="1139825" y="10058400"/>
            <a:chExt cx="6921411" cy="2662405"/>
          </a:xfrm>
        </p:grpSpPr>
        <p:sp>
          <p:nvSpPr>
            <p:cNvPr id="21" name="TextBox 20"/>
            <p:cNvSpPr txBox="1"/>
            <p:nvPr/>
          </p:nvSpPr>
          <p:spPr>
            <a:xfrm>
              <a:off x="1139825" y="10639961"/>
              <a:ext cx="6921411" cy="2080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Module Bluetooth HC06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2314530" y="10058400"/>
              <a:ext cx="45720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Прямоугольник 14"/>
          <p:cNvSpPr/>
          <p:nvPr/>
        </p:nvSpPr>
        <p:spPr>
          <a:xfrm>
            <a:off x="17456239" y="4218562"/>
            <a:ext cx="6921411" cy="7391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Picture 4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36" y="4804049"/>
            <a:ext cx="3882272" cy="3834113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047" y="4755890"/>
            <a:ext cx="3882272" cy="3882272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796" y="4755890"/>
            <a:ext cx="4552633" cy="3882272"/>
          </a:xfrm>
          <a:prstGeom prst="rect">
            <a:avLst/>
          </a:prstGeom>
        </p:spPr>
      </p:pic>
      <p:grpSp>
        <p:nvGrpSpPr>
          <p:cNvPr id="50" name="Группа 5"/>
          <p:cNvGrpSpPr/>
          <p:nvPr/>
        </p:nvGrpSpPr>
        <p:grpSpPr>
          <a:xfrm>
            <a:off x="4737972" y="8883205"/>
            <a:ext cx="4402091" cy="1643534"/>
            <a:chOff x="1139825" y="10058400"/>
            <a:chExt cx="6921411" cy="2584131"/>
          </a:xfrm>
        </p:grpSpPr>
        <p:sp>
          <p:nvSpPr>
            <p:cNvPr id="51" name="TextBox 50"/>
            <p:cNvSpPr txBox="1"/>
            <p:nvPr/>
          </p:nvSpPr>
          <p:spPr>
            <a:xfrm>
              <a:off x="1139825" y="10561686"/>
              <a:ext cx="6921411" cy="208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Ultrasonic sensor US-015 </a:t>
              </a:r>
            </a:p>
          </p:txBody>
        </p:sp>
        <p:cxnSp>
          <p:nvCxnSpPr>
            <p:cNvPr id="52" name="Прямая соединительная линия 4"/>
            <p:cNvCxnSpPr/>
            <p:nvPr/>
          </p:nvCxnSpPr>
          <p:spPr>
            <a:xfrm>
              <a:off x="2314530" y="10058400"/>
              <a:ext cx="45720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"/>
          <p:cNvGrpSpPr/>
          <p:nvPr/>
        </p:nvGrpSpPr>
        <p:grpSpPr>
          <a:xfrm>
            <a:off x="9695234" y="8883205"/>
            <a:ext cx="4402091" cy="1077766"/>
            <a:chOff x="1139825" y="10058400"/>
            <a:chExt cx="6921411" cy="1694573"/>
          </a:xfrm>
        </p:grpSpPr>
        <p:sp>
          <p:nvSpPr>
            <p:cNvPr id="54" name="TextBox 53"/>
            <p:cNvSpPr txBox="1"/>
            <p:nvPr/>
          </p:nvSpPr>
          <p:spPr>
            <a:xfrm>
              <a:off x="1139825" y="10639963"/>
              <a:ext cx="6921411" cy="111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L29</a:t>
              </a:r>
              <a:r>
                <a:rPr lang="en-US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vi-VN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 shield</a:t>
              </a:r>
              <a:endParaRPr lang="en-US" sz="4000" spc="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" name="Прямая соединительная линия 4"/>
            <p:cNvCxnSpPr/>
            <p:nvPr/>
          </p:nvCxnSpPr>
          <p:spPr>
            <a:xfrm>
              <a:off x="2314530" y="10058400"/>
              <a:ext cx="45720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"/>
          <p:cNvGrpSpPr/>
          <p:nvPr/>
        </p:nvGrpSpPr>
        <p:grpSpPr>
          <a:xfrm>
            <a:off x="14335267" y="8883206"/>
            <a:ext cx="4402091" cy="1077765"/>
            <a:chOff x="1139825" y="10058400"/>
            <a:chExt cx="6921411" cy="1694571"/>
          </a:xfrm>
        </p:grpSpPr>
        <p:sp>
          <p:nvSpPr>
            <p:cNvPr id="57" name="TextBox 56"/>
            <p:cNvSpPr txBox="1"/>
            <p:nvPr/>
          </p:nvSpPr>
          <p:spPr>
            <a:xfrm>
              <a:off x="1139825" y="10639961"/>
              <a:ext cx="6921411" cy="111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DC motor</a:t>
              </a:r>
              <a:endParaRPr lang="en-US" sz="4000" spc="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Прямая соединительная линия 4"/>
            <p:cNvCxnSpPr/>
            <p:nvPr/>
          </p:nvCxnSpPr>
          <p:spPr>
            <a:xfrm>
              <a:off x="2314530" y="10058400"/>
              <a:ext cx="45720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Группа 5"/>
          <p:cNvGrpSpPr/>
          <p:nvPr/>
        </p:nvGrpSpPr>
        <p:grpSpPr>
          <a:xfrm>
            <a:off x="19163066" y="8883206"/>
            <a:ext cx="4402091" cy="1077765"/>
            <a:chOff x="1139825" y="10058400"/>
            <a:chExt cx="6921411" cy="1694571"/>
          </a:xfrm>
        </p:grpSpPr>
        <p:sp>
          <p:nvSpPr>
            <p:cNvPr id="60" name="TextBox 59"/>
            <p:cNvSpPr txBox="1"/>
            <p:nvPr/>
          </p:nvSpPr>
          <p:spPr>
            <a:xfrm>
              <a:off x="1139825" y="10639961"/>
              <a:ext cx="6921411" cy="111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3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Battery</a:t>
              </a:r>
            </a:p>
          </p:txBody>
        </p:sp>
        <p:cxnSp>
          <p:nvCxnSpPr>
            <p:cNvPr id="61" name="Прямая соединительная линия 4"/>
            <p:cNvCxnSpPr/>
            <p:nvPr/>
          </p:nvCxnSpPr>
          <p:spPr>
            <a:xfrm>
              <a:off x="2314530" y="10058400"/>
              <a:ext cx="457200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93" y="4728726"/>
            <a:ext cx="3784600" cy="378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6" y="4639217"/>
            <a:ext cx="4003513" cy="40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 flipV="1">
            <a:off x="0" y="-38100"/>
            <a:ext cx="7918449" cy="7918449"/>
          </a:xfrm>
          <a:prstGeom prst="rtTriangl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17015299" y="6346228"/>
            <a:ext cx="5955826" cy="1807172"/>
            <a:chOff x="17358199" y="6248400"/>
            <a:chExt cx="5955826" cy="1807172"/>
          </a:xfrm>
        </p:grpSpPr>
        <p:sp>
          <p:nvSpPr>
            <p:cNvPr id="27" name="TextBox 26"/>
            <p:cNvSpPr txBox="1"/>
            <p:nvPr/>
          </p:nvSpPr>
          <p:spPr>
            <a:xfrm>
              <a:off x="17358199" y="6248400"/>
              <a:ext cx="59558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 smtClean="0">
                  <a:solidFill>
                    <a:schemeClr val="tx2"/>
                  </a:solidFill>
                  <a:latin typeface="Raleway" charset="0"/>
                  <a:ea typeface="Raleway" charset="0"/>
                  <a:cs typeface="Raleway" charset="0"/>
                </a:rPr>
                <a:t>METHOD</a:t>
              </a: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0052215" y="8055572"/>
              <a:ext cx="67984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18615307" y="2362200"/>
            <a:ext cx="2755811" cy="2762407"/>
            <a:chOff x="18615307" y="2286000"/>
            <a:chExt cx="2755811" cy="2762407"/>
          </a:xfrm>
        </p:grpSpPr>
        <p:sp>
          <p:nvSpPr>
            <p:cNvPr id="29" name="Овал 28"/>
            <p:cNvSpPr/>
            <p:nvPr/>
          </p:nvSpPr>
          <p:spPr>
            <a:xfrm>
              <a:off x="18615307" y="2286000"/>
              <a:ext cx="2755811" cy="27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89770" y="3212007"/>
              <a:ext cx="2206884" cy="183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7000" baseline="30000" dirty="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2</a:t>
              </a:r>
              <a:endParaRPr lang="en-US" sz="17000" baseline="30000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3935120"/>
            <a:ext cx="15302973" cy="83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3862" y="32983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7200" b="1" spc="3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Controller code</a:t>
            </a:r>
            <a:endParaRPr lang="en-US" sz="7200" b="1" spc="3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52" y="1091839"/>
            <a:ext cx="5790160" cy="12451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" y="1091839"/>
            <a:ext cx="8584563" cy="12460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784" y="1091838"/>
            <a:ext cx="8839200" cy="124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2362200"/>
            <a:ext cx="13543614" cy="891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625" y="158115"/>
            <a:ext cx="6677025" cy="133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odecagon 3"/>
          <p:cNvSpPr/>
          <p:nvPr/>
        </p:nvSpPr>
        <p:spPr>
          <a:xfrm>
            <a:off x="8416924" y="3086100"/>
            <a:ext cx="7581902" cy="75438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0" dirty="0" smtClean="0">
                <a:latin typeface="iCiel Altus" charset="0"/>
                <a:ea typeface="iCiel Altus" charset="0"/>
                <a:cs typeface="iCiel Altus" charset="0"/>
              </a:rPr>
              <a:t>Result</a:t>
            </a:r>
            <a:endParaRPr lang="en-US" sz="14000" dirty="0">
              <a:latin typeface="iCiel Altus" charset="0"/>
              <a:ea typeface="iCiel Altus" charset="0"/>
              <a:cs typeface="iCiel Altu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resentation_scheme_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BB493C"/>
      </a:accent1>
      <a:accent2>
        <a:srgbClr val="63915D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44825</TotalTime>
  <Words>86</Words>
  <Application>Microsoft Office PowerPoint</Application>
  <PresentationFormat>Custom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FontAwesome</vt:lpstr>
      <vt:lpstr>iCiel Altus</vt:lpstr>
      <vt:lpstr>Lato Light</vt:lpstr>
      <vt:lpstr>Montserrat</vt:lpstr>
      <vt:lpstr>Pe-icon-7-stroke</vt:lpstr>
      <vt:lpstr>Raleway</vt:lpstr>
      <vt:lpstr>Tahoma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Аларон</dc:creator>
  <cp:lastModifiedBy>DucTuanNgo</cp:lastModifiedBy>
  <cp:revision>6897</cp:revision>
  <dcterms:created xsi:type="dcterms:W3CDTF">2014-11-12T21:47:38Z</dcterms:created>
  <dcterms:modified xsi:type="dcterms:W3CDTF">2018-05-25T04:41:44Z</dcterms:modified>
</cp:coreProperties>
</file>