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57" y="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43AC5-80A4-C81A-055F-FFD47A878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30D66-18C9-39F9-B732-A49F8198C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77E46-A6EA-E3BD-A610-A51234437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D522-ADD6-48F1-8E53-45F954D0C0F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78AC7-F1E9-3A13-6FFB-9FC4A990B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370B0-12E3-7A45-56C2-81088C8C1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E195-E259-4FD8-A3A5-1228E988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978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6BA0-912A-CA72-0243-E7A9B46C5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E5E004-436C-0B7E-85A8-D4BF343CF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31662-551F-1EE5-7E6B-0BB13B40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D522-ADD6-48F1-8E53-45F954D0C0F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3A127-F19A-A675-AAEE-BEAF9070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A3F4E6-D646-3622-F692-4747AEE42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E195-E259-4FD8-A3A5-1228E988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6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F9DE6C-320C-F8CF-16C2-0360BDA5B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15CC5A-D2F1-380C-9FA4-3B4D95EF0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97D38-C35D-AF10-F2BB-341BE5066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D522-ADD6-48F1-8E53-45F954D0C0F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DD52C-AB07-47E8-FF4F-C8581721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7C205-117D-C87C-ED9B-8809A16CA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E195-E259-4FD8-A3A5-1228E988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235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4DAD1-8A52-22B2-0280-3D158F6CC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07CCC-934D-F80F-7079-0FADE8B10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D2660-20A4-105B-BCA6-0CA9462AC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D522-ADD6-48F1-8E53-45F954D0C0F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19375-B1BE-5205-CB56-FBFF7CD48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BDBD3-0542-4412-2127-2E9C3BE0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E195-E259-4FD8-A3A5-1228E988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7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E0AB0-3406-9E4F-C05C-09F156E22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2D7DB-6176-9F2D-B007-C0D31F130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A093B-E918-EA63-BD56-4E66628F6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D522-ADD6-48F1-8E53-45F954D0C0F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7E0D9-2D74-8A6D-9F52-8A0563DB6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1188E-9460-1458-6E22-23CF5A600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E195-E259-4FD8-A3A5-1228E988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90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6CAA0-8C2F-FAEE-D20A-0B48E806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D74D6-8162-6935-A68A-AEE5948010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708B94-CB09-911D-1DCD-4967D9400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B3773-115F-D93E-B693-C86823CE2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D522-ADD6-48F1-8E53-45F954D0C0F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2A59E-977E-FD7F-1E19-BAB568992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F3BDC-ECAE-078D-363F-34CCDE34C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E195-E259-4FD8-A3A5-1228E988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6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7EE4-3538-650F-85A4-03AB0C79A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A3D8C-4271-2F97-20C6-A7A6C6434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965293-5D63-1169-48BE-EE2D361BD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C03A3-80E3-6159-720B-A13D782A74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12CB3-BB7B-3D49-A034-70B86EEF5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A6F939-50C0-3C51-E8C6-55A15A033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D522-ADD6-48F1-8E53-45F954D0C0F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0B9609-5814-F173-FBA6-AA27CA1C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0F2576-5F96-438E-9500-B0B97EFD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E195-E259-4FD8-A3A5-1228E988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52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47B8C-CC7E-672E-F61F-AEA915CB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6C15F3-2771-A127-EB76-0B355ECA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D522-ADD6-48F1-8E53-45F954D0C0F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929ED-6964-7BDB-9148-B4BB43246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CBAE1-ECCE-CB48-A633-AD5847199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E195-E259-4FD8-A3A5-1228E988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55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C59C1A-6506-BC18-28C8-F9320A3B1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D522-ADD6-48F1-8E53-45F954D0C0F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872981-1284-FF3B-5613-945E0AC66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2940B-F998-C341-A551-FDCF16660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E195-E259-4FD8-A3A5-1228E988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00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CE8EC-92D2-4066-AE82-94A5CA7E9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72F808-CA44-2C8E-5BA5-AAAB50E9E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0666E-66E1-647E-C976-813A10B91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6DE3F-1226-5C41-0FFF-BAD5B71C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D522-ADD6-48F1-8E53-45F954D0C0F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0E69A-3DA0-74AA-DCE2-C8BB4C270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DD1DC-7224-7641-C2A1-D57D29125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E195-E259-4FD8-A3A5-1228E988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09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C33DD-524C-7F7E-F310-1AD52AA1A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C00118-CDE3-ACC4-9462-EADD8D943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DBE82-20AA-5F0D-5780-D59C2F129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785E4-2E34-390A-A4FA-B32CED4F9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2D522-ADD6-48F1-8E53-45F954D0C0F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0ABA6-BCDA-88A3-15BB-B2F022D25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C669BD-F893-7136-BE38-E8138A70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6E195-E259-4FD8-A3A5-1228E988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12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261A7C-38C3-7599-2B14-076D0E04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4A8B7-4D50-7A53-9E74-8D87EF92F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744E3-25C4-6D4A-EC2B-CBD7616B8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32D522-ADD6-48F1-8E53-45F954D0C0F0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98669-BAAD-D088-050F-7690426CB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A2B9D-3C42-0DC6-C06A-6CA13F1204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A6E195-E259-4FD8-A3A5-1228E988E5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22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Worksheet1.xlsx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ABF750-568F-9643-B8AD-DFEE49BBAB9C}"/>
              </a:ext>
            </a:extLst>
          </p:cNvPr>
          <p:cNvSpPr txBox="1"/>
          <p:nvPr/>
        </p:nvSpPr>
        <p:spPr>
          <a:xfrm>
            <a:off x="231881" y="297508"/>
            <a:ext cx="119601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[rebuild mark up] - clean up the markup version, remove all text with strikethrough, then save the markup to new file or path.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Read in the first excel (rebuilt mark up) – df1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Read in the second excel (from DOORS) – df2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2C1EB0B-3F37-62EB-3D32-D4D3E0B75B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6242341"/>
              </p:ext>
            </p:extLst>
          </p:nvPr>
        </p:nvGraphicFramePr>
        <p:xfrm>
          <a:off x="153881" y="2663377"/>
          <a:ext cx="11806238" cy="1068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96939100" imgH="5388864" progId="Excel.Sheet.12">
                  <p:embed/>
                </p:oleObj>
              </mc:Choice>
              <mc:Fallback>
                <p:oleObj name="Worksheet" r:id="rId2" imgW="96939100" imgH="538886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3881" y="2663377"/>
                        <a:ext cx="11806238" cy="1068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D4B336-5A1E-DBD0-B617-894C22EBF752}"/>
              </a:ext>
            </a:extLst>
          </p:cNvPr>
          <p:cNvSpPr txBox="1"/>
          <p:nvPr/>
        </p:nvSpPr>
        <p:spPr>
          <a:xfrm>
            <a:off x="70001" y="2302912"/>
            <a:ext cx="11703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Df1: </a:t>
            </a:r>
            <a:r>
              <a:rPr lang="en-US" sz="1000" dirty="0"/>
              <a:t>Index(['Notes', 'Object Identifier', 'Historical EDFCS SRO Paragraph ID', 'Object Text', 'Object Type', 'P13.0 Change Authorization', 'Historical Change Authorization', 'Derived’, …], </a:t>
            </a:r>
            <a:r>
              <a:rPr lang="en-US" sz="1000" dirty="0" err="1"/>
              <a:t>dtype</a:t>
            </a:r>
            <a:r>
              <a:rPr lang="en-US" sz="1000" dirty="0"/>
              <a:t>=‘object’)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B295003-AFD0-D42C-7434-D7DFE847FE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1953604"/>
              </p:ext>
            </p:extLst>
          </p:nvPr>
        </p:nvGraphicFramePr>
        <p:xfrm>
          <a:off x="153881" y="4115002"/>
          <a:ext cx="11808291" cy="1110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138154664" imgH="4737100" progId="Excel.Sheet.12">
                  <p:embed/>
                </p:oleObj>
              </mc:Choice>
              <mc:Fallback>
                <p:oleObj name="Worksheet" r:id="rId4" imgW="138154664" imgH="4737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881" y="4115002"/>
                        <a:ext cx="11808291" cy="1110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CD9AE08-1B13-72E0-2A27-7BC2EAC345B6}"/>
              </a:ext>
            </a:extLst>
          </p:cNvPr>
          <p:cNvSpPr txBox="1"/>
          <p:nvPr/>
        </p:nvSpPr>
        <p:spPr>
          <a:xfrm>
            <a:off x="70001" y="3817837"/>
            <a:ext cx="1058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df2</a:t>
            </a:r>
          </a:p>
        </p:txBody>
      </p:sp>
    </p:spTree>
    <p:extLst>
      <p:ext uri="{BB962C8B-B14F-4D97-AF65-F5344CB8AC3E}">
        <p14:creationId xmlns:p14="http://schemas.microsoft.com/office/powerpoint/2010/main" val="3268031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3AD18F-5A81-B514-BA7A-593EBFED4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971" y="1066470"/>
            <a:ext cx="3096057" cy="47250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C6E69C-B01B-FFB1-88B2-158356578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4028" y="1066470"/>
            <a:ext cx="2493394" cy="472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530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88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Worksheet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Bubu Kute</dc:creator>
  <cp:lastModifiedBy>Bubu Kute</cp:lastModifiedBy>
  <cp:revision>2</cp:revision>
  <dcterms:created xsi:type="dcterms:W3CDTF">2025-06-11T01:33:14Z</dcterms:created>
  <dcterms:modified xsi:type="dcterms:W3CDTF">2025-06-11T05:54:59Z</dcterms:modified>
</cp:coreProperties>
</file>