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2" r:id="rId4"/>
    <p:sldId id="263" r:id="rId5"/>
    <p:sldId id="260" r:id="rId6"/>
    <p:sldId id="257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A59B-1569-4E10-8440-5EF1406663C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91A9-C907-47ED-88A5-7489A9FDC9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 (PCI)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nỗ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qua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12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PCI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63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PCI </a:t>
            </a:r>
            <a:r>
              <a:rPr lang="en-US" dirty="0" err="1"/>
              <a:t>gồm</a:t>
            </a:r>
            <a:r>
              <a:rPr lang="en-US" dirty="0"/>
              <a:t> 10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có </a:t>
            </a:r>
            <a:r>
              <a:rPr lang="en-US" dirty="0" err="1"/>
              <a:t>chất</a:t>
            </a:r>
            <a:r>
              <a:rPr lang="en-US" dirty="0"/>
              <a:t> </a:t>
            </a:r>
            <a:r>
              <a:rPr lang="en-US" dirty="0" err="1"/>
              <a:t>lượng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;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đai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;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minh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;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;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;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tỉnh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;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;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;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ĐBSCL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ĐBSCL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PCI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PCI </a:t>
            </a:r>
            <a:r>
              <a:rPr lang="en-US" dirty="0" err="1"/>
              <a:t>năm</a:t>
            </a:r>
            <a:r>
              <a:rPr lang="en-US" dirty="0"/>
              <a:t> 2016,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ĐBSCL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6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tốp</a:t>
            </a:r>
            <a:r>
              <a:rPr lang="en-US" dirty="0"/>
              <a:t> 15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5/10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.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1" y="321951"/>
            <a:ext cx="8229600" cy="756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tỉnh</a:t>
            </a:r>
            <a:r>
              <a:rPr lang="en-US" sz="2800" dirty="0" smtClean="0"/>
              <a:t> </a:t>
            </a:r>
            <a:r>
              <a:rPr lang="en-US" sz="2800" dirty="0" err="1" smtClean="0"/>
              <a:t>đứng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đứng</a:t>
            </a:r>
            <a:r>
              <a:rPr lang="en-US" sz="2800" dirty="0" smtClean="0"/>
              <a:t> </a:t>
            </a:r>
            <a:r>
              <a:rPr lang="en-US" sz="2800" dirty="0" err="1" smtClean="0"/>
              <a:t>cuối</a:t>
            </a:r>
            <a:r>
              <a:rPr lang="en-US" sz="2800" dirty="0" smtClean="0"/>
              <a:t> 10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năm</a:t>
            </a:r>
            <a:r>
              <a:rPr lang="en-US" sz="2800" dirty="0" smtClean="0"/>
              <a:t> 2016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36169722"/>
              </p:ext>
            </p:extLst>
          </p:nvPr>
        </p:nvGraphicFramePr>
        <p:xfrm>
          <a:off x="457200" y="1228299"/>
          <a:ext cx="8229596" cy="500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967"/>
                <a:gridCol w="1716557"/>
                <a:gridCol w="1012995"/>
                <a:gridCol w="1484062"/>
                <a:gridCol w="1225015"/>
              </a:tblGrid>
              <a:tr h="44007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endParaRPr lang="en-US" dirty="0"/>
                    </a:p>
                  </a:txBody>
                  <a:tcPr marL="94522" marR="9452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Cao </a:t>
                      </a:r>
                      <a:r>
                        <a:rPr lang="en-US" dirty="0" err="1" smtClean="0"/>
                        <a:t>nhất</a:t>
                      </a:r>
                      <a:endParaRPr lang="en-US" dirty="0"/>
                    </a:p>
                  </a:txBody>
                  <a:tcPr marL="94522" marR="9452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Thấp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nhất</a:t>
                      </a:r>
                      <a:endParaRPr lang="en-US" dirty="0"/>
                    </a:p>
                  </a:txBody>
                  <a:tcPr marL="94522" marR="9452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55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Tỉnh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Tỉnh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Điểm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số</a:t>
                      </a:r>
                      <a:endParaRPr lang="en-US" dirty="0"/>
                    </a:p>
                  </a:txBody>
                  <a:tcPr marL="94522" marR="94522"/>
                </a:tc>
              </a:tr>
              <a:tr h="392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trường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Ninh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9,28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Nội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7.71</a:t>
                      </a:r>
                      <a:endParaRPr lang="en-US" dirty="0"/>
                    </a:p>
                  </a:txBody>
                  <a:tcPr marL="94522" marR="94522"/>
                </a:tc>
              </a:tr>
              <a:tr h="3955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đai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Vĩnh</a:t>
                      </a:r>
                      <a:r>
                        <a:rPr lang="en-US" baseline="0" dirty="0" smtClean="0"/>
                        <a:t> Long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6,99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Nội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4.16</a:t>
                      </a:r>
                      <a:endParaRPr lang="en-US" dirty="0"/>
                    </a:p>
                  </a:txBody>
                  <a:tcPr marL="94522" marR="94522"/>
                </a:tc>
              </a:tr>
              <a:tr h="3955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minh </a:t>
                      </a:r>
                      <a:r>
                        <a:rPr lang="en-US" baseline="0" dirty="0" err="1" smtClean="0"/>
                        <a:t>bạch</a:t>
                      </a:r>
                      <a:endParaRPr lang="en-US" baseline="0" dirty="0" smtClean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Nẳng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7,22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 </a:t>
                      </a:r>
                      <a:r>
                        <a:rPr lang="en-US" dirty="0" err="1" smtClean="0"/>
                        <a:t>Bằng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5.52</a:t>
                      </a:r>
                      <a:endParaRPr lang="en-US" dirty="0"/>
                    </a:p>
                  </a:txBody>
                  <a:tcPr marL="94522" marR="94522"/>
                </a:tc>
              </a:tr>
              <a:tr h="395522">
                <a:tc>
                  <a:txBody>
                    <a:bodyPr/>
                    <a:lstStyle/>
                    <a:p>
                      <a:r>
                        <a:rPr lang="en-US" dirty="0" smtClean="0"/>
                        <a:t>Chi </a:t>
                      </a:r>
                      <a:r>
                        <a:rPr lang="en-US" dirty="0" err="1" smtClean="0"/>
                        <a:t>phí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Tháp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8,69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 </a:t>
                      </a:r>
                      <a:r>
                        <a:rPr lang="en-US" dirty="0" err="1" smtClean="0"/>
                        <a:t>Bằng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5.03</a:t>
                      </a:r>
                      <a:endParaRPr lang="en-US" dirty="0"/>
                    </a:p>
                  </a:txBody>
                  <a:tcPr marL="94522" marR="94522"/>
                </a:tc>
              </a:tr>
              <a:tr h="395522">
                <a:tc>
                  <a:txBody>
                    <a:bodyPr/>
                    <a:lstStyle/>
                    <a:p>
                      <a:r>
                        <a:rPr lang="en-US" dirty="0" smtClean="0"/>
                        <a:t>Chi </a:t>
                      </a:r>
                      <a:r>
                        <a:rPr lang="en-US" dirty="0" err="1" smtClean="0"/>
                        <a:t>phí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Tháp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6.86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 </a:t>
                      </a:r>
                      <a:r>
                        <a:rPr lang="en-US" dirty="0" err="1" smtClean="0"/>
                        <a:t>Bằng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3.34</a:t>
                      </a:r>
                      <a:endParaRPr lang="en-US" dirty="0"/>
                    </a:p>
                  </a:txBody>
                  <a:tcPr marL="94522" marR="94522"/>
                </a:tc>
              </a:tr>
              <a:tr h="3706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đẳng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Sóc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Trăng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6.91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Hóa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</a:t>
                      </a:r>
                      <a:endParaRPr lang="en-US" dirty="0"/>
                    </a:p>
                  </a:txBody>
                  <a:tcPr marL="94522" marR="94522"/>
                </a:tc>
              </a:tr>
              <a:tr h="3955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Nẳng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7.06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 </a:t>
                      </a:r>
                      <a:r>
                        <a:rPr lang="en-US" dirty="0" err="1" smtClean="0"/>
                        <a:t>Bằng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3.41</a:t>
                      </a:r>
                      <a:endParaRPr lang="en-US" dirty="0"/>
                    </a:p>
                  </a:txBody>
                  <a:tcPr marL="94522" marR="94522"/>
                </a:tc>
              </a:tr>
              <a:tr h="6411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nghiệp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Tp.</a:t>
                      </a:r>
                      <a:r>
                        <a:rPr lang="en-US" baseline="0" dirty="0" smtClean="0"/>
                        <a:t> HCM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6.82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Bình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4.18</a:t>
                      </a:r>
                      <a:endParaRPr lang="en-US" dirty="0"/>
                    </a:p>
                  </a:txBody>
                  <a:tcPr marL="94522" marR="94522"/>
                </a:tc>
              </a:tr>
              <a:tr h="3955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Nẳng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7.98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Cà</a:t>
                      </a:r>
                      <a:r>
                        <a:rPr lang="en-US" baseline="0" dirty="0" smtClean="0"/>
                        <a:t> Mau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4.46</a:t>
                      </a:r>
                      <a:endParaRPr lang="en-US" dirty="0"/>
                    </a:p>
                  </a:txBody>
                  <a:tcPr marL="94522" marR="94522"/>
                </a:tc>
              </a:tr>
              <a:tr h="3955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Bến</a:t>
                      </a:r>
                      <a:r>
                        <a:rPr lang="en-US" baseline="0" dirty="0" smtClean="0"/>
                        <a:t> Tre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7.16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 </a:t>
                      </a:r>
                      <a:r>
                        <a:rPr lang="en-US" dirty="0" err="1" smtClean="0"/>
                        <a:t>Định</a:t>
                      </a:r>
                      <a:endParaRPr lang="en-US" dirty="0"/>
                    </a:p>
                  </a:txBody>
                  <a:tcPr marL="94522" marR="945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3.86</a:t>
                      </a:r>
                      <a:endParaRPr lang="en-US" dirty="0"/>
                    </a:p>
                  </a:txBody>
                  <a:tcPr marL="94522" marR="94522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0200" y="6097792"/>
            <a:ext cx="5310231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Có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5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tỉnh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trong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10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chỉ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số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thành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phần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cao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nhất</a:t>
            </a:r>
            <a:endParaRPr lang="en-US" sz="16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Có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1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tỉnh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trong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10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chỉ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số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thành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phần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thấp</a:t>
            </a:r>
            <a:r>
              <a:rPr lang="en-US" sz="16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nhất</a:t>
            </a:r>
            <a:endParaRPr lang="en-US" sz="16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122" y="6858000"/>
            <a:ext cx="7467600" cy="571500"/>
          </a:xfrm>
        </p:spPr>
        <p:txBody>
          <a:bodyPr>
            <a:normAutofit fontScale="90000"/>
          </a:bodyPr>
          <a:lstStyle/>
          <a:p>
            <a:r>
              <a:rPr lang="en-US" sz="3200" i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/>
            </a:r>
            <a:br>
              <a:rPr lang="en-US" sz="3200" i="1" dirty="0" smtClean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9797" y="573206"/>
            <a:ext cx="8021122" cy="590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1445" y="272956"/>
            <a:ext cx="7779224" cy="59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537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PCI là gì</vt:lpstr>
      <vt:lpstr>PCI đo lường</vt:lpstr>
      <vt:lpstr>PCI đo lường</vt:lpstr>
      <vt:lpstr>PCI ĐBSCL</vt:lpstr>
      <vt:lpstr>Các tỉnh đứng đầu và đứng cuối 10 chỉ số thành phần năm 2016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là gì</dc:title>
  <dc:creator>KIMCUONG</dc:creator>
  <cp:lastModifiedBy>lamthy</cp:lastModifiedBy>
  <cp:revision>2</cp:revision>
  <dcterms:created xsi:type="dcterms:W3CDTF">2017-03-30T02:56:10Z</dcterms:created>
  <dcterms:modified xsi:type="dcterms:W3CDTF">2017-03-30T03:14:00Z</dcterms:modified>
</cp:coreProperties>
</file>