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4" r:id="rId2"/>
    <p:sldId id="260" r:id="rId3"/>
    <p:sldId id="262" r:id="rId4"/>
    <p:sldId id="263" r:id="rId5"/>
    <p:sldId id="275" r:id="rId6"/>
    <p:sldId id="277" r:id="rId7"/>
    <p:sldId id="276" r:id="rId8"/>
    <p:sldId id="278" r:id="rId9"/>
    <p:sldId id="279" r:id="rId1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4401"/>
    <a:srgbClr val="0C1021"/>
    <a:srgbClr val="E6E6E6"/>
    <a:srgbClr val="000000"/>
    <a:srgbClr val="B94002"/>
    <a:srgbClr val="AE3D04"/>
    <a:srgbClr val="96AE32"/>
    <a:srgbClr val="424E28"/>
    <a:srgbClr val="8F8127"/>
    <a:srgbClr val="9E8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0" autoAdjust="0"/>
    <p:restoredTop sz="94660"/>
  </p:normalViewPr>
  <p:slideViewPr>
    <p:cSldViewPr snapToGrid="0">
      <p:cViewPr>
        <p:scale>
          <a:sx n="100" d="100"/>
          <a:sy n="100" d="100"/>
        </p:scale>
        <p:origin x="125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3373E-4052-4CFE-8A6E-905FF3C1F636}"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EEA84-E58E-4DA8-85A1-F16946E8A265}" type="slidenum">
              <a:rPr lang="en-US" smtClean="0"/>
              <a:t>‹#›</a:t>
            </a:fld>
            <a:endParaRPr lang="en-US"/>
          </a:p>
        </p:txBody>
      </p:sp>
    </p:spTree>
    <p:extLst>
      <p:ext uri="{BB962C8B-B14F-4D97-AF65-F5344CB8AC3E}">
        <p14:creationId xmlns:p14="http://schemas.microsoft.com/office/powerpoint/2010/main" val="9139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2EEA84-E58E-4DA8-85A1-F16946E8A265}" type="slidenum">
              <a:rPr lang="en-US" smtClean="0"/>
              <a:t>2</a:t>
            </a:fld>
            <a:endParaRPr lang="en-US"/>
          </a:p>
        </p:txBody>
      </p:sp>
    </p:spTree>
    <p:extLst>
      <p:ext uri="{BB962C8B-B14F-4D97-AF65-F5344CB8AC3E}">
        <p14:creationId xmlns:p14="http://schemas.microsoft.com/office/powerpoint/2010/main" val="301144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1EF4-F509-48EF-900C-01BEB64949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1DEA0AE-19F6-45EB-9AD5-D94932634D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C5223B8-B15B-4225-84D2-9B812CAC9A30}"/>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5" name="Footer Placeholder 4">
            <a:extLst>
              <a:ext uri="{FF2B5EF4-FFF2-40B4-BE49-F238E27FC236}">
                <a16:creationId xmlns:a16="http://schemas.microsoft.com/office/drawing/2014/main" id="{BE3E7D1F-0949-4D50-9E5B-D7C66077C1F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3996076-2057-484B-9B81-B671DE3589B1}"/>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68248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D69A-1013-4DE2-B2D0-1ADE3B6F29E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F64AC663-84D7-4A44-A171-A59C66143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664C636-FAA9-433F-A7EB-51B972F9C228}"/>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5" name="Footer Placeholder 4">
            <a:extLst>
              <a:ext uri="{FF2B5EF4-FFF2-40B4-BE49-F238E27FC236}">
                <a16:creationId xmlns:a16="http://schemas.microsoft.com/office/drawing/2014/main" id="{48A0432A-1475-4939-AEF3-CE056DDD4D8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35E63D9-AC20-42F5-8562-F485A11ADF08}"/>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186322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626AA-E169-446E-9696-21483F78AB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D7DAB89-ADD1-4BEE-926C-E0012D188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CF61A44-452F-496B-9FE0-5930D1311C14}"/>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5" name="Footer Placeholder 4">
            <a:extLst>
              <a:ext uri="{FF2B5EF4-FFF2-40B4-BE49-F238E27FC236}">
                <a16:creationId xmlns:a16="http://schemas.microsoft.com/office/drawing/2014/main" id="{3E9D70AA-1EBE-4E52-9C98-4EBBE3E5FFF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8396C1E-5AA4-4DC0-B043-F7A715F336DB}"/>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370918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224B-12EC-47C5-923D-F2DD887413A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57AB4820-8F81-4F9A-A91C-B904A14556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39EBE5E-5B0F-4A9C-B9CE-8ED553C5778F}"/>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5" name="Footer Placeholder 4">
            <a:extLst>
              <a:ext uri="{FF2B5EF4-FFF2-40B4-BE49-F238E27FC236}">
                <a16:creationId xmlns:a16="http://schemas.microsoft.com/office/drawing/2014/main" id="{1647F5C5-EC62-4A39-9965-BF12F62EFC6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A8CAB28-3CD7-4959-A405-CF4BA5225E97}"/>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360057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54C9-4FEA-46C2-A978-58D91CF6D2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75647556-0BE0-4FD2-B493-FB940A3A5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D549E7-F1FB-4093-AD7F-E8968ED52B86}"/>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5" name="Footer Placeholder 4">
            <a:extLst>
              <a:ext uri="{FF2B5EF4-FFF2-40B4-BE49-F238E27FC236}">
                <a16:creationId xmlns:a16="http://schemas.microsoft.com/office/drawing/2014/main" id="{F8B2C18B-8FE6-4857-A365-08EA684E3DD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FEC8F22-F837-4911-A722-D3761A81AFDC}"/>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65126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53AF-519D-4C99-AF37-F6539CE0D38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5845726B-2DA7-43B2-B26C-FFB0127D3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6E8D075B-00E2-4FD0-ADCA-7720EC9F6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FC34C0B7-8E13-40E2-8988-3FD0FA7A06F5}"/>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6" name="Footer Placeholder 5">
            <a:extLst>
              <a:ext uri="{FF2B5EF4-FFF2-40B4-BE49-F238E27FC236}">
                <a16:creationId xmlns:a16="http://schemas.microsoft.com/office/drawing/2014/main" id="{006A50DA-7B3C-4E74-B769-E4ECE8DB8EC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407443C-A903-46EA-9E01-4555B7F32347}"/>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347905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2BFF-1CF8-4B3C-88C8-02CA7472B59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AD9AE39-707D-45A0-B796-C50ABA918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C73E40-BC38-461D-9BFF-DB359649CA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F1FA293B-9861-4F22-862D-60DFAB702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7F5EB-AE1F-44BC-987E-64F44BBE1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FD1A8234-8B0E-4524-86AD-05F8D3D5136A}"/>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8" name="Footer Placeholder 7">
            <a:extLst>
              <a:ext uri="{FF2B5EF4-FFF2-40B4-BE49-F238E27FC236}">
                <a16:creationId xmlns:a16="http://schemas.microsoft.com/office/drawing/2014/main" id="{C4D9624A-BF7E-4620-B1B2-2CF619CBD770}"/>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F9D603FB-16BE-48FB-9B7B-4B8F01519DFA}"/>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311010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127F-ED34-490B-93FD-C0913FB07660}"/>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B7C32FAB-2A70-4160-A426-BDC485D4E128}"/>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4" name="Footer Placeholder 3">
            <a:extLst>
              <a:ext uri="{FF2B5EF4-FFF2-40B4-BE49-F238E27FC236}">
                <a16:creationId xmlns:a16="http://schemas.microsoft.com/office/drawing/2014/main" id="{ED67A4E3-6BB8-4919-8B90-4C5CE3B0781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27033B9-1FD5-48C1-9B3B-E33DC164D9F1}"/>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55614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A7C81-FA1A-4584-959E-A9577995F806}"/>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3" name="Footer Placeholder 2">
            <a:extLst>
              <a:ext uri="{FF2B5EF4-FFF2-40B4-BE49-F238E27FC236}">
                <a16:creationId xmlns:a16="http://schemas.microsoft.com/office/drawing/2014/main" id="{52933DE3-3C2F-40F6-9818-C3B8DF462243}"/>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8B4B4768-6FEF-48B4-B934-D5CD25FBE64D}"/>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406662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BB67-E927-449D-A50F-6E1946D71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E640092-3BB9-4FF3-B4DC-9057CE70B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E6C47981-D2ED-4F7C-8509-FFEED9255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D4410-78A8-4CDD-96CD-89B827F90AAE}"/>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6" name="Footer Placeholder 5">
            <a:extLst>
              <a:ext uri="{FF2B5EF4-FFF2-40B4-BE49-F238E27FC236}">
                <a16:creationId xmlns:a16="http://schemas.microsoft.com/office/drawing/2014/main" id="{FD87D037-F72D-42CF-8081-EB6FA57E981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D80C3A2-5369-488C-9855-967D6F401B4F}"/>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294175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82A3-A0A0-41BB-85E4-86866AFF5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35F05B25-EFA4-44B8-8CD4-AA119F4EB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56DBBB99-7B80-4A87-A126-55836A6A6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FA3D1-C8C1-4A59-9E4B-A870F7239C92}"/>
              </a:ext>
            </a:extLst>
          </p:cNvPr>
          <p:cNvSpPr>
            <a:spLocks noGrp="1"/>
          </p:cNvSpPr>
          <p:nvPr>
            <p:ph type="dt" sz="half" idx="10"/>
          </p:nvPr>
        </p:nvSpPr>
        <p:spPr/>
        <p:txBody>
          <a:bodyPr/>
          <a:lstStyle/>
          <a:p>
            <a:fld id="{73A23BB1-50F7-448E-98BD-C63059A0FD55}" type="datetimeFigureOut">
              <a:rPr lang="vi-VN" smtClean="0"/>
              <a:t>07/07/2022</a:t>
            </a:fld>
            <a:endParaRPr lang="vi-VN"/>
          </a:p>
        </p:txBody>
      </p:sp>
      <p:sp>
        <p:nvSpPr>
          <p:cNvPr id="6" name="Footer Placeholder 5">
            <a:extLst>
              <a:ext uri="{FF2B5EF4-FFF2-40B4-BE49-F238E27FC236}">
                <a16:creationId xmlns:a16="http://schemas.microsoft.com/office/drawing/2014/main" id="{377B55FD-6193-4759-BD17-E994B924E79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99FF494-C45C-4A04-8823-66796D7146D9}"/>
              </a:ext>
            </a:extLst>
          </p:cNvPr>
          <p:cNvSpPr>
            <a:spLocks noGrp="1"/>
          </p:cNvSpPr>
          <p:nvPr>
            <p:ph type="sldNum" sz="quarter" idx="12"/>
          </p:nvPr>
        </p:nvSpPr>
        <p:spPr/>
        <p:txBody>
          <a:bodyPr/>
          <a:lstStyle/>
          <a:p>
            <a:fld id="{A0174C87-F838-4F38-AD90-9C6E6826AADA}" type="slidenum">
              <a:rPr lang="vi-VN" smtClean="0"/>
              <a:t>‹#›</a:t>
            </a:fld>
            <a:endParaRPr lang="vi-VN"/>
          </a:p>
        </p:txBody>
      </p:sp>
    </p:spTree>
    <p:extLst>
      <p:ext uri="{BB962C8B-B14F-4D97-AF65-F5344CB8AC3E}">
        <p14:creationId xmlns:p14="http://schemas.microsoft.com/office/powerpoint/2010/main" val="9855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83598-A7B9-4619-8AE7-91BF81DFB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F5A887C-5096-4A35-965F-CEE491787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901DFCA-897D-4DF6-8EFF-DDC37FD56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23BB1-50F7-448E-98BD-C63059A0FD55}" type="datetimeFigureOut">
              <a:rPr lang="vi-VN" smtClean="0"/>
              <a:t>07/07/2022</a:t>
            </a:fld>
            <a:endParaRPr lang="vi-VN"/>
          </a:p>
        </p:txBody>
      </p:sp>
      <p:sp>
        <p:nvSpPr>
          <p:cNvPr id="5" name="Footer Placeholder 4">
            <a:extLst>
              <a:ext uri="{FF2B5EF4-FFF2-40B4-BE49-F238E27FC236}">
                <a16:creationId xmlns:a16="http://schemas.microsoft.com/office/drawing/2014/main" id="{C53263CA-2A5B-435D-BC94-A49F3C037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925F0E58-B2B2-45CF-8838-0E1A4B76D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74C87-F838-4F38-AD90-9C6E6826AADA}" type="slidenum">
              <a:rPr lang="vi-VN" smtClean="0"/>
              <a:t>‹#›</a:t>
            </a:fld>
            <a:endParaRPr lang="vi-VN"/>
          </a:p>
        </p:txBody>
      </p:sp>
    </p:spTree>
    <p:extLst>
      <p:ext uri="{BB962C8B-B14F-4D97-AF65-F5344CB8AC3E}">
        <p14:creationId xmlns:p14="http://schemas.microsoft.com/office/powerpoint/2010/main" val="344428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10.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11.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12.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70886D-E104-42D4-B279-B64B32FE2F6B}"/>
              </a:ext>
            </a:extLst>
          </p:cNvPr>
          <p:cNvSpPr/>
          <p:nvPr/>
        </p:nvSpPr>
        <p:spPr>
          <a:xfrm>
            <a:off x="0" y="24492"/>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4" name="Picture 13" descr="Logo&#10;&#10;Description automatically generated">
            <a:extLst>
              <a:ext uri="{FF2B5EF4-FFF2-40B4-BE49-F238E27FC236}">
                <a16:creationId xmlns:a16="http://schemas.microsoft.com/office/drawing/2014/main" id="{2D280C3A-381C-BC62-B4CF-06C9B10A1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46" y="192776"/>
            <a:ext cx="1108320" cy="329032"/>
          </a:xfrm>
          <a:prstGeom prst="rect">
            <a:avLst/>
          </a:prstGeom>
        </p:spPr>
      </p:pic>
      <p:sp>
        <p:nvSpPr>
          <p:cNvPr id="17" name="Rectangle 16">
            <a:extLst>
              <a:ext uri="{FF2B5EF4-FFF2-40B4-BE49-F238E27FC236}">
                <a16:creationId xmlns:a16="http://schemas.microsoft.com/office/drawing/2014/main" id="{9BA0A8F5-354A-CED8-5398-A4CE1683169D}"/>
              </a:ext>
            </a:extLst>
          </p:cNvPr>
          <p:cNvSpPr/>
          <p:nvPr/>
        </p:nvSpPr>
        <p:spPr>
          <a:xfrm>
            <a:off x="3124200" y="2606040"/>
            <a:ext cx="5943600" cy="164592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11887768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CF33BF-DCCC-48EF-9AA4-394177C04829}"/>
              </a:ext>
            </a:extLst>
          </p:cNvPr>
          <p:cNvSpPr/>
          <p:nvPr/>
        </p:nvSpPr>
        <p:spPr>
          <a:xfrm>
            <a:off x="0" y="-33940"/>
            <a:ext cx="12192000" cy="68919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4328C351-1A12-4BE4-962D-B90542091525}"/>
              </a:ext>
            </a:extLst>
          </p:cNvPr>
          <p:cNvSpPr/>
          <p:nvPr/>
        </p:nvSpPr>
        <p:spPr>
          <a:xfrm>
            <a:off x="-38100" y="1499164"/>
            <a:ext cx="9036785" cy="3846559"/>
          </a:xfrm>
          <a:prstGeom prst="rect">
            <a:avLst/>
          </a:prstGeom>
          <a:solidFill>
            <a:srgbClr val="000000"/>
          </a:solidFill>
          <a:ln w="508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9D2E59E9-2B44-4F9D-A857-A3DADDE0FA7D}"/>
              </a:ext>
            </a:extLst>
          </p:cNvPr>
          <p:cNvSpPr/>
          <p:nvPr/>
        </p:nvSpPr>
        <p:spPr>
          <a:xfrm>
            <a:off x="10259714" y="-33940"/>
            <a:ext cx="2008486" cy="68919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8" name="Group 7">
            <a:extLst>
              <a:ext uri="{FF2B5EF4-FFF2-40B4-BE49-F238E27FC236}">
                <a16:creationId xmlns:a16="http://schemas.microsoft.com/office/drawing/2014/main" id="{88FE64A8-EC04-4062-ADD9-083BA28F8A37}"/>
              </a:ext>
            </a:extLst>
          </p:cNvPr>
          <p:cNvGrpSpPr/>
          <p:nvPr/>
        </p:nvGrpSpPr>
        <p:grpSpPr>
          <a:xfrm>
            <a:off x="7827850" y="1245214"/>
            <a:ext cx="4110151" cy="4333632"/>
            <a:chOff x="7215832" y="1142922"/>
            <a:chExt cx="4110151" cy="4333632"/>
          </a:xfrm>
        </p:grpSpPr>
        <p:sp>
          <p:nvSpPr>
            <p:cNvPr id="9" name="Rectangle: Rounded Corners 8">
              <a:extLst>
                <a:ext uri="{FF2B5EF4-FFF2-40B4-BE49-F238E27FC236}">
                  <a16:creationId xmlns:a16="http://schemas.microsoft.com/office/drawing/2014/main" id="{98DF3D3F-0AA7-4F6F-9A85-CA92CB202F67}"/>
                </a:ext>
              </a:extLst>
            </p:cNvPr>
            <p:cNvSpPr/>
            <p:nvPr/>
          </p:nvSpPr>
          <p:spPr>
            <a:xfrm>
              <a:off x="7215832" y="1377425"/>
              <a:ext cx="2410308" cy="3889948"/>
            </a:xfrm>
            <a:prstGeom prst="roundRect">
              <a:avLst>
                <a:gd name="adj" fmla="val 1349"/>
              </a:avLst>
            </a:prstGeom>
            <a:solidFill>
              <a:srgbClr val="E18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10">
              <a:extLst>
                <a:ext uri="{FF2B5EF4-FFF2-40B4-BE49-F238E27FC236}">
                  <a16:creationId xmlns:a16="http://schemas.microsoft.com/office/drawing/2014/main" id="{CDFA22B9-FBA4-46A8-8F34-CEB57CF37BD9}"/>
                </a:ext>
              </a:extLst>
            </p:cNvPr>
            <p:cNvSpPr/>
            <p:nvPr/>
          </p:nvSpPr>
          <p:spPr>
            <a:xfrm>
              <a:off x="9626141" y="1142922"/>
              <a:ext cx="1699842" cy="4333632"/>
            </a:xfrm>
            <a:custGeom>
              <a:avLst/>
              <a:gdLst>
                <a:gd name="connsiteX0" fmla="*/ 0 w 2410308"/>
                <a:gd name="connsiteY0" fmla="*/ 69224 h 3889948"/>
                <a:gd name="connsiteX1" fmla="*/ 69224 w 2410308"/>
                <a:gd name="connsiteY1" fmla="*/ 0 h 3889948"/>
                <a:gd name="connsiteX2" fmla="*/ 2341084 w 2410308"/>
                <a:gd name="connsiteY2" fmla="*/ 0 h 3889948"/>
                <a:gd name="connsiteX3" fmla="*/ 2410308 w 2410308"/>
                <a:gd name="connsiteY3" fmla="*/ 69224 h 3889948"/>
                <a:gd name="connsiteX4" fmla="*/ 2410308 w 2410308"/>
                <a:gd name="connsiteY4" fmla="*/ 3820724 h 3889948"/>
                <a:gd name="connsiteX5" fmla="*/ 2341084 w 2410308"/>
                <a:gd name="connsiteY5" fmla="*/ 3889948 h 3889948"/>
                <a:gd name="connsiteX6" fmla="*/ 69224 w 2410308"/>
                <a:gd name="connsiteY6" fmla="*/ 3889948 h 3889948"/>
                <a:gd name="connsiteX7" fmla="*/ 0 w 2410308"/>
                <a:gd name="connsiteY7" fmla="*/ 3820724 h 3889948"/>
                <a:gd name="connsiteX8" fmla="*/ 0 w 2410308"/>
                <a:gd name="connsiteY8" fmla="*/ 69224 h 3889948"/>
                <a:gd name="connsiteX0" fmla="*/ 0 w 2410333"/>
                <a:gd name="connsiteY0" fmla="*/ 335232 h 4155956"/>
                <a:gd name="connsiteX1" fmla="*/ 69224 w 2410333"/>
                <a:gd name="connsiteY1" fmla="*/ 266008 h 4155956"/>
                <a:gd name="connsiteX2" fmla="*/ 2374335 w 2410333"/>
                <a:gd name="connsiteY2" fmla="*/ 0 h 4155956"/>
                <a:gd name="connsiteX3" fmla="*/ 2410308 w 2410333"/>
                <a:gd name="connsiteY3" fmla="*/ 335232 h 4155956"/>
                <a:gd name="connsiteX4" fmla="*/ 2410308 w 2410333"/>
                <a:gd name="connsiteY4" fmla="*/ 4086732 h 4155956"/>
                <a:gd name="connsiteX5" fmla="*/ 2341084 w 2410333"/>
                <a:gd name="connsiteY5" fmla="*/ 4155956 h 4155956"/>
                <a:gd name="connsiteX6" fmla="*/ 69224 w 2410333"/>
                <a:gd name="connsiteY6" fmla="*/ 4155956 h 4155956"/>
                <a:gd name="connsiteX7" fmla="*/ 0 w 2410333"/>
                <a:gd name="connsiteY7" fmla="*/ 4086732 h 4155956"/>
                <a:gd name="connsiteX8" fmla="*/ 0 w 2410333"/>
                <a:gd name="connsiteY8" fmla="*/ 335232 h 4155956"/>
                <a:gd name="connsiteX0" fmla="*/ 0 w 2410333"/>
                <a:gd name="connsiteY0" fmla="*/ 335232 h 4155956"/>
                <a:gd name="connsiteX1" fmla="*/ 69224 w 2410333"/>
                <a:gd name="connsiteY1" fmla="*/ 266008 h 4155956"/>
                <a:gd name="connsiteX2" fmla="*/ 2374335 w 2410333"/>
                <a:gd name="connsiteY2" fmla="*/ 0 h 4155956"/>
                <a:gd name="connsiteX3" fmla="*/ 2410308 w 2410333"/>
                <a:gd name="connsiteY3" fmla="*/ 335232 h 4155956"/>
                <a:gd name="connsiteX4" fmla="*/ 2410308 w 2410333"/>
                <a:gd name="connsiteY4" fmla="*/ 4086732 h 4155956"/>
                <a:gd name="connsiteX5" fmla="*/ 2341084 w 2410333"/>
                <a:gd name="connsiteY5" fmla="*/ 4155956 h 4155956"/>
                <a:gd name="connsiteX6" fmla="*/ 69224 w 2410333"/>
                <a:gd name="connsiteY6" fmla="*/ 4155956 h 4155956"/>
                <a:gd name="connsiteX7" fmla="*/ 0 w 2410333"/>
                <a:gd name="connsiteY7" fmla="*/ 4086732 h 4155956"/>
                <a:gd name="connsiteX8" fmla="*/ 0 w 2410333"/>
                <a:gd name="connsiteY8" fmla="*/ 335232 h 4155956"/>
                <a:gd name="connsiteX0" fmla="*/ 0 w 2410333"/>
                <a:gd name="connsiteY0" fmla="*/ 335232 h 4155956"/>
                <a:gd name="connsiteX1" fmla="*/ 69224 w 2410333"/>
                <a:gd name="connsiteY1" fmla="*/ 266008 h 4155956"/>
                <a:gd name="connsiteX2" fmla="*/ 2374335 w 2410333"/>
                <a:gd name="connsiteY2" fmla="*/ 0 h 4155956"/>
                <a:gd name="connsiteX3" fmla="*/ 2410308 w 2410333"/>
                <a:gd name="connsiteY3" fmla="*/ 335232 h 4155956"/>
                <a:gd name="connsiteX4" fmla="*/ 2410308 w 2410333"/>
                <a:gd name="connsiteY4" fmla="*/ 4086732 h 4155956"/>
                <a:gd name="connsiteX5" fmla="*/ 2341084 w 2410333"/>
                <a:gd name="connsiteY5" fmla="*/ 4155956 h 4155956"/>
                <a:gd name="connsiteX6" fmla="*/ 69224 w 2410333"/>
                <a:gd name="connsiteY6" fmla="*/ 4155956 h 4155956"/>
                <a:gd name="connsiteX7" fmla="*/ 0 w 2410333"/>
                <a:gd name="connsiteY7" fmla="*/ 4086732 h 4155956"/>
                <a:gd name="connsiteX8" fmla="*/ 0 w 2410333"/>
                <a:gd name="connsiteY8" fmla="*/ 335232 h 4155956"/>
                <a:gd name="connsiteX0" fmla="*/ 0 w 2476810"/>
                <a:gd name="connsiteY0" fmla="*/ 335232 h 4316178"/>
                <a:gd name="connsiteX1" fmla="*/ 69224 w 2476810"/>
                <a:gd name="connsiteY1" fmla="*/ 266008 h 4316178"/>
                <a:gd name="connsiteX2" fmla="*/ 2374335 w 2476810"/>
                <a:gd name="connsiteY2" fmla="*/ 0 h 4316178"/>
                <a:gd name="connsiteX3" fmla="*/ 2410308 w 2476810"/>
                <a:gd name="connsiteY3" fmla="*/ 335232 h 4316178"/>
                <a:gd name="connsiteX4" fmla="*/ 2476810 w 2476810"/>
                <a:gd name="connsiteY4" fmla="*/ 4311176 h 4316178"/>
                <a:gd name="connsiteX5" fmla="*/ 2341084 w 2476810"/>
                <a:gd name="connsiteY5" fmla="*/ 4155956 h 4316178"/>
                <a:gd name="connsiteX6" fmla="*/ 69224 w 2476810"/>
                <a:gd name="connsiteY6" fmla="*/ 4155956 h 4316178"/>
                <a:gd name="connsiteX7" fmla="*/ 0 w 2476810"/>
                <a:gd name="connsiteY7" fmla="*/ 4086732 h 4316178"/>
                <a:gd name="connsiteX8" fmla="*/ 0 w 2476810"/>
                <a:gd name="connsiteY8" fmla="*/ 335232 h 4316178"/>
                <a:gd name="connsiteX0" fmla="*/ 0 w 2476810"/>
                <a:gd name="connsiteY0" fmla="*/ 335232 h 4363774"/>
                <a:gd name="connsiteX1" fmla="*/ 69224 w 2476810"/>
                <a:gd name="connsiteY1" fmla="*/ 266008 h 4363774"/>
                <a:gd name="connsiteX2" fmla="*/ 2374335 w 2476810"/>
                <a:gd name="connsiteY2" fmla="*/ 0 h 4363774"/>
                <a:gd name="connsiteX3" fmla="*/ 2410308 w 2476810"/>
                <a:gd name="connsiteY3" fmla="*/ 335232 h 4363774"/>
                <a:gd name="connsiteX4" fmla="*/ 2476810 w 2476810"/>
                <a:gd name="connsiteY4" fmla="*/ 4311176 h 4363774"/>
                <a:gd name="connsiteX5" fmla="*/ 2307833 w 2476810"/>
                <a:gd name="connsiteY5" fmla="*/ 4363774 h 4363774"/>
                <a:gd name="connsiteX6" fmla="*/ 69224 w 2476810"/>
                <a:gd name="connsiteY6" fmla="*/ 4155956 h 4363774"/>
                <a:gd name="connsiteX7" fmla="*/ 0 w 2476810"/>
                <a:gd name="connsiteY7" fmla="*/ 4086732 h 4363774"/>
                <a:gd name="connsiteX8" fmla="*/ 0 w 2476810"/>
                <a:gd name="connsiteY8" fmla="*/ 335232 h 4363774"/>
                <a:gd name="connsiteX0" fmla="*/ 0 w 2526686"/>
                <a:gd name="connsiteY0" fmla="*/ 335232 h 4363774"/>
                <a:gd name="connsiteX1" fmla="*/ 69224 w 2526686"/>
                <a:gd name="connsiteY1" fmla="*/ 266008 h 4363774"/>
                <a:gd name="connsiteX2" fmla="*/ 2374335 w 2526686"/>
                <a:gd name="connsiteY2" fmla="*/ 0 h 4363774"/>
                <a:gd name="connsiteX3" fmla="*/ 2410308 w 2526686"/>
                <a:gd name="connsiteY3" fmla="*/ 335232 h 4363774"/>
                <a:gd name="connsiteX4" fmla="*/ 2526686 w 2526686"/>
                <a:gd name="connsiteY4" fmla="*/ 4236362 h 4363774"/>
                <a:gd name="connsiteX5" fmla="*/ 2307833 w 2526686"/>
                <a:gd name="connsiteY5" fmla="*/ 4363774 h 4363774"/>
                <a:gd name="connsiteX6" fmla="*/ 69224 w 2526686"/>
                <a:gd name="connsiteY6" fmla="*/ 4155956 h 4363774"/>
                <a:gd name="connsiteX7" fmla="*/ 0 w 2526686"/>
                <a:gd name="connsiteY7" fmla="*/ 4086732 h 4363774"/>
                <a:gd name="connsiteX8" fmla="*/ 0 w 2526686"/>
                <a:gd name="connsiteY8" fmla="*/ 335232 h 4363774"/>
                <a:gd name="connsiteX0" fmla="*/ 0 w 2526686"/>
                <a:gd name="connsiteY0" fmla="*/ 418359 h 4446901"/>
                <a:gd name="connsiteX1" fmla="*/ 69224 w 2526686"/>
                <a:gd name="connsiteY1" fmla="*/ 349135 h 4446901"/>
                <a:gd name="connsiteX2" fmla="*/ 2249644 w 2526686"/>
                <a:gd name="connsiteY2" fmla="*/ 0 h 4446901"/>
                <a:gd name="connsiteX3" fmla="*/ 2410308 w 2526686"/>
                <a:gd name="connsiteY3" fmla="*/ 418359 h 4446901"/>
                <a:gd name="connsiteX4" fmla="*/ 2526686 w 2526686"/>
                <a:gd name="connsiteY4" fmla="*/ 4319489 h 4446901"/>
                <a:gd name="connsiteX5" fmla="*/ 2307833 w 2526686"/>
                <a:gd name="connsiteY5" fmla="*/ 4446901 h 4446901"/>
                <a:gd name="connsiteX6" fmla="*/ 69224 w 2526686"/>
                <a:gd name="connsiteY6" fmla="*/ 4239083 h 4446901"/>
                <a:gd name="connsiteX7" fmla="*/ 0 w 2526686"/>
                <a:gd name="connsiteY7" fmla="*/ 4169859 h 4446901"/>
                <a:gd name="connsiteX8" fmla="*/ 0 w 2526686"/>
                <a:gd name="connsiteY8" fmla="*/ 418359 h 4446901"/>
                <a:gd name="connsiteX0" fmla="*/ 0 w 2526686"/>
                <a:gd name="connsiteY0" fmla="*/ 418359 h 4446901"/>
                <a:gd name="connsiteX1" fmla="*/ 69224 w 2526686"/>
                <a:gd name="connsiteY1" fmla="*/ 349135 h 4446901"/>
                <a:gd name="connsiteX2" fmla="*/ 2249644 w 2526686"/>
                <a:gd name="connsiteY2" fmla="*/ 0 h 4446901"/>
                <a:gd name="connsiteX3" fmla="*/ 2476810 w 2526686"/>
                <a:gd name="connsiteY3" fmla="*/ 351857 h 4446901"/>
                <a:gd name="connsiteX4" fmla="*/ 2526686 w 2526686"/>
                <a:gd name="connsiteY4" fmla="*/ 4319489 h 4446901"/>
                <a:gd name="connsiteX5" fmla="*/ 2307833 w 2526686"/>
                <a:gd name="connsiteY5" fmla="*/ 4446901 h 4446901"/>
                <a:gd name="connsiteX6" fmla="*/ 69224 w 2526686"/>
                <a:gd name="connsiteY6" fmla="*/ 4239083 h 4446901"/>
                <a:gd name="connsiteX7" fmla="*/ 0 w 2526686"/>
                <a:gd name="connsiteY7" fmla="*/ 4169859 h 4446901"/>
                <a:gd name="connsiteX8" fmla="*/ 0 w 2526686"/>
                <a:gd name="connsiteY8" fmla="*/ 418359 h 4446901"/>
                <a:gd name="connsiteX0" fmla="*/ 0 w 2526686"/>
                <a:gd name="connsiteY0" fmla="*/ 385108 h 4413650"/>
                <a:gd name="connsiteX1" fmla="*/ 69224 w 2526686"/>
                <a:gd name="connsiteY1" fmla="*/ 315884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69224 w 2526686"/>
                <a:gd name="connsiteY1" fmla="*/ 315884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518374 w 2526686"/>
                <a:gd name="connsiteY3" fmla="*/ 210541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51857 h 4380399"/>
                <a:gd name="connsiteX1" fmla="*/ 85850 w 2526686"/>
                <a:gd name="connsiteY1" fmla="*/ 324197 h 4380399"/>
                <a:gd name="connsiteX2" fmla="*/ 2233019 w 2526686"/>
                <a:gd name="connsiteY2" fmla="*/ 0 h 4380399"/>
                <a:gd name="connsiteX3" fmla="*/ 2518374 w 2526686"/>
                <a:gd name="connsiteY3" fmla="*/ 177290 h 4380399"/>
                <a:gd name="connsiteX4" fmla="*/ 2526686 w 2526686"/>
                <a:gd name="connsiteY4" fmla="*/ 4252987 h 4380399"/>
                <a:gd name="connsiteX5" fmla="*/ 2307833 w 2526686"/>
                <a:gd name="connsiteY5" fmla="*/ 4380399 h 4380399"/>
                <a:gd name="connsiteX6" fmla="*/ 69224 w 2526686"/>
                <a:gd name="connsiteY6" fmla="*/ 4172581 h 4380399"/>
                <a:gd name="connsiteX7" fmla="*/ 0 w 2526686"/>
                <a:gd name="connsiteY7" fmla="*/ 4103357 h 4380399"/>
                <a:gd name="connsiteX8" fmla="*/ 0 w 2526686"/>
                <a:gd name="connsiteY8" fmla="*/ 351857 h 4380399"/>
                <a:gd name="connsiteX0" fmla="*/ 0 w 2526686"/>
                <a:gd name="connsiteY0" fmla="*/ 353197 h 4381739"/>
                <a:gd name="connsiteX1" fmla="*/ 85850 w 2526686"/>
                <a:gd name="connsiteY1" fmla="*/ 325537 h 4381739"/>
                <a:gd name="connsiteX2" fmla="*/ 2233019 w 2526686"/>
                <a:gd name="connsiteY2" fmla="*/ 1340 h 4381739"/>
                <a:gd name="connsiteX3" fmla="*/ 2493435 w 2526686"/>
                <a:gd name="connsiteY3" fmla="*/ 29000 h 4381739"/>
                <a:gd name="connsiteX4" fmla="*/ 2526686 w 2526686"/>
                <a:gd name="connsiteY4" fmla="*/ 4254327 h 4381739"/>
                <a:gd name="connsiteX5" fmla="*/ 2307833 w 2526686"/>
                <a:gd name="connsiteY5" fmla="*/ 4381739 h 4381739"/>
                <a:gd name="connsiteX6" fmla="*/ 69224 w 2526686"/>
                <a:gd name="connsiteY6" fmla="*/ 4173921 h 4381739"/>
                <a:gd name="connsiteX7" fmla="*/ 0 w 2526686"/>
                <a:gd name="connsiteY7" fmla="*/ 4104697 h 4381739"/>
                <a:gd name="connsiteX8" fmla="*/ 0 w 2526686"/>
                <a:gd name="connsiteY8" fmla="*/ 353197 h 4381739"/>
                <a:gd name="connsiteX0" fmla="*/ 0 w 2526686"/>
                <a:gd name="connsiteY0" fmla="*/ 348208 h 4376750"/>
                <a:gd name="connsiteX1" fmla="*/ 85850 w 2526686"/>
                <a:gd name="connsiteY1" fmla="*/ 320548 h 4376750"/>
                <a:gd name="connsiteX2" fmla="*/ 2266269 w 2526686"/>
                <a:gd name="connsiteY2" fmla="*/ 4664 h 4376750"/>
                <a:gd name="connsiteX3" fmla="*/ 2493435 w 2526686"/>
                <a:gd name="connsiteY3" fmla="*/ 24011 h 4376750"/>
                <a:gd name="connsiteX4" fmla="*/ 2526686 w 2526686"/>
                <a:gd name="connsiteY4" fmla="*/ 4249338 h 4376750"/>
                <a:gd name="connsiteX5" fmla="*/ 2307833 w 2526686"/>
                <a:gd name="connsiteY5" fmla="*/ 4376750 h 4376750"/>
                <a:gd name="connsiteX6" fmla="*/ 69224 w 2526686"/>
                <a:gd name="connsiteY6" fmla="*/ 4168932 h 4376750"/>
                <a:gd name="connsiteX7" fmla="*/ 0 w 2526686"/>
                <a:gd name="connsiteY7" fmla="*/ 4099708 h 4376750"/>
                <a:gd name="connsiteX8" fmla="*/ 0 w 2526686"/>
                <a:gd name="connsiteY8" fmla="*/ 348208 h 4376750"/>
                <a:gd name="connsiteX0" fmla="*/ 0 w 2526686"/>
                <a:gd name="connsiteY0" fmla="*/ 343544 h 4372086"/>
                <a:gd name="connsiteX1" fmla="*/ 85850 w 2526686"/>
                <a:gd name="connsiteY1" fmla="*/ 315884 h 4372086"/>
                <a:gd name="connsiteX2" fmla="*/ 2266269 w 2526686"/>
                <a:gd name="connsiteY2" fmla="*/ 0 h 4372086"/>
                <a:gd name="connsiteX3" fmla="*/ 2501747 w 2526686"/>
                <a:gd name="connsiteY3" fmla="*/ 152350 h 4372086"/>
                <a:gd name="connsiteX4" fmla="*/ 2526686 w 2526686"/>
                <a:gd name="connsiteY4" fmla="*/ 4244674 h 4372086"/>
                <a:gd name="connsiteX5" fmla="*/ 2307833 w 2526686"/>
                <a:gd name="connsiteY5" fmla="*/ 4372086 h 4372086"/>
                <a:gd name="connsiteX6" fmla="*/ 69224 w 2526686"/>
                <a:gd name="connsiteY6" fmla="*/ 4164268 h 4372086"/>
                <a:gd name="connsiteX7" fmla="*/ 0 w 2526686"/>
                <a:gd name="connsiteY7" fmla="*/ 4095044 h 4372086"/>
                <a:gd name="connsiteX8" fmla="*/ 0 w 2526686"/>
                <a:gd name="connsiteY8" fmla="*/ 343544 h 4372086"/>
                <a:gd name="connsiteX0" fmla="*/ 0 w 2526686"/>
                <a:gd name="connsiteY0" fmla="*/ 459922 h 4488464"/>
                <a:gd name="connsiteX1" fmla="*/ 85850 w 2526686"/>
                <a:gd name="connsiteY1" fmla="*/ 432262 h 4488464"/>
                <a:gd name="connsiteX2" fmla="*/ 2316146 w 2526686"/>
                <a:gd name="connsiteY2" fmla="*/ 0 h 4488464"/>
                <a:gd name="connsiteX3" fmla="*/ 2501747 w 2526686"/>
                <a:gd name="connsiteY3" fmla="*/ 268728 h 4488464"/>
                <a:gd name="connsiteX4" fmla="*/ 2526686 w 2526686"/>
                <a:gd name="connsiteY4" fmla="*/ 4361052 h 4488464"/>
                <a:gd name="connsiteX5" fmla="*/ 2307833 w 2526686"/>
                <a:gd name="connsiteY5" fmla="*/ 4488464 h 4488464"/>
                <a:gd name="connsiteX6" fmla="*/ 69224 w 2526686"/>
                <a:gd name="connsiteY6" fmla="*/ 4280646 h 4488464"/>
                <a:gd name="connsiteX7" fmla="*/ 0 w 2526686"/>
                <a:gd name="connsiteY7" fmla="*/ 4211422 h 4488464"/>
                <a:gd name="connsiteX8" fmla="*/ 0 w 2526686"/>
                <a:gd name="connsiteY8" fmla="*/ 459922 h 4488464"/>
                <a:gd name="connsiteX0" fmla="*/ 0 w 2526686"/>
                <a:gd name="connsiteY0" fmla="*/ 451610 h 4480152"/>
                <a:gd name="connsiteX1" fmla="*/ 85850 w 2526686"/>
                <a:gd name="connsiteY1" fmla="*/ 423950 h 4480152"/>
                <a:gd name="connsiteX2" fmla="*/ 2374335 w 2526686"/>
                <a:gd name="connsiteY2" fmla="*/ 0 h 4480152"/>
                <a:gd name="connsiteX3" fmla="*/ 2501747 w 2526686"/>
                <a:gd name="connsiteY3" fmla="*/ 260416 h 4480152"/>
                <a:gd name="connsiteX4" fmla="*/ 2526686 w 2526686"/>
                <a:gd name="connsiteY4" fmla="*/ 4352740 h 4480152"/>
                <a:gd name="connsiteX5" fmla="*/ 2307833 w 2526686"/>
                <a:gd name="connsiteY5" fmla="*/ 4480152 h 4480152"/>
                <a:gd name="connsiteX6" fmla="*/ 69224 w 2526686"/>
                <a:gd name="connsiteY6" fmla="*/ 4272334 h 4480152"/>
                <a:gd name="connsiteX7" fmla="*/ 0 w 2526686"/>
                <a:gd name="connsiteY7" fmla="*/ 4203110 h 4480152"/>
                <a:gd name="connsiteX8" fmla="*/ 0 w 2526686"/>
                <a:gd name="connsiteY8" fmla="*/ 451610 h 4480152"/>
                <a:gd name="connsiteX0" fmla="*/ 0 w 2526686"/>
                <a:gd name="connsiteY0" fmla="*/ 401733 h 4430275"/>
                <a:gd name="connsiteX1" fmla="*/ 85850 w 2526686"/>
                <a:gd name="connsiteY1" fmla="*/ 374073 h 4430275"/>
                <a:gd name="connsiteX2" fmla="*/ 2407585 w 2526686"/>
                <a:gd name="connsiteY2" fmla="*/ 0 h 4430275"/>
                <a:gd name="connsiteX3" fmla="*/ 2501747 w 2526686"/>
                <a:gd name="connsiteY3" fmla="*/ 210539 h 4430275"/>
                <a:gd name="connsiteX4" fmla="*/ 2526686 w 2526686"/>
                <a:gd name="connsiteY4" fmla="*/ 4302863 h 4430275"/>
                <a:gd name="connsiteX5" fmla="*/ 2307833 w 2526686"/>
                <a:gd name="connsiteY5" fmla="*/ 4430275 h 4430275"/>
                <a:gd name="connsiteX6" fmla="*/ 69224 w 2526686"/>
                <a:gd name="connsiteY6" fmla="*/ 4222457 h 4430275"/>
                <a:gd name="connsiteX7" fmla="*/ 0 w 2526686"/>
                <a:gd name="connsiteY7" fmla="*/ 4153233 h 4430275"/>
                <a:gd name="connsiteX8" fmla="*/ 0 w 2526686"/>
                <a:gd name="connsiteY8" fmla="*/ 401733 h 4430275"/>
                <a:gd name="connsiteX0" fmla="*/ 0 w 2526686"/>
                <a:gd name="connsiteY0" fmla="*/ 401733 h 4521715"/>
                <a:gd name="connsiteX1" fmla="*/ 85850 w 2526686"/>
                <a:gd name="connsiteY1" fmla="*/ 374073 h 4521715"/>
                <a:gd name="connsiteX2" fmla="*/ 2407585 w 2526686"/>
                <a:gd name="connsiteY2" fmla="*/ 0 h 4521715"/>
                <a:gd name="connsiteX3" fmla="*/ 2501747 w 2526686"/>
                <a:gd name="connsiteY3" fmla="*/ 210539 h 4521715"/>
                <a:gd name="connsiteX4" fmla="*/ 2526686 w 2526686"/>
                <a:gd name="connsiteY4" fmla="*/ 4302863 h 4521715"/>
                <a:gd name="connsiteX5" fmla="*/ 2307833 w 2526686"/>
                <a:gd name="connsiteY5" fmla="*/ 4521715 h 4521715"/>
                <a:gd name="connsiteX6" fmla="*/ 69224 w 2526686"/>
                <a:gd name="connsiteY6" fmla="*/ 4222457 h 4521715"/>
                <a:gd name="connsiteX7" fmla="*/ 0 w 2526686"/>
                <a:gd name="connsiteY7" fmla="*/ 4153233 h 4521715"/>
                <a:gd name="connsiteX8" fmla="*/ 0 w 2526686"/>
                <a:gd name="connsiteY8" fmla="*/ 401733 h 4521715"/>
                <a:gd name="connsiteX0" fmla="*/ 0 w 2501888"/>
                <a:gd name="connsiteY0" fmla="*/ 401733 h 4521715"/>
                <a:gd name="connsiteX1" fmla="*/ 85850 w 2501888"/>
                <a:gd name="connsiteY1" fmla="*/ 374073 h 4521715"/>
                <a:gd name="connsiteX2" fmla="*/ 2407585 w 2501888"/>
                <a:gd name="connsiteY2" fmla="*/ 0 h 4521715"/>
                <a:gd name="connsiteX3" fmla="*/ 2501747 w 2501888"/>
                <a:gd name="connsiteY3" fmla="*/ 210539 h 4521715"/>
                <a:gd name="connsiteX4" fmla="*/ 2468497 w 2501888"/>
                <a:gd name="connsiteY4" fmla="*/ 4327801 h 4521715"/>
                <a:gd name="connsiteX5" fmla="*/ 2307833 w 2501888"/>
                <a:gd name="connsiteY5" fmla="*/ 4521715 h 4521715"/>
                <a:gd name="connsiteX6" fmla="*/ 69224 w 2501888"/>
                <a:gd name="connsiteY6" fmla="*/ 4222457 h 4521715"/>
                <a:gd name="connsiteX7" fmla="*/ 0 w 2501888"/>
                <a:gd name="connsiteY7" fmla="*/ 4153233 h 4521715"/>
                <a:gd name="connsiteX8" fmla="*/ 0 w 2501888"/>
                <a:gd name="connsiteY8" fmla="*/ 401733 h 4521715"/>
                <a:gd name="connsiteX0" fmla="*/ 0 w 2493613"/>
                <a:gd name="connsiteY0" fmla="*/ 401733 h 4521715"/>
                <a:gd name="connsiteX1" fmla="*/ 85850 w 2493613"/>
                <a:gd name="connsiteY1" fmla="*/ 374073 h 4521715"/>
                <a:gd name="connsiteX2" fmla="*/ 2407585 w 2493613"/>
                <a:gd name="connsiteY2" fmla="*/ 0 h 4521715"/>
                <a:gd name="connsiteX3" fmla="*/ 2493435 w 2493613"/>
                <a:gd name="connsiteY3" fmla="*/ 185601 h 4521715"/>
                <a:gd name="connsiteX4" fmla="*/ 2468497 w 2493613"/>
                <a:gd name="connsiteY4" fmla="*/ 4327801 h 4521715"/>
                <a:gd name="connsiteX5" fmla="*/ 2307833 w 2493613"/>
                <a:gd name="connsiteY5" fmla="*/ 4521715 h 4521715"/>
                <a:gd name="connsiteX6" fmla="*/ 69224 w 2493613"/>
                <a:gd name="connsiteY6" fmla="*/ 4222457 h 4521715"/>
                <a:gd name="connsiteX7" fmla="*/ 0 w 2493613"/>
                <a:gd name="connsiteY7" fmla="*/ 4153233 h 4521715"/>
                <a:gd name="connsiteX8" fmla="*/ 0 w 2493613"/>
                <a:gd name="connsiteY8" fmla="*/ 401733 h 4521715"/>
                <a:gd name="connsiteX0" fmla="*/ 0 w 2493613"/>
                <a:gd name="connsiteY0" fmla="*/ 368482 h 4488464"/>
                <a:gd name="connsiteX1" fmla="*/ 85850 w 2493613"/>
                <a:gd name="connsiteY1" fmla="*/ 340822 h 4488464"/>
                <a:gd name="connsiteX2" fmla="*/ 2349396 w 2493613"/>
                <a:gd name="connsiteY2" fmla="*/ 0 h 4488464"/>
                <a:gd name="connsiteX3" fmla="*/ 2493435 w 2493613"/>
                <a:gd name="connsiteY3" fmla="*/ 152350 h 4488464"/>
                <a:gd name="connsiteX4" fmla="*/ 2468497 w 2493613"/>
                <a:gd name="connsiteY4" fmla="*/ 4294550 h 4488464"/>
                <a:gd name="connsiteX5" fmla="*/ 2307833 w 2493613"/>
                <a:gd name="connsiteY5" fmla="*/ 4488464 h 4488464"/>
                <a:gd name="connsiteX6" fmla="*/ 69224 w 2493613"/>
                <a:gd name="connsiteY6" fmla="*/ 4189206 h 4488464"/>
                <a:gd name="connsiteX7" fmla="*/ 0 w 2493613"/>
                <a:gd name="connsiteY7" fmla="*/ 4119982 h 4488464"/>
                <a:gd name="connsiteX8" fmla="*/ 0 w 2493613"/>
                <a:gd name="connsiteY8" fmla="*/ 368482 h 4488464"/>
                <a:gd name="connsiteX0" fmla="*/ 0 w 2493613"/>
                <a:gd name="connsiteY0" fmla="*/ 368482 h 4488464"/>
                <a:gd name="connsiteX1" fmla="*/ 85850 w 2493613"/>
                <a:gd name="connsiteY1" fmla="*/ 340822 h 4488464"/>
                <a:gd name="connsiteX2" fmla="*/ 2349396 w 2493613"/>
                <a:gd name="connsiteY2" fmla="*/ 0 h 4488464"/>
                <a:gd name="connsiteX3" fmla="*/ 2493435 w 2493613"/>
                <a:gd name="connsiteY3" fmla="*/ 152350 h 4488464"/>
                <a:gd name="connsiteX4" fmla="*/ 2468497 w 2493613"/>
                <a:gd name="connsiteY4" fmla="*/ 4294550 h 4488464"/>
                <a:gd name="connsiteX5" fmla="*/ 2307833 w 2493613"/>
                <a:gd name="connsiteY5" fmla="*/ 4488464 h 4488464"/>
                <a:gd name="connsiteX6" fmla="*/ 69224 w 2493613"/>
                <a:gd name="connsiteY6" fmla="*/ 4189206 h 4488464"/>
                <a:gd name="connsiteX7" fmla="*/ 0 w 2493613"/>
                <a:gd name="connsiteY7" fmla="*/ 4119982 h 4488464"/>
                <a:gd name="connsiteX8" fmla="*/ 0 w 2493613"/>
                <a:gd name="connsiteY8" fmla="*/ 368482 h 4488464"/>
                <a:gd name="connsiteX0" fmla="*/ 0 w 2493613"/>
                <a:gd name="connsiteY0" fmla="*/ 368482 h 4488464"/>
                <a:gd name="connsiteX1" fmla="*/ 85850 w 2493613"/>
                <a:gd name="connsiteY1" fmla="*/ 340822 h 4488464"/>
                <a:gd name="connsiteX2" fmla="*/ 2349396 w 2493613"/>
                <a:gd name="connsiteY2" fmla="*/ 0 h 4488464"/>
                <a:gd name="connsiteX3" fmla="*/ 2493435 w 2493613"/>
                <a:gd name="connsiteY3" fmla="*/ 152350 h 4488464"/>
                <a:gd name="connsiteX4" fmla="*/ 2468497 w 2493613"/>
                <a:gd name="connsiteY4" fmla="*/ 4385990 h 4488464"/>
                <a:gd name="connsiteX5" fmla="*/ 2307833 w 2493613"/>
                <a:gd name="connsiteY5" fmla="*/ 4488464 h 4488464"/>
                <a:gd name="connsiteX6" fmla="*/ 69224 w 2493613"/>
                <a:gd name="connsiteY6" fmla="*/ 4189206 h 4488464"/>
                <a:gd name="connsiteX7" fmla="*/ 0 w 2493613"/>
                <a:gd name="connsiteY7" fmla="*/ 4119982 h 4488464"/>
                <a:gd name="connsiteX8" fmla="*/ 0 w 2493613"/>
                <a:gd name="connsiteY8" fmla="*/ 368482 h 4488464"/>
                <a:gd name="connsiteX0" fmla="*/ 0 w 2493675"/>
                <a:gd name="connsiteY0" fmla="*/ 368482 h 4489804"/>
                <a:gd name="connsiteX1" fmla="*/ 85850 w 2493675"/>
                <a:gd name="connsiteY1" fmla="*/ 340822 h 4489804"/>
                <a:gd name="connsiteX2" fmla="*/ 2349396 w 2493675"/>
                <a:gd name="connsiteY2" fmla="*/ 0 h 4489804"/>
                <a:gd name="connsiteX3" fmla="*/ 2493435 w 2493675"/>
                <a:gd name="connsiteY3" fmla="*/ 152350 h 4489804"/>
                <a:gd name="connsiteX4" fmla="*/ 2476810 w 2493675"/>
                <a:gd name="connsiteY4" fmla="*/ 4460805 h 4489804"/>
                <a:gd name="connsiteX5" fmla="*/ 2307833 w 2493675"/>
                <a:gd name="connsiteY5" fmla="*/ 4488464 h 4489804"/>
                <a:gd name="connsiteX6" fmla="*/ 69224 w 2493675"/>
                <a:gd name="connsiteY6" fmla="*/ 4189206 h 4489804"/>
                <a:gd name="connsiteX7" fmla="*/ 0 w 2493675"/>
                <a:gd name="connsiteY7" fmla="*/ 4119982 h 4489804"/>
                <a:gd name="connsiteX8" fmla="*/ 0 w 2493675"/>
                <a:gd name="connsiteY8" fmla="*/ 368482 h 4489804"/>
                <a:gd name="connsiteX0" fmla="*/ 0 w 2494234"/>
                <a:gd name="connsiteY0" fmla="*/ 368482 h 4488464"/>
                <a:gd name="connsiteX1" fmla="*/ 85850 w 2494234"/>
                <a:gd name="connsiteY1" fmla="*/ 340822 h 4488464"/>
                <a:gd name="connsiteX2" fmla="*/ 2349396 w 2494234"/>
                <a:gd name="connsiteY2" fmla="*/ 0 h 4488464"/>
                <a:gd name="connsiteX3" fmla="*/ 2493435 w 2494234"/>
                <a:gd name="connsiteY3" fmla="*/ 152350 h 4488464"/>
                <a:gd name="connsiteX4" fmla="*/ 2493435 w 2494234"/>
                <a:gd name="connsiteY4" fmla="*/ 4394303 h 4488464"/>
                <a:gd name="connsiteX5" fmla="*/ 2307833 w 2494234"/>
                <a:gd name="connsiteY5" fmla="*/ 4488464 h 4488464"/>
                <a:gd name="connsiteX6" fmla="*/ 69224 w 2494234"/>
                <a:gd name="connsiteY6" fmla="*/ 4189206 h 4488464"/>
                <a:gd name="connsiteX7" fmla="*/ 0 w 2494234"/>
                <a:gd name="connsiteY7" fmla="*/ 4119982 h 4488464"/>
                <a:gd name="connsiteX8" fmla="*/ 0 w 2494234"/>
                <a:gd name="connsiteY8" fmla="*/ 368482 h 4488464"/>
                <a:gd name="connsiteX0" fmla="*/ 0 w 2515975"/>
                <a:gd name="connsiteY0" fmla="*/ 368482 h 4488464"/>
                <a:gd name="connsiteX1" fmla="*/ 85850 w 2515975"/>
                <a:gd name="connsiteY1" fmla="*/ 340822 h 4488464"/>
                <a:gd name="connsiteX2" fmla="*/ 2349396 w 2515975"/>
                <a:gd name="connsiteY2" fmla="*/ 0 h 4488464"/>
                <a:gd name="connsiteX3" fmla="*/ 2515782 w 2515975"/>
                <a:gd name="connsiteY3" fmla="*/ 152350 h 4488464"/>
                <a:gd name="connsiteX4" fmla="*/ 2493435 w 2515975"/>
                <a:gd name="connsiteY4" fmla="*/ 4394303 h 4488464"/>
                <a:gd name="connsiteX5" fmla="*/ 2307833 w 2515975"/>
                <a:gd name="connsiteY5" fmla="*/ 4488464 h 4488464"/>
                <a:gd name="connsiteX6" fmla="*/ 69224 w 2515975"/>
                <a:gd name="connsiteY6" fmla="*/ 4189206 h 4488464"/>
                <a:gd name="connsiteX7" fmla="*/ 0 w 2515975"/>
                <a:gd name="connsiteY7" fmla="*/ 4119982 h 4488464"/>
                <a:gd name="connsiteX8" fmla="*/ 0 w 2515975"/>
                <a:gd name="connsiteY8" fmla="*/ 368482 h 4488464"/>
                <a:gd name="connsiteX0" fmla="*/ 0 w 2515975"/>
                <a:gd name="connsiteY0" fmla="*/ 347700 h 4467682"/>
                <a:gd name="connsiteX1" fmla="*/ 85850 w 2515975"/>
                <a:gd name="connsiteY1" fmla="*/ 320040 h 4467682"/>
                <a:gd name="connsiteX2" fmla="*/ 2339819 w 2515975"/>
                <a:gd name="connsiteY2" fmla="*/ 0 h 4467682"/>
                <a:gd name="connsiteX3" fmla="*/ 2515782 w 2515975"/>
                <a:gd name="connsiteY3" fmla="*/ 131568 h 4467682"/>
                <a:gd name="connsiteX4" fmla="*/ 2493435 w 2515975"/>
                <a:gd name="connsiteY4" fmla="*/ 4373521 h 4467682"/>
                <a:gd name="connsiteX5" fmla="*/ 2307833 w 2515975"/>
                <a:gd name="connsiteY5" fmla="*/ 4467682 h 4467682"/>
                <a:gd name="connsiteX6" fmla="*/ 69224 w 2515975"/>
                <a:gd name="connsiteY6" fmla="*/ 4168424 h 4467682"/>
                <a:gd name="connsiteX7" fmla="*/ 0 w 2515975"/>
                <a:gd name="connsiteY7" fmla="*/ 4099200 h 4467682"/>
                <a:gd name="connsiteX8" fmla="*/ 0 w 2515975"/>
                <a:gd name="connsiteY8" fmla="*/ 347700 h 4467682"/>
                <a:gd name="connsiteX0" fmla="*/ 0 w 2515975"/>
                <a:gd name="connsiteY0" fmla="*/ 347700 h 4467682"/>
                <a:gd name="connsiteX1" fmla="*/ 85850 w 2515975"/>
                <a:gd name="connsiteY1" fmla="*/ 307051 h 4467682"/>
                <a:gd name="connsiteX2" fmla="*/ 2339819 w 2515975"/>
                <a:gd name="connsiteY2" fmla="*/ 0 h 4467682"/>
                <a:gd name="connsiteX3" fmla="*/ 2515782 w 2515975"/>
                <a:gd name="connsiteY3" fmla="*/ 131568 h 4467682"/>
                <a:gd name="connsiteX4" fmla="*/ 2493435 w 2515975"/>
                <a:gd name="connsiteY4" fmla="*/ 4373521 h 4467682"/>
                <a:gd name="connsiteX5" fmla="*/ 2307833 w 2515975"/>
                <a:gd name="connsiteY5" fmla="*/ 4467682 h 4467682"/>
                <a:gd name="connsiteX6" fmla="*/ 69224 w 2515975"/>
                <a:gd name="connsiteY6" fmla="*/ 4168424 h 4467682"/>
                <a:gd name="connsiteX7" fmla="*/ 0 w 2515975"/>
                <a:gd name="connsiteY7" fmla="*/ 4099200 h 4467682"/>
                <a:gd name="connsiteX8" fmla="*/ 0 w 2515975"/>
                <a:gd name="connsiteY8" fmla="*/ 347700 h 4467682"/>
                <a:gd name="connsiteX0" fmla="*/ 0 w 2515975"/>
                <a:gd name="connsiteY0" fmla="*/ 347700 h 4467682"/>
                <a:gd name="connsiteX1" fmla="*/ 85850 w 2515975"/>
                <a:gd name="connsiteY1" fmla="*/ 307051 h 4467682"/>
                <a:gd name="connsiteX2" fmla="*/ 2339819 w 2515975"/>
                <a:gd name="connsiteY2" fmla="*/ 0 h 4467682"/>
                <a:gd name="connsiteX3" fmla="*/ 2515782 w 2515975"/>
                <a:gd name="connsiteY3" fmla="*/ 131568 h 4467682"/>
                <a:gd name="connsiteX4" fmla="*/ 2493435 w 2515975"/>
                <a:gd name="connsiteY4" fmla="*/ 4373521 h 4467682"/>
                <a:gd name="connsiteX5" fmla="*/ 2307833 w 2515975"/>
                <a:gd name="connsiteY5" fmla="*/ 4467682 h 4467682"/>
                <a:gd name="connsiteX6" fmla="*/ 69224 w 2515975"/>
                <a:gd name="connsiteY6" fmla="*/ 4168424 h 4467682"/>
                <a:gd name="connsiteX7" fmla="*/ 0 w 2515975"/>
                <a:gd name="connsiteY7" fmla="*/ 4099200 h 4467682"/>
                <a:gd name="connsiteX8" fmla="*/ 0 w 2515975"/>
                <a:gd name="connsiteY8" fmla="*/ 347700 h 4467682"/>
                <a:gd name="connsiteX0" fmla="*/ 0 w 2544613"/>
                <a:gd name="connsiteY0" fmla="*/ 347700 h 4467682"/>
                <a:gd name="connsiteX1" fmla="*/ 85850 w 2544613"/>
                <a:gd name="connsiteY1" fmla="*/ 307051 h 4467682"/>
                <a:gd name="connsiteX2" fmla="*/ 2339819 w 2544613"/>
                <a:gd name="connsiteY2" fmla="*/ 0 h 4467682"/>
                <a:gd name="connsiteX3" fmla="*/ 2544515 w 2544613"/>
                <a:gd name="connsiteY3" fmla="*/ 131568 h 4467682"/>
                <a:gd name="connsiteX4" fmla="*/ 2493435 w 2544613"/>
                <a:gd name="connsiteY4" fmla="*/ 4373521 h 4467682"/>
                <a:gd name="connsiteX5" fmla="*/ 2307833 w 2544613"/>
                <a:gd name="connsiteY5" fmla="*/ 4467682 h 4467682"/>
                <a:gd name="connsiteX6" fmla="*/ 69224 w 2544613"/>
                <a:gd name="connsiteY6" fmla="*/ 4168424 h 4467682"/>
                <a:gd name="connsiteX7" fmla="*/ 0 w 2544613"/>
                <a:gd name="connsiteY7" fmla="*/ 4099200 h 4467682"/>
                <a:gd name="connsiteX8" fmla="*/ 0 w 2544613"/>
                <a:gd name="connsiteY8" fmla="*/ 347700 h 4467682"/>
                <a:gd name="connsiteX0" fmla="*/ 0 w 2544613"/>
                <a:gd name="connsiteY0" fmla="*/ 306136 h 4426118"/>
                <a:gd name="connsiteX1" fmla="*/ 85850 w 2544613"/>
                <a:gd name="connsiteY1" fmla="*/ 265487 h 4426118"/>
                <a:gd name="connsiteX2" fmla="*/ 2330242 w 2544613"/>
                <a:gd name="connsiteY2" fmla="*/ 0 h 4426118"/>
                <a:gd name="connsiteX3" fmla="*/ 2544515 w 2544613"/>
                <a:gd name="connsiteY3" fmla="*/ 90004 h 4426118"/>
                <a:gd name="connsiteX4" fmla="*/ 2493435 w 2544613"/>
                <a:gd name="connsiteY4" fmla="*/ 4331957 h 4426118"/>
                <a:gd name="connsiteX5" fmla="*/ 2307833 w 2544613"/>
                <a:gd name="connsiteY5" fmla="*/ 4426118 h 4426118"/>
                <a:gd name="connsiteX6" fmla="*/ 69224 w 2544613"/>
                <a:gd name="connsiteY6" fmla="*/ 4126860 h 4426118"/>
                <a:gd name="connsiteX7" fmla="*/ 0 w 2544613"/>
                <a:gd name="connsiteY7" fmla="*/ 4057636 h 4426118"/>
                <a:gd name="connsiteX8" fmla="*/ 0 w 2544613"/>
                <a:gd name="connsiteY8" fmla="*/ 306136 h 4426118"/>
                <a:gd name="connsiteX0" fmla="*/ 0 w 2544613"/>
                <a:gd name="connsiteY0" fmla="*/ 306136 h 4426118"/>
                <a:gd name="connsiteX1" fmla="*/ 85850 w 2544613"/>
                <a:gd name="connsiteY1" fmla="*/ 265487 h 4426118"/>
                <a:gd name="connsiteX2" fmla="*/ 2330242 w 2544613"/>
                <a:gd name="connsiteY2" fmla="*/ 0 h 4426118"/>
                <a:gd name="connsiteX3" fmla="*/ 2544515 w 2544613"/>
                <a:gd name="connsiteY3" fmla="*/ 90004 h 4426118"/>
                <a:gd name="connsiteX4" fmla="*/ 2493435 w 2544613"/>
                <a:gd name="connsiteY4" fmla="*/ 4331957 h 4426118"/>
                <a:gd name="connsiteX5" fmla="*/ 2307833 w 2544613"/>
                <a:gd name="connsiteY5" fmla="*/ 4426118 h 4426118"/>
                <a:gd name="connsiteX6" fmla="*/ 69224 w 2544613"/>
                <a:gd name="connsiteY6" fmla="*/ 4126860 h 4426118"/>
                <a:gd name="connsiteX7" fmla="*/ 0 w 2544613"/>
                <a:gd name="connsiteY7" fmla="*/ 4057636 h 4426118"/>
                <a:gd name="connsiteX8" fmla="*/ 0 w 2544613"/>
                <a:gd name="connsiteY8" fmla="*/ 306136 h 4426118"/>
                <a:gd name="connsiteX0" fmla="*/ 0 w 2544674"/>
                <a:gd name="connsiteY0" fmla="*/ 306136 h 4426118"/>
                <a:gd name="connsiteX1" fmla="*/ 85850 w 2544674"/>
                <a:gd name="connsiteY1" fmla="*/ 265487 h 4426118"/>
                <a:gd name="connsiteX2" fmla="*/ 2330242 w 2544674"/>
                <a:gd name="connsiteY2" fmla="*/ 0 h 4426118"/>
                <a:gd name="connsiteX3" fmla="*/ 2544515 w 2544674"/>
                <a:gd name="connsiteY3" fmla="*/ 90004 h 4426118"/>
                <a:gd name="connsiteX4" fmla="*/ 2515782 w 2544674"/>
                <a:gd name="connsiteY4" fmla="*/ 4331957 h 4426118"/>
                <a:gd name="connsiteX5" fmla="*/ 2307833 w 2544674"/>
                <a:gd name="connsiteY5" fmla="*/ 4426118 h 4426118"/>
                <a:gd name="connsiteX6" fmla="*/ 69224 w 2544674"/>
                <a:gd name="connsiteY6" fmla="*/ 4126860 h 4426118"/>
                <a:gd name="connsiteX7" fmla="*/ 0 w 2544674"/>
                <a:gd name="connsiteY7" fmla="*/ 4057636 h 4426118"/>
                <a:gd name="connsiteX8" fmla="*/ 0 w 2544674"/>
                <a:gd name="connsiteY8" fmla="*/ 306136 h 4426118"/>
                <a:gd name="connsiteX0" fmla="*/ 0 w 2544674"/>
                <a:gd name="connsiteY0" fmla="*/ 306136 h 4410531"/>
                <a:gd name="connsiteX1" fmla="*/ 85850 w 2544674"/>
                <a:gd name="connsiteY1" fmla="*/ 265487 h 4410531"/>
                <a:gd name="connsiteX2" fmla="*/ 2330242 w 2544674"/>
                <a:gd name="connsiteY2" fmla="*/ 0 h 4410531"/>
                <a:gd name="connsiteX3" fmla="*/ 2544515 w 2544674"/>
                <a:gd name="connsiteY3" fmla="*/ 90004 h 4410531"/>
                <a:gd name="connsiteX4" fmla="*/ 2515782 w 2544674"/>
                <a:gd name="connsiteY4" fmla="*/ 4331957 h 4410531"/>
                <a:gd name="connsiteX5" fmla="*/ 2307833 w 2544674"/>
                <a:gd name="connsiteY5" fmla="*/ 4410531 h 4410531"/>
                <a:gd name="connsiteX6" fmla="*/ 69224 w 2544674"/>
                <a:gd name="connsiteY6" fmla="*/ 4126860 h 4410531"/>
                <a:gd name="connsiteX7" fmla="*/ 0 w 2544674"/>
                <a:gd name="connsiteY7" fmla="*/ 4057636 h 4410531"/>
                <a:gd name="connsiteX8" fmla="*/ 0 w 2544674"/>
                <a:gd name="connsiteY8" fmla="*/ 306136 h 4410531"/>
                <a:gd name="connsiteX0" fmla="*/ 0 w 2516086"/>
                <a:gd name="connsiteY0" fmla="*/ 306136 h 4410531"/>
                <a:gd name="connsiteX1" fmla="*/ 85850 w 2516086"/>
                <a:gd name="connsiteY1" fmla="*/ 265487 h 4410531"/>
                <a:gd name="connsiteX2" fmla="*/ 2330242 w 2516086"/>
                <a:gd name="connsiteY2" fmla="*/ 0 h 4410531"/>
                <a:gd name="connsiteX3" fmla="*/ 2515216 w 2516086"/>
                <a:gd name="connsiteY3" fmla="*/ 90004 h 4410531"/>
                <a:gd name="connsiteX4" fmla="*/ 2515782 w 2516086"/>
                <a:gd name="connsiteY4" fmla="*/ 4331957 h 4410531"/>
                <a:gd name="connsiteX5" fmla="*/ 2307833 w 2516086"/>
                <a:gd name="connsiteY5" fmla="*/ 4410531 h 4410531"/>
                <a:gd name="connsiteX6" fmla="*/ 69224 w 2516086"/>
                <a:gd name="connsiteY6" fmla="*/ 4126860 h 4410531"/>
                <a:gd name="connsiteX7" fmla="*/ 0 w 2516086"/>
                <a:gd name="connsiteY7" fmla="*/ 4057636 h 4410531"/>
                <a:gd name="connsiteX8" fmla="*/ 0 w 2516086"/>
                <a:gd name="connsiteY8" fmla="*/ 306136 h 4410531"/>
                <a:gd name="connsiteX0" fmla="*/ 0 w 2516087"/>
                <a:gd name="connsiteY0" fmla="*/ 284364 h 4388759"/>
                <a:gd name="connsiteX1" fmla="*/ 85850 w 2516087"/>
                <a:gd name="connsiteY1" fmla="*/ 243715 h 4388759"/>
                <a:gd name="connsiteX2" fmla="*/ 2326986 w 2516087"/>
                <a:gd name="connsiteY2" fmla="*/ 0 h 4388759"/>
                <a:gd name="connsiteX3" fmla="*/ 2515216 w 2516087"/>
                <a:gd name="connsiteY3" fmla="*/ 68232 h 4388759"/>
                <a:gd name="connsiteX4" fmla="*/ 2515782 w 2516087"/>
                <a:gd name="connsiteY4" fmla="*/ 4310185 h 4388759"/>
                <a:gd name="connsiteX5" fmla="*/ 2307833 w 2516087"/>
                <a:gd name="connsiteY5" fmla="*/ 4388759 h 4388759"/>
                <a:gd name="connsiteX6" fmla="*/ 69224 w 2516087"/>
                <a:gd name="connsiteY6" fmla="*/ 4105088 h 4388759"/>
                <a:gd name="connsiteX7" fmla="*/ 0 w 2516087"/>
                <a:gd name="connsiteY7" fmla="*/ 4035864 h 4388759"/>
                <a:gd name="connsiteX8" fmla="*/ 0 w 2516087"/>
                <a:gd name="connsiteY8" fmla="*/ 284364 h 4388759"/>
                <a:gd name="connsiteX0" fmla="*/ 0 w 2534966"/>
                <a:gd name="connsiteY0" fmla="*/ 284364 h 4388759"/>
                <a:gd name="connsiteX1" fmla="*/ 85850 w 2534966"/>
                <a:gd name="connsiteY1" fmla="*/ 243715 h 4388759"/>
                <a:gd name="connsiteX2" fmla="*/ 2326986 w 2534966"/>
                <a:gd name="connsiteY2" fmla="*/ 0 h 4388759"/>
                <a:gd name="connsiteX3" fmla="*/ 2534748 w 2534966"/>
                <a:gd name="connsiteY3" fmla="*/ 79117 h 4388759"/>
                <a:gd name="connsiteX4" fmla="*/ 2515782 w 2534966"/>
                <a:gd name="connsiteY4" fmla="*/ 4310185 h 4388759"/>
                <a:gd name="connsiteX5" fmla="*/ 2307833 w 2534966"/>
                <a:gd name="connsiteY5" fmla="*/ 4388759 h 4388759"/>
                <a:gd name="connsiteX6" fmla="*/ 69224 w 2534966"/>
                <a:gd name="connsiteY6" fmla="*/ 4105088 h 4388759"/>
                <a:gd name="connsiteX7" fmla="*/ 0 w 2534966"/>
                <a:gd name="connsiteY7" fmla="*/ 4035864 h 4388759"/>
                <a:gd name="connsiteX8" fmla="*/ 0 w 2534966"/>
                <a:gd name="connsiteY8" fmla="*/ 284364 h 4388759"/>
                <a:gd name="connsiteX0" fmla="*/ 0 w 2534966"/>
                <a:gd name="connsiteY0" fmla="*/ 281643 h 4386038"/>
                <a:gd name="connsiteX1" fmla="*/ 85850 w 2534966"/>
                <a:gd name="connsiteY1" fmla="*/ 240994 h 4386038"/>
                <a:gd name="connsiteX2" fmla="*/ 2307454 w 2534966"/>
                <a:gd name="connsiteY2" fmla="*/ 0 h 4386038"/>
                <a:gd name="connsiteX3" fmla="*/ 2534748 w 2534966"/>
                <a:gd name="connsiteY3" fmla="*/ 76396 h 4386038"/>
                <a:gd name="connsiteX4" fmla="*/ 2515782 w 2534966"/>
                <a:gd name="connsiteY4" fmla="*/ 4307464 h 4386038"/>
                <a:gd name="connsiteX5" fmla="*/ 2307833 w 2534966"/>
                <a:gd name="connsiteY5" fmla="*/ 4386038 h 4386038"/>
                <a:gd name="connsiteX6" fmla="*/ 69224 w 2534966"/>
                <a:gd name="connsiteY6" fmla="*/ 4102367 h 4386038"/>
                <a:gd name="connsiteX7" fmla="*/ 0 w 2534966"/>
                <a:gd name="connsiteY7" fmla="*/ 4033143 h 4386038"/>
                <a:gd name="connsiteX8" fmla="*/ 0 w 2534966"/>
                <a:gd name="connsiteY8" fmla="*/ 281643 h 4386038"/>
                <a:gd name="connsiteX0" fmla="*/ 0 w 2534966"/>
                <a:gd name="connsiteY0" fmla="*/ 281643 h 4386038"/>
                <a:gd name="connsiteX1" fmla="*/ 85850 w 2534966"/>
                <a:gd name="connsiteY1" fmla="*/ 240994 h 4386038"/>
                <a:gd name="connsiteX2" fmla="*/ 2307454 w 2534966"/>
                <a:gd name="connsiteY2" fmla="*/ 0 h 4386038"/>
                <a:gd name="connsiteX3" fmla="*/ 2534748 w 2534966"/>
                <a:gd name="connsiteY3" fmla="*/ 76396 h 4386038"/>
                <a:gd name="connsiteX4" fmla="*/ 2515782 w 2534966"/>
                <a:gd name="connsiteY4" fmla="*/ 4307464 h 4386038"/>
                <a:gd name="connsiteX5" fmla="*/ 2307833 w 2534966"/>
                <a:gd name="connsiteY5" fmla="*/ 4386038 h 4386038"/>
                <a:gd name="connsiteX6" fmla="*/ 69224 w 2534966"/>
                <a:gd name="connsiteY6" fmla="*/ 4102367 h 4386038"/>
                <a:gd name="connsiteX7" fmla="*/ 0 w 2534966"/>
                <a:gd name="connsiteY7" fmla="*/ 4033143 h 4386038"/>
                <a:gd name="connsiteX8" fmla="*/ 0 w 2534966"/>
                <a:gd name="connsiteY8" fmla="*/ 281643 h 4386038"/>
                <a:gd name="connsiteX0" fmla="*/ 0 w 2534966"/>
                <a:gd name="connsiteY0" fmla="*/ 273479 h 4377874"/>
                <a:gd name="connsiteX1" fmla="*/ 85850 w 2534966"/>
                <a:gd name="connsiteY1" fmla="*/ 232830 h 4377874"/>
                <a:gd name="connsiteX2" fmla="*/ 2291177 w 2534966"/>
                <a:gd name="connsiteY2" fmla="*/ 0 h 4377874"/>
                <a:gd name="connsiteX3" fmla="*/ 2534748 w 2534966"/>
                <a:gd name="connsiteY3" fmla="*/ 68232 h 4377874"/>
                <a:gd name="connsiteX4" fmla="*/ 2515782 w 2534966"/>
                <a:gd name="connsiteY4" fmla="*/ 4299300 h 4377874"/>
                <a:gd name="connsiteX5" fmla="*/ 2307833 w 2534966"/>
                <a:gd name="connsiteY5" fmla="*/ 4377874 h 4377874"/>
                <a:gd name="connsiteX6" fmla="*/ 69224 w 2534966"/>
                <a:gd name="connsiteY6" fmla="*/ 4094203 h 4377874"/>
                <a:gd name="connsiteX7" fmla="*/ 0 w 2534966"/>
                <a:gd name="connsiteY7" fmla="*/ 4024979 h 4377874"/>
                <a:gd name="connsiteX8" fmla="*/ 0 w 2534966"/>
                <a:gd name="connsiteY8" fmla="*/ 273479 h 4377874"/>
                <a:gd name="connsiteX0" fmla="*/ 0 w 2534966"/>
                <a:gd name="connsiteY0" fmla="*/ 273479 h 4345216"/>
                <a:gd name="connsiteX1" fmla="*/ 85850 w 2534966"/>
                <a:gd name="connsiteY1" fmla="*/ 232830 h 4345216"/>
                <a:gd name="connsiteX2" fmla="*/ 2291177 w 2534966"/>
                <a:gd name="connsiteY2" fmla="*/ 0 h 4345216"/>
                <a:gd name="connsiteX3" fmla="*/ 2534748 w 2534966"/>
                <a:gd name="connsiteY3" fmla="*/ 68232 h 4345216"/>
                <a:gd name="connsiteX4" fmla="*/ 2515782 w 2534966"/>
                <a:gd name="connsiteY4" fmla="*/ 4299300 h 4345216"/>
                <a:gd name="connsiteX5" fmla="*/ 2307833 w 2534966"/>
                <a:gd name="connsiteY5" fmla="*/ 4345216 h 4345216"/>
                <a:gd name="connsiteX6" fmla="*/ 69224 w 2534966"/>
                <a:gd name="connsiteY6" fmla="*/ 4094203 h 4345216"/>
                <a:gd name="connsiteX7" fmla="*/ 0 w 2534966"/>
                <a:gd name="connsiteY7" fmla="*/ 4024979 h 4345216"/>
                <a:gd name="connsiteX8" fmla="*/ 0 w 2534966"/>
                <a:gd name="connsiteY8" fmla="*/ 273479 h 4345216"/>
                <a:gd name="connsiteX0" fmla="*/ 0 w 2535183"/>
                <a:gd name="connsiteY0" fmla="*/ 273479 h 4345216"/>
                <a:gd name="connsiteX1" fmla="*/ 85850 w 2535183"/>
                <a:gd name="connsiteY1" fmla="*/ 232830 h 4345216"/>
                <a:gd name="connsiteX2" fmla="*/ 2291177 w 2535183"/>
                <a:gd name="connsiteY2" fmla="*/ 0 h 4345216"/>
                <a:gd name="connsiteX3" fmla="*/ 2534748 w 2535183"/>
                <a:gd name="connsiteY3" fmla="*/ 68232 h 4345216"/>
                <a:gd name="connsiteX4" fmla="*/ 2528804 w 2535183"/>
                <a:gd name="connsiteY4" fmla="*/ 4304743 h 4345216"/>
                <a:gd name="connsiteX5" fmla="*/ 2307833 w 2535183"/>
                <a:gd name="connsiteY5" fmla="*/ 4345216 h 4345216"/>
                <a:gd name="connsiteX6" fmla="*/ 69224 w 2535183"/>
                <a:gd name="connsiteY6" fmla="*/ 4094203 h 4345216"/>
                <a:gd name="connsiteX7" fmla="*/ 0 w 2535183"/>
                <a:gd name="connsiteY7" fmla="*/ 4024979 h 4345216"/>
                <a:gd name="connsiteX8" fmla="*/ 0 w 2535183"/>
                <a:gd name="connsiteY8" fmla="*/ 273479 h 4345216"/>
                <a:gd name="connsiteX0" fmla="*/ 0 w 2528804"/>
                <a:gd name="connsiteY0" fmla="*/ 273479 h 4345216"/>
                <a:gd name="connsiteX1" fmla="*/ 85850 w 2528804"/>
                <a:gd name="connsiteY1" fmla="*/ 232830 h 4345216"/>
                <a:gd name="connsiteX2" fmla="*/ 2291177 w 2528804"/>
                <a:gd name="connsiteY2" fmla="*/ 0 h 4345216"/>
                <a:gd name="connsiteX3" fmla="*/ 2520323 w 2528804"/>
                <a:gd name="connsiteY3" fmla="*/ 75213 h 4345216"/>
                <a:gd name="connsiteX4" fmla="*/ 2528804 w 2528804"/>
                <a:gd name="connsiteY4" fmla="*/ 4304743 h 4345216"/>
                <a:gd name="connsiteX5" fmla="*/ 2307833 w 2528804"/>
                <a:gd name="connsiteY5" fmla="*/ 4345216 h 4345216"/>
                <a:gd name="connsiteX6" fmla="*/ 69224 w 2528804"/>
                <a:gd name="connsiteY6" fmla="*/ 4094203 h 4345216"/>
                <a:gd name="connsiteX7" fmla="*/ 0 w 2528804"/>
                <a:gd name="connsiteY7" fmla="*/ 4024979 h 4345216"/>
                <a:gd name="connsiteX8" fmla="*/ 0 w 2528804"/>
                <a:gd name="connsiteY8" fmla="*/ 273479 h 4345216"/>
                <a:gd name="connsiteX0" fmla="*/ 0 w 2528804"/>
                <a:gd name="connsiteY0" fmla="*/ 303726 h 4375463"/>
                <a:gd name="connsiteX1" fmla="*/ 85850 w 2528804"/>
                <a:gd name="connsiteY1" fmla="*/ 263077 h 4375463"/>
                <a:gd name="connsiteX2" fmla="*/ 2374834 w 2528804"/>
                <a:gd name="connsiteY2" fmla="*/ 0 h 4375463"/>
                <a:gd name="connsiteX3" fmla="*/ 2520323 w 2528804"/>
                <a:gd name="connsiteY3" fmla="*/ 105460 h 4375463"/>
                <a:gd name="connsiteX4" fmla="*/ 2528804 w 2528804"/>
                <a:gd name="connsiteY4" fmla="*/ 4334990 h 4375463"/>
                <a:gd name="connsiteX5" fmla="*/ 2307833 w 2528804"/>
                <a:gd name="connsiteY5" fmla="*/ 4375463 h 4375463"/>
                <a:gd name="connsiteX6" fmla="*/ 69224 w 2528804"/>
                <a:gd name="connsiteY6" fmla="*/ 4124450 h 4375463"/>
                <a:gd name="connsiteX7" fmla="*/ 0 w 2528804"/>
                <a:gd name="connsiteY7" fmla="*/ 4055226 h 4375463"/>
                <a:gd name="connsiteX8" fmla="*/ 0 w 2528804"/>
                <a:gd name="connsiteY8" fmla="*/ 303726 h 4375463"/>
                <a:gd name="connsiteX0" fmla="*/ 0 w 2537989"/>
                <a:gd name="connsiteY0" fmla="*/ 303726 h 4375463"/>
                <a:gd name="connsiteX1" fmla="*/ 85850 w 2537989"/>
                <a:gd name="connsiteY1" fmla="*/ 263077 h 4375463"/>
                <a:gd name="connsiteX2" fmla="*/ 2374834 w 2537989"/>
                <a:gd name="connsiteY2" fmla="*/ 0 h 4375463"/>
                <a:gd name="connsiteX3" fmla="*/ 2537633 w 2537989"/>
                <a:gd name="connsiteY3" fmla="*/ 93827 h 4375463"/>
                <a:gd name="connsiteX4" fmla="*/ 2528804 w 2537989"/>
                <a:gd name="connsiteY4" fmla="*/ 4334990 h 4375463"/>
                <a:gd name="connsiteX5" fmla="*/ 2307833 w 2537989"/>
                <a:gd name="connsiteY5" fmla="*/ 4375463 h 4375463"/>
                <a:gd name="connsiteX6" fmla="*/ 69224 w 2537989"/>
                <a:gd name="connsiteY6" fmla="*/ 4124450 h 4375463"/>
                <a:gd name="connsiteX7" fmla="*/ 0 w 2537989"/>
                <a:gd name="connsiteY7" fmla="*/ 4055226 h 4375463"/>
                <a:gd name="connsiteX8" fmla="*/ 0 w 2537989"/>
                <a:gd name="connsiteY8" fmla="*/ 303726 h 4375463"/>
                <a:gd name="connsiteX0" fmla="*/ 0 w 2537804"/>
                <a:gd name="connsiteY0" fmla="*/ 303726 h 4375463"/>
                <a:gd name="connsiteX1" fmla="*/ 85850 w 2537804"/>
                <a:gd name="connsiteY1" fmla="*/ 263077 h 4375463"/>
                <a:gd name="connsiteX2" fmla="*/ 2374834 w 2537804"/>
                <a:gd name="connsiteY2" fmla="*/ 0 h 4375463"/>
                <a:gd name="connsiteX3" fmla="*/ 2537633 w 2537804"/>
                <a:gd name="connsiteY3" fmla="*/ 93827 h 4375463"/>
                <a:gd name="connsiteX4" fmla="*/ 2511495 w 2537804"/>
                <a:gd name="connsiteY4" fmla="*/ 4176773 h 4375463"/>
                <a:gd name="connsiteX5" fmla="*/ 2307833 w 2537804"/>
                <a:gd name="connsiteY5" fmla="*/ 4375463 h 4375463"/>
                <a:gd name="connsiteX6" fmla="*/ 69224 w 2537804"/>
                <a:gd name="connsiteY6" fmla="*/ 4124450 h 4375463"/>
                <a:gd name="connsiteX7" fmla="*/ 0 w 2537804"/>
                <a:gd name="connsiteY7" fmla="*/ 4055226 h 4375463"/>
                <a:gd name="connsiteX8" fmla="*/ 0 w 2537804"/>
                <a:gd name="connsiteY8" fmla="*/ 303726 h 4375463"/>
                <a:gd name="connsiteX0" fmla="*/ 0 w 2577846"/>
                <a:gd name="connsiteY0" fmla="*/ 303726 h 4375463"/>
                <a:gd name="connsiteX1" fmla="*/ 85850 w 2577846"/>
                <a:gd name="connsiteY1" fmla="*/ 263077 h 4375463"/>
                <a:gd name="connsiteX2" fmla="*/ 2374834 w 2577846"/>
                <a:gd name="connsiteY2" fmla="*/ 0 h 4375463"/>
                <a:gd name="connsiteX3" fmla="*/ 2537633 w 2577846"/>
                <a:gd name="connsiteY3" fmla="*/ 93827 h 4375463"/>
                <a:gd name="connsiteX4" fmla="*/ 2577846 w 2577846"/>
                <a:gd name="connsiteY4" fmla="*/ 4220981 h 4375463"/>
                <a:gd name="connsiteX5" fmla="*/ 2307833 w 2577846"/>
                <a:gd name="connsiteY5" fmla="*/ 4375463 h 4375463"/>
                <a:gd name="connsiteX6" fmla="*/ 69224 w 2577846"/>
                <a:gd name="connsiteY6" fmla="*/ 4124450 h 4375463"/>
                <a:gd name="connsiteX7" fmla="*/ 0 w 2577846"/>
                <a:gd name="connsiteY7" fmla="*/ 4055226 h 4375463"/>
                <a:gd name="connsiteX8" fmla="*/ 0 w 2577846"/>
                <a:gd name="connsiteY8" fmla="*/ 303726 h 4375463"/>
                <a:gd name="connsiteX0" fmla="*/ 0 w 2577846"/>
                <a:gd name="connsiteY0" fmla="*/ 303726 h 4338236"/>
                <a:gd name="connsiteX1" fmla="*/ 85850 w 2577846"/>
                <a:gd name="connsiteY1" fmla="*/ 263077 h 4338236"/>
                <a:gd name="connsiteX2" fmla="*/ 2374834 w 2577846"/>
                <a:gd name="connsiteY2" fmla="*/ 0 h 4338236"/>
                <a:gd name="connsiteX3" fmla="*/ 2537633 w 2577846"/>
                <a:gd name="connsiteY3" fmla="*/ 93827 h 4338236"/>
                <a:gd name="connsiteX4" fmla="*/ 2577846 w 2577846"/>
                <a:gd name="connsiteY4" fmla="*/ 4220981 h 4338236"/>
                <a:gd name="connsiteX5" fmla="*/ 2299178 w 2577846"/>
                <a:gd name="connsiteY5" fmla="*/ 4338236 h 4338236"/>
                <a:gd name="connsiteX6" fmla="*/ 69224 w 2577846"/>
                <a:gd name="connsiteY6" fmla="*/ 4124450 h 4338236"/>
                <a:gd name="connsiteX7" fmla="*/ 0 w 2577846"/>
                <a:gd name="connsiteY7" fmla="*/ 4055226 h 4338236"/>
                <a:gd name="connsiteX8" fmla="*/ 0 w 2577846"/>
                <a:gd name="connsiteY8" fmla="*/ 303726 h 4338236"/>
                <a:gd name="connsiteX0" fmla="*/ 0 w 2644195"/>
                <a:gd name="connsiteY0" fmla="*/ 303726 h 4338236"/>
                <a:gd name="connsiteX1" fmla="*/ 85850 w 2644195"/>
                <a:gd name="connsiteY1" fmla="*/ 263077 h 4338236"/>
                <a:gd name="connsiteX2" fmla="*/ 2374834 w 2644195"/>
                <a:gd name="connsiteY2" fmla="*/ 0 h 4338236"/>
                <a:gd name="connsiteX3" fmla="*/ 2537633 w 2644195"/>
                <a:gd name="connsiteY3" fmla="*/ 93827 h 4338236"/>
                <a:gd name="connsiteX4" fmla="*/ 2644195 w 2644195"/>
                <a:gd name="connsiteY4" fmla="*/ 4241922 h 4338236"/>
                <a:gd name="connsiteX5" fmla="*/ 2299178 w 2644195"/>
                <a:gd name="connsiteY5" fmla="*/ 4338236 h 4338236"/>
                <a:gd name="connsiteX6" fmla="*/ 69224 w 2644195"/>
                <a:gd name="connsiteY6" fmla="*/ 4124450 h 4338236"/>
                <a:gd name="connsiteX7" fmla="*/ 0 w 2644195"/>
                <a:gd name="connsiteY7" fmla="*/ 4055226 h 4338236"/>
                <a:gd name="connsiteX8" fmla="*/ 0 w 2644195"/>
                <a:gd name="connsiteY8" fmla="*/ 303726 h 4338236"/>
                <a:gd name="connsiteX0" fmla="*/ 0 w 2624002"/>
                <a:gd name="connsiteY0" fmla="*/ 303726 h 4338236"/>
                <a:gd name="connsiteX1" fmla="*/ 85850 w 2624002"/>
                <a:gd name="connsiteY1" fmla="*/ 263077 h 4338236"/>
                <a:gd name="connsiteX2" fmla="*/ 2374834 w 2624002"/>
                <a:gd name="connsiteY2" fmla="*/ 0 h 4338236"/>
                <a:gd name="connsiteX3" fmla="*/ 2537633 w 2624002"/>
                <a:gd name="connsiteY3" fmla="*/ 93827 h 4338236"/>
                <a:gd name="connsiteX4" fmla="*/ 2624002 w 2624002"/>
                <a:gd name="connsiteY4" fmla="*/ 4239595 h 4338236"/>
                <a:gd name="connsiteX5" fmla="*/ 2299178 w 2624002"/>
                <a:gd name="connsiteY5" fmla="*/ 4338236 h 4338236"/>
                <a:gd name="connsiteX6" fmla="*/ 69224 w 2624002"/>
                <a:gd name="connsiteY6" fmla="*/ 4124450 h 4338236"/>
                <a:gd name="connsiteX7" fmla="*/ 0 w 2624002"/>
                <a:gd name="connsiteY7" fmla="*/ 4055226 h 4338236"/>
                <a:gd name="connsiteX8" fmla="*/ 0 w 2624002"/>
                <a:gd name="connsiteY8" fmla="*/ 303726 h 4338236"/>
                <a:gd name="connsiteX0" fmla="*/ 0 w 2624503"/>
                <a:gd name="connsiteY0" fmla="*/ 303726 h 4338236"/>
                <a:gd name="connsiteX1" fmla="*/ 85850 w 2624503"/>
                <a:gd name="connsiteY1" fmla="*/ 263077 h 4338236"/>
                <a:gd name="connsiteX2" fmla="*/ 2374834 w 2624503"/>
                <a:gd name="connsiteY2" fmla="*/ 0 h 4338236"/>
                <a:gd name="connsiteX3" fmla="*/ 2537633 w 2624503"/>
                <a:gd name="connsiteY3" fmla="*/ 93827 h 4338236"/>
                <a:gd name="connsiteX4" fmla="*/ 2624002 w 2624503"/>
                <a:gd name="connsiteY4" fmla="*/ 4239595 h 4338236"/>
                <a:gd name="connsiteX5" fmla="*/ 2299178 w 2624503"/>
                <a:gd name="connsiteY5" fmla="*/ 4338236 h 4338236"/>
                <a:gd name="connsiteX6" fmla="*/ 69224 w 2624503"/>
                <a:gd name="connsiteY6" fmla="*/ 4124450 h 4338236"/>
                <a:gd name="connsiteX7" fmla="*/ 0 w 2624503"/>
                <a:gd name="connsiteY7" fmla="*/ 4055226 h 4338236"/>
                <a:gd name="connsiteX8" fmla="*/ 0 w 2624503"/>
                <a:gd name="connsiteY8" fmla="*/ 303726 h 4338236"/>
                <a:gd name="connsiteX0" fmla="*/ 0 w 2626606"/>
                <a:gd name="connsiteY0" fmla="*/ 303726 h 4338236"/>
                <a:gd name="connsiteX1" fmla="*/ 85850 w 2626606"/>
                <a:gd name="connsiteY1" fmla="*/ 263077 h 4338236"/>
                <a:gd name="connsiteX2" fmla="*/ 2374834 w 2626606"/>
                <a:gd name="connsiteY2" fmla="*/ 0 h 4338236"/>
                <a:gd name="connsiteX3" fmla="*/ 2537633 w 2626606"/>
                <a:gd name="connsiteY3" fmla="*/ 93827 h 4338236"/>
                <a:gd name="connsiteX4" fmla="*/ 2624002 w 2626606"/>
                <a:gd name="connsiteY4" fmla="*/ 4239595 h 4338236"/>
                <a:gd name="connsiteX5" fmla="*/ 2299178 w 2626606"/>
                <a:gd name="connsiteY5" fmla="*/ 4338236 h 4338236"/>
                <a:gd name="connsiteX6" fmla="*/ 69224 w 2626606"/>
                <a:gd name="connsiteY6" fmla="*/ 4124450 h 4338236"/>
                <a:gd name="connsiteX7" fmla="*/ 0 w 2626606"/>
                <a:gd name="connsiteY7" fmla="*/ 4055226 h 4338236"/>
                <a:gd name="connsiteX8" fmla="*/ 0 w 2626606"/>
                <a:gd name="connsiteY8" fmla="*/ 303726 h 4338236"/>
                <a:gd name="connsiteX0" fmla="*/ 0 w 2624085"/>
                <a:gd name="connsiteY0" fmla="*/ 303726 h 4338236"/>
                <a:gd name="connsiteX1" fmla="*/ 85850 w 2624085"/>
                <a:gd name="connsiteY1" fmla="*/ 263077 h 4338236"/>
                <a:gd name="connsiteX2" fmla="*/ 2374834 w 2624085"/>
                <a:gd name="connsiteY2" fmla="*/ 0 h 4338236"/>
                <a:gd name="connsiteX3" fmla="*/ 2537633 w 2624085"/>
                <a:gd name="connsiteY3" fmla="*/ 93827 h 4338236"/>
                <a:gd name="connsiteX4" fmla="*/ 2624002 w 2624085"/>
                <a:gd name="connsiteY4" fmla="*/ 4239595 h 4338236"/>
                <a:gd name="connsiteX5" fmla="*/ 2299178 w 2624085"/>
                <a:gd name="connsiteY5" fmla="*/ 4338236 h 4338236"/>
                <a:gd name="connsiteX6" fmla="*/ 69224 w 2624085"/>
                <a:gd name="connsiteY6" fmla="*/ 4124450 h 4338236"/>
                <a:gd name="connsiteX7" fmla="*/ 0 w 2624085"/>
                <a:gd name="connsiteY7" fmla="*/ 4055226 h 4338236"/>
                <a:gd name="connsiteX8" fmla="*/ 0 w 2624085"/>
                <a:gd name="connsiteY8" fmla="*/ 303726 h 4338236"/>
                <a:gd name="connsiteX0" fmla="*/ 0 w 2624002"/>
                <a:gd name="connsiteY0" fmla="*/ 303726 h 4338236"/>
                <a:gd name="connsiteX1" fmla="*/ 85850 w 2624002"/>
                <a:gd name="connsiteY1" fmla="*/ 263077 h 4338236"/>
                <a:gd name="connsiteX2" fmla="*/ 2374834 w 2624002"/>
                <a:gd name="connsiteY2" fmla="*/ 0 h 4338236"/>
                <a:gd name="connsiteX3" fmla="*/ 2537633 w 2624002"/>
                <a:gd name="connsiteY3" fmla="*/ 93827 h 4338236"/>
                <a:gd name="connsiteX4" fmla="*/ 2624002 w 2624002"/>
                <a:gd name="connsiteY4" fmla="*/ 4239595 h 4338236"/>
                <a:gd name="connsiteX5" fmla="*/ 2299178 w 2624002"/>
                <a:gd name="connsiteY5" fmla="*/ 4338236 h 4338236"/>
                <a:gd name="connsiteX6" fmla="*/ 69224 w 2624002"/>
                <a:gd name="connsiteY6" fmla="*/ 4124450 h 4338236"/>
                <a:gd name="connsiteX7" fmla="*/ 0 w 2624002"/>
                <a:gd name="connsiteY7" fmla="*/ 4055226 h 4338236"/>
                <a:gd name="connsiteX8" fmla="*/ 0 w 2624002"/>
                <a:gd name="connsiteY8" fmla="*/ 303726 h 4338236"/>
                <a:gd name="connsiteX0" fmla="*/ 0 w 2624002"/>
                <a:gd name="connsiteY0" fmla="*/ 303726 h 4307835"/>
                <a:gd name="connsiteX1" fmla="*/ 85850 w 2624002"/>
                <a:gd name="connsiteY1" fmla="*/ 263077 h 4307835"/>
                <a:gd name="connsiteX2" fmla="*/ 2374834 w 2624002"/>
                <a:gd name="connsiteY2" fmla="*/ 0 h 4307835"/>
                <a:gd name="connsiteX3" fmla="*/ 2537633 w 2624002"/>
                <a:gd name="connsiteY3" fmla="*/ 93827 h 4307835"/>
                <a:gd name="connsiteX4" fmla="*/ 2624002 w 2624002"/>
                <a:gd name="connsiteY4" fmla="*/ 4239595 h 4307835"/>
                <a:gd name="connsiteX5" fmla="*/ 2305430 w 2624002"/>
                <a:gd name="connsiteY5" fmla="*/ 4304033 h 4307835"/>
                <a:gd name="connsiteX6" fmla="*/ 69224 w 2624002"/>
                <a:gd name="connsiteY6" fmla="*/ 4124450 h 4307835"/>
                <a:gd name="connsiteX7" fmla="*/ 0 w 2624002"/>
                <a:gd name="connsiteY7" fmla="*/ 4055226 h 4307835"/>
                <a:gd name="connsiteX8" fmla="*/ 0 w 2624002"/>
                <a:gd name="connsiteY8" fmla="*/ 303726 h 4307835"/>
                <a:gd name="connsiteX0" fmla="*/ 0 w 2624002"/>
                <a:gd name="connsiteY0" fmla="*/ 303726 h 4325622"/>
                <a:gd name="connsiteX1" fmla="*/ 85850 w 2624002"/>
                <a:gd name="connsiteY1" fmla="*/ 263077 h 4325622"/>
                <a:gd name="connsiteX2" fmla="*/ 2374834 w 2624002"/>
                <a:gd name="connsiteY2" fmla="*/ 0 h 4325622"/>
                <a:gd name="connsiteX3" fmla="*/ 2537633 w 2624002"/>
                <a:gd name="connsiteY3" fmla="*/ 93827 h 4325622"/>
                <a:gd name="connsiteX4" fmla="*/ 2624002 w 2624002"/>
                <a:gd name="connsiteY4" fmla="*/ 4239595 h 4325622"/>
                <a:gd name="connsiteX5" fmla="*/ 2323214 w 2624002"/>
                <a:gd name="connsiteY5" fmla="*/ 4325550 h 4325622"/>
                <a:gd name="connsiteX6" fmla="*/ 69224 w 2624002"/>
                <a:gd name="connsiteY6" fmla="*/ 4124450 h 4325622"/>
                <a:gd name="connsiteX7" fmla="*/ 0 w 2624002"/>
                <a:gd name="connsiteY7" fmla="*/ 4055226 h 4325622"/>
                <a:gd name="connsiteX8" fmla="*/ 0 w 2624002"/>
                <a:gd name="connsiteY8" fmla="*/ 303726 h 4325622"/>
                <a:gd name="connsiteX0" fmla="*/ 0 w 2624002"/>
                <a:gd name="connsiteY0" fmla="*/ 303726 h 4325621"/>
                <a:gd name="connsiteX1" fmla="*/ 85850 w 2624002"/>
                <a:gd name="connsiteY1" fmla="*/ 263077 h 4325621"/>
                <a:gd name="connsiteX2" fmla="*/ 2374834 w 2624002"/>
                <a:gd name="connsiteY2" fmla="*/ 0 h 4325621"/>
                <a:gd name="connsiteX3" fmla="*/ 2537633 w 2624002"/>
                <a:gd name="connsiteY3" fmla="*/ 93827 h 4325621"/>
                <a:gd name="connsiteX4" fmla="*/ 2624002 w 2624002"/>
                <a:gd name="connsiteY4" fmla="*/ 4239595 h 4325621"/>
                <a:gd name="connsiteX5" fmla="*/ 2323214 w 2624002"/>
                <a:gd name="connsiteY5" fmla="*/ 4325549 h 4325621"/>
                <a:gd name="connsiteX6" fmla="*/ 69224 w 2624002"/>
                <a:gd name="connsiteY6" fmla="*/ 4124450 h 4325621"/>
                <a:gd name="connsiteX7" fmla="*/ 0 w 2624002"/>
                <a:gd name="connsiteY7" fmla="*/ 4055226 h 4325621"/>
                <a:gd name="connsiteX8" fmla="*/ 0 w 2624002"/>
                <a:gd name="connsiteY8" fmla="*/ 303726 h 4325621"/>
                <a:gd name="connsiteX0" fmla="*/ 0 w 2612201"/>
                <a:gd name="connsiteY0" fmla="*/ 303726 h 4326165"/>
                <a:gd name="connsiteX1" fmla="*/ 85850 w 2612201"/>
                <a:gd name="connsiteY1" fmla="*/ 263077 h 4326165"/>
                <a:gd name="connsiteX2" fmla="*/ 2374834 w 2612201"/>
                <a:gd name="connsiteY2" fmla="*/ 0 h 4326165"/>
                <a:gd name="connsiteX3" fmla="*/ 2537633 w 2612201"/>
                <a:gd name="connsiteY3" fmla="*/ 93827 h 4326165"/>
                <a:gd name="connsiteX4" fmla="*/ 2612201 w 2612201"/>
                <a:gd name="connsiteY4" fmla="*/ 4246660 h 4326165"/>
                <a:gd name="connsiteX5" fmla="*/ 2323214 w 2612201"/>
                <a:gd name="connsiteY5" fmla="*/ 4325549 h 4326165"/>
                <a:gd name="connsiteX6" fmla="*/ 69224 w 2612201"/>
                <a:gd name="connsiteY6" fmla="*/ 4124450 h 4326165"/>
                <a:gd name="connsiteX7" fmla="*/ 0 w 2612201"/>
                <a:gd name="connsiteY7" fmla="*/ 4055226 h 4326165"/>
                <a:gd name="connsiteX8" fmla="*/ 0 w 2612201"/>
                <a:gd name="connsiteY8" fmla="*/ 303726 h 4326165"/>
                <a:gd name="connsiteX0" fmla="*/ 0 w 2581080"/>
                <a:gd name="connsiteY0" fmla="*/ 303726 h 4326165"/>
                <a:gd name="connsiteX1" fmla="*/ 85850 w 2581080"/>
                <a:gd name="connsiteY1" fmla="*/ 263077 h 4326165"/>
                <a:gd name="connsiteX2" fmla="*/ 2374834 w 2581080"/>
                <a:gd name="connsiteY2" fmla="*/ 0 h 4326165"/>
                <a:gd name="connsiteX3" fmla="*/ 2537633 w 2581080"/>
                <a:gd name="connsiteY3" fmla="*/ 93827 h 4326165"/>
                <a:gd name="connsiteX4" fmla="*/ 2581080 w 2581080"/>
                <a:gd name="connsiteY4" fmla="*/ 4246660 h 4326165"/>
                <a:gd name="connsiteX5" fmla="*/ 2323214 w 2581080"/>
                <a:gd name="connsiteY5" fmla="*/ 4325549 h 4326165"/>
                <a:gd name="connsiteX6" fmla="*/ 69224 w 2581080"/>
                <a:gd name="connsiteY6" fmla="*/ 4124450 h 4326165"/>
                <a:gd name="connsiteX7" fmla="*/ 0 w 2581080"/>
                <a:gd name="connsiteY7" fmla="*/ 4055226 h 4326165"/>
                <a:gd name="connsiteX8" fmla="*/ 0 w 2581080"/>
                <a:gd name="connsiteY8" fmla="*/ 303726 h 4326165"/>
                <a:gd name="connsiteX0" fmla="*/ 0 w 2537898"/>
                <a:gd name="connsiteY0" fmla="*/ 303726 h 4328276"/>
                <a:gd name="connsiteX1" fmla="*/ 85850 w 2537898"/>
                <a:gd name="connsiteY1" fmla="*/ 263077 h 4328276"/>
                <a:gd name="connsiteX2" fmla="*/ 2374834 w 2537898"/>
                <a:gd name="connsiteY2" fmla="*/ 0 h 4328276"/>
                <a:gd name="connsiteX3" fmla="*/ 2537633 w 2537898"/>
                <a:gd name="connsiteY3" fmla="*/ 93827 h 4328276"/>
                <a:gd name="connsiteX4" fmla="*/ 2523282 w 2537898"/>
                <a:gd name="connsiteY4" fmla="*/ 4257418 h 4328276"/>
                <a:gd name="connsiteX5" fmla="*/ 2323214 w 2537898"/>
                <a:gd name="connsiteY5" fmla="*/ 4325549 h 4328276"/>
                <a:gd name="connsiteX6" fmla="*/ 69224 w 2537898"/>
                <a:gd name="connsiteY6" fmla="*/ 4124450 h 4328276"/>
                <a:gd name="connsiteX7" fmla="*/ 0 w 2537898"/>
                <a:gd name="connsiteY7" fmla="*/ 4055226 h 4328276"/>
                <a:gd name="connsiteX8" fmla="*/ 0 w 2537898"/>
                <a:gd name="connsiteY8" fmla="*/ 303726 h 4328276"/>
                <a:gd name="connsiteX0" fmla="*/ 0 w 2561223"/>
                <a:gd name="connsiteY0" fmla="*/ 303726 h 4348069"/>
                <a:gd name="connsiteX1" fmla="*/ 85850 w 2561223"/>
                <a:gd name="connsiteY1" fmla="*/ 263077 h 4348069"/>
                <a:gd name="connsiteX2" fmla="*/ 2374834 w 2561223"/>
                <a:gd name="connsiteY2" fmla="*/ 0 h 4348069"/>
                <a:gd name="connsiteX3" fmla="*/ 2537633 w 2561223"/>
                <a:gd name="connsiteY3" fmla="*/ 93827 h 4348069"/>
                <a:gd name="connsiteX4" fmla="*/ 2561223 w 2561223"/>
                <a:gd name="connsiteY4" fmla="*/ 4299090 h 4348069"/>
                <a:gd name="connsiteX5" fmla="*/ 2323214 w 2561223"/>
                <a:gd name="connsiteY5" fmla="*/ 4325549 h 4348069"/>
                <a:gd name="connsiteX6" fmla="*/ 69224 w 2561223"/>
                <a:gd name="connsiteY6" fmla="*/ 4124450 h 4348069"/>
                <a:gd name="connsiteX7" fmla="*/ 0 w 2561223"/>
                <a:gd name="connsiteY7" fmla="*/ 4055226 h 4348069"/>
                <a:gd name="connsiteX8" fmla="*/ 0 w 2561223"/>
                <a:gd name="connsiteY8" fmla="*/ 303726 h 4348069"/>
                <a:gd name="connsiteX0" fmla="*/ 0 w 2537748"/>
                <a:gd name="connsiteY0" fmla="*/ 303726 h 4337857"/>
                <a:gd name="connsiteX1" fmla="*/ 85850 w 2537748"/>
                <a:gd name="connsiteY1" fmla="*/ 263077 h 4337857"/>
                <a:gd name="connsiteX2" fmla="*/ 2374834 w 2537748"/>
                <a:gd name="connsiteY2" fmla="*/ 0 h 4337857"/>
                <a:gd name="connsiteX3" fmla="*/ 2537633 w 2537748"/>
                <a:gd name="connsiteY3" fmla="*/ 93827 h 4337857"/>
                <a:gd name="connsiteX4" fmla="*/ 2495181 w 2537748"/>
                <a:gd name="connsiteY4" fmla="*/ 4281334 h 4337857"/>
                <a:gd name="connsiteX5" fmla="*/ 2323214 w 2537748"/>
                <a:gd name="connsiteY5" fmla="*/ 4325549 h 4337857"/>
                <a:gd name="connsiteX6" fmla="*/ 69224 w 2537748"/>
                <a:gd name="connsiteY6" fmla="*/ 4124450 h 4337857"/>
                <a:gd name="connsiteX7" fmla="*/ 0 w 2537748"/>
                <a:gd name="connsiteY7" fmla="*/ 4055226 h 4337857"/>
                <a:gd name="connsiteX8" fmla="*/ 0 w 2537748"/>
                <a:gd name="connsiteY8" fmla="*/ 303726 h 4337857"/>
                <a:gd name="connsiteX0" fmla="*/ 0 w 2572231"/>
                <a:gd name="connsiteY0" fmla="*/ 303726 h 4327596"/>
                <a:gd name="connsiteX1" fmla="*/ 85850 w 2572231"/>
                <a:gd name="connsiteY1" fmla="*/ 263077 h 4327596"/>
                <a:gd name="connsiteX2" fmla="*/ 2374834 w 2572231"/>
                <a:gd name="connsiteY2" fmla="*/ 0 h 4327596"/>
                <a:gd name="connsiteX3" fmla="*/ 2537633 w 2572231"/>
                <a:gd name="connsiteY3" fmla="*/ 93827 h 4327596"/>
                <a:gd name="connsiteX4" fmla="*/ 2572231 w 2572231"/>
                <a:gd name="connsiteY4" fmla="*/ 4254701 h 4327596"/>
                <a:gd name="connsiteX5" fmla="*/ 2323214 w 2572231"/>
                <a:gd name="connsiteY5" fmla="*/ 4325549 h 4327596"/>
                <a:gd name="connsiteX6" fmla="*/ 69224 w 2572231"/>
                <a:gd name="connsiteY6" fmla="*/ 4124450 h 4327596"/>
                <a:gd name="connsiteX7" fmla="*/ 0 w 2572231"/>
                <a:gd name="connsiteY7" fmla="*/ 4055226 h 4327596"/>
                <a:gd name="connsiteX8" fmla="*/ 0 w 2572231"/>
                <a:gd name="connsiteY8" fmla="*/ 303726 h 4327596"/>
                <a:gd name="connsiteX0" fmla="*/ 0 w 2561224"/>
                <a:gd name="connsiteY0" fmla="*/ 303726 h 4330162"/>
                <a:gd name="connsiteX1" fmla="*/ 85850 w 2561224"/>
                <a:gd name="connsiteY1" fmla="*/ 263077 h 4330162"/>
                <a:gd name="connsiteX2" fmla="*/ 2374834 w 2561224"/>
                <a:gd name="connsiteY2" fmla="*/ 0 h 4330162"/>
                <a:gd name="connsiteX3" fmla="*/ 2537633 w 2561224"/>
                <a:gd name="connsiteY3" fmla="*/ 93827 h 4330162"/>
                <a:gd name="connsiteX4" fmla="*/ 2561224 w 2561224"/>
                <a:gd name="connsiteY4" fmla="*/ 4263579 h 4330162"/>
                <a:gd name="connsiteX5" fmla="*/ 2323214 w 2561224"/>
                <a:gd name="connsiteY5" fmla="*/ 4325549 h 4330162"/>
                <a:gd name="connsiteX6" fmla="*/ 69224 w 2561224"/>
                <a:gd name="connsiteY6" fmla="*/ 4124450 h 4330162"/>
                <a:gd name="connsiteX7" fmla="*/ 0 w 2561224"/>
                <a:gd name="connsiteY7" fmla="*/ 4055226 h 4330162"/>
                <a:gd name="connsiteX8" fmla="*/ 0 w 2561224"/>
                <a:gd name="connsiteY8" fmla="*/ 303726 h 4330162"/>
                <a:gd name="connsiteX0" fmla="*/ 0 w 2561224"/>
                <a:gd name="connsiteY0" fmla="*/ 303726 h 4333632"/>
                <a:gd name="connsiteX1" fmla="*/ 85850 w 2561224"/>
                <a:gd name="connsiteY1" fmla="*/ 263077 h 4333632"/>
                <a:gd name="connsiteX2" fmla="*/ 2374834 w 2561224"/>
                <a:gd name="connsiteY2" fmla="*/ 0 h 4333632"/>
                <a:gd name="connsiteX3" fmla="*/ 2537633 w 2561224"/>
                <a:gd name="connsiteY3" fmla="*/ 93827 h 4333632"/>
                <a:gd name="connsiteX4" fmla="*/ 2561224 w 2561224"/>
                <a:gd name="connsiteY4" fmla="*/ 4272457 h 4333632"/>
                <a:gd name="connsiteX5" fmla="*/ 2323214 w 2561224"/>
                <a:gd name="connsiteY5" fmla="*/ 4325549 h 4333632"/>
                <a:gd name="connsiteX6" fmla="*/ 69224 w 2561224"/>
                <a:gd name="connsiteY6" fmla="*/ 4124450 h 4333632"/>
                <a:gd name="connsiteX7" fmla="*/ 0 w 2561224"/>
                <a:gd name="connsiteY7" fmla="*/ 4055226 h 4333632"/>
                <a:gd name="connsiteX8" fmla="*/ 0 w 2561224"/>
                <a:gd name="connsiteY8" fmla="*/ 303726 h 43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224" h="4333632">
                  <a:moveTo>
                    <a:pt x="0" y="303726"/>
                  </a:moveTo>
                  <a:cubicBezTo>
                    <a:pt x="0" y="265495"/>
                    <a:pt x="47619" y="263077"/>
                    <a:pt x="85850" y="263077"/>
                  </a:cubicBezTo>
                  <a:cubicBezTo>
                    <a:pt x="843138" y="151374"/>
                    <a:pt x="1710253" y="69099"/>
                    <a:pt x="2374834" y="0"/>
                  </a:cubicBezTo>
                  <a:cubicBezTo>
                    <a:pt x="2413065" y="0"/>
                    <a:pt x="2537633" y="55596"/>
                    <a:pt x="2537633" y="93827"/>
                  </a:cubicBezTo>
                  <a:cubicBezTo>
                    <a:pt x="2540404" y="1452393"/>
                    <a:pt x="2558453" y="2913891"/>
                    <a:pt x="2561224" y="4272457"/>
                  </a:cubicBezTo>
                  <a:cubicBezTo>
                    <a:pt x="2555456" y="4364203"/>
                    <a:pt x="2361445" y="4325549"/>
                    <a:pt x="2323214" y="4325549"/>
                  </a:cubicBezTo>
                  <a:lnTo>
                    <a:pt x="69224" y="4124450"/>
                  </a:lnTo>
                  <a:cubicBezTo>
                    <a:pt x="30993" y="4124450"/>
                    <a:pt x="0" y="4093457"/>
                    <a:pt x="0" y="4055226"/>
                  </a:cubicBezTo>
                  <a:lnTo>
                    <a:pt x="0" y="303726"/>
                  </a:lnTo>
                  <a:close/>
                </a:path>
              </a:pathLst>
            </a:custGeom>
            <a:solidFill>
              <a:schemeClr val="bg1">
                <a:lumMod val="50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B8E76278-CC1C-412F-ACF9-8F9F9A896803}"/>
                </a:ext>
              </a:extLst>
            </p:cNvPr>
            <p:cNvSpPr/>
            <p:nvPr/>
          </p:nvSpPr>
          <p:spPr>
            <a:xfrm>
              <a:off x="7317394" y="2784225"/>
              <a:ext cx="663632" cy="1076348"/>
            </a:xfrm>
            <a:prstGeom prst="roundRect">
              <a:avLst>
                <a:gd name="adj" fmla="val 7861"/>
              </a:avLst>
            </a:prstGeom>
            <a:solidFill>
              <a:srgbClr val="EAA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D1E87724-8DBF-4D7E-8FB1-F60FFD204D40}"/>
                </a:ext>
              </a:extLst>
            </p:cNvPr>
            <p:cNvSpPr/>
            <p:nvPr/>
          </p:nvSpPr>
          <p:spPr>
            <a:xfrm>
              <a:off x="8110990" y="1560796"/>
              <a:ext cx="1358034" cy="3460521"/>
            </a:xfrm>
            <a:prstGeom prst="roundRect">
              <a:avLst>
                <a:gd name="adj" fmla="val 7861"/>
              </a:avLst>
            </a:prstGeom>
            <a:solidFill>
              <a:srgbClr val="EAA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Rounded Corners 12">
              <a:extLst>
                <a:ext uri="{FF2B5EF4-FFF2-40B4-BE49-F238E27FC236}">
                  <a16:creationId xmlns:a16="http://schemas.microsoft.com/office/drawing/2014/main" id="{01ECE68B-07ED-4CB1-BF7E-09516BD7FF37}"/>
                </a:ext>
              </a:extLst>
            </p:cNvPr>
            <p:cNvSpPr/>
            <p:nvPr/>
          </p:nvSpPr>
          <p:spPr>
            <a:xfrm>
              <a:off x="8161589" y="2784225"/>
              <a:ext cx="138983" cy="107634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3">
              <a:extLst>
                <a:ext uri="{FF2B5EF4-FFF2-40B4-BE49-F238E27FC236}">
                  <a16:creationId xmlns:a16="http://schemas.microsoft.com/office/drawing/2014/main" id="{61472755-45F2-467A-A4BA-791C26BE35A8}"/>
                </a:ext>
              </a:extLst>
            </p:cNvPr>
            <p:cNvSpPr/>
            <p:nvPr/>
          </p:nvSpPr>
          <p:spPr>
            <a:xfrm>
              <a:off x="8161587" y="3914929"/>
              <a:ext cx="138983" cy="250975"/>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Rounded Corners 14">
              <a:extLst>
                <a:ext uri="{FF2B5EF4-FFF2-40B4-BE49-F238E27FC236}">
                  <a16:creationId xmlns:a16="http://schemas.microsoft.com/office/drawing/2014/main" id="{E2EFA3D3-EC90-4F57-BC73-7A3F55C0849A}"/>
                </a:ext>
              </a:extLst>
            </p:cNvPr>
            <p:cNvSpPr/>
            <p:nvPr/>
          </p:nvSpPr>
          <p:spPr>
            <a:xfrm>
              <a:off x="8161586" y="421683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Rounded Corners 15">
              <a:extLst>
                <a:ext uri="{FF2B5EF4-FFF2-40B4-BE49-F238E27FC236}">
                  <a16:creationId xmlns:a16="http://schemas.microsoft.com/office/drawing/2014/main" id="{E0902165-128B-4EFD-8BEC-B8EDBCA505B5}"/>
                </a:ext>
              </a:extLst>
            </p:cNvPr>
            <p:cNvSpPr/>
            <p:nvPr/>
          </p:nvSpPr>
          <p:spPr>
            <a:xfrm>
              <a:off x="8161418" y="4444043"/>
              <a:ext cx="69322"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Rounded Corners 16">
              <a:extLst>
                <a:ext uri="{FF2B5EF4-FFF2-40B4-BE49-F238E27FC236}">
                  <a16:creationId xmlns:a16="http://schemas.microsoft.com/office/drawing/2014/main" id="{C9AEBA42-8DDD-4156-8C23-265D1E7D0723}"/>
                </a:ext>
              </a:extLst>
            </p:cNvPr>
            <p:cNvSpPr/>
            <p:nvPr/>
          </p:nvSpPr>
          <p:spPr>
            <a:xfrm>
              <a:off x="8161587" y="4624392"/>
              <a:ext cx="69322"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Rounded Corners 17">
              <a:extLst>
                <a:ext uri="{FF2B5EF4-FFF2-40B4-BE49-F238E27FC236}">
                  <a16:creationId xmlns:a16="http://schemas.microsoft.com/office/drawing/2014/main" id="{FB9A976A-0A5D-44D7-B5AD-3D7AA61359CE}"/>
                </a:ext>
              </a:extLst>
            </p:cNvPr>
            <p:cNvSpPr/>
            <p:nvPr/>
          </p:nvSpPr>
          <p:spPr>
            <a:xfrm>
              <a:off x="8240258" y="4624392"/>
              <a:ext cx="69322"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Rounded Corners 18">
              <a:extLst>
                <a:ext uri="{FF2B5EF4-FFF2-40B4-BE49-F238E27FC236}">
                  <a16:creationId xmlns:a16="http://schemas.microsoft.com/office/drawing/2014/main" id="{5DDA66F9-D435-4ECD-B75C-D6D35735971F}"/>
                </a:ext>
              </a:extLst>
            </p:cNvPr>
            <p:cNvSpPr/>
            <p:nvPr/>
          </p:nvSpPr>
          <p:spPr>
            <a:xfrm>
              <a:off x="8161417" y="4804377"/>
              <a:ext cx="6932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Rounded Corners 19">
              <a:extLst>
                <a:ext uri="{FF2B5EF4-FFF2-40B4-BE49-F238E27FC236}">
                  <a16:creationId xmlns:a16="http://schemas.microsoft.com/office/drawing/2014/main" id="{C9580DE0-054A-45A3-B85C-CA9F75AA9A99}"/>
                </a:ext>
              </a:extLst>
            </p:cNvPr>
            <p:cNvSpPr/>
            <p:nvPr/>
          </p:nvSpPr>
          <p:spPr>
            <a:xfrm>
              <a:off x="8161586" y="256794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Rectangle: Rounded Corners 20">
              <a:extLst>
                <a:ext uri="{FF2B5EF4-FFF2-40B4-BE49-F238E27FC236}">
                  <a16:creationId xmlns:a16="http://schemas.microsoft.com/office/drawing/2014/main" id="{0A927FD0-3FFD-4714-A7E2-FD20BFD3A5B9}"/>
                </a:ext>
              </a:extLst>
            </p:cNvPr>
            <p:cNvSpPr/>
            <p:nvPr/>
          </p:nvSpPr>
          <p:spPr>
            <a:xfrm>
              <a:off x="8161248" y="2347777"/>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Rectangle: Rounded Corners 21">
              <a:extLst>
                <a:ext uri="{FF2B5EF4-FFF2-40B4-BE49-F238E27FC236}">
                  <a16:creationId xmlns:a16="http://schemas.microsoft.com/office/drawing/2014/main" id="{5476461F-770B-4F91-B99E-1EF2C7B9CB5B}"/>
                </a:ext>
              </a:extLst>
            </p:cNvPr>
            <p:cNvSpPr/>
            <p:nvPr/>
          </p:nvSpPr>
          <p:spPr>
            <a:xfrm>
              <a:off x="8161248" y="213229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Rectangle: Rounded Corners 22">
              <a:extLst>
                <a:ext uri="{FF2B5EF4-FFF2-40B4-BE49-F238E27FC236}">
                  <a16:creationId xmlns:a16="http://schemas.microsoft.com/office/drawing/2014/main" id="{06DF0FEE-34FE-451B-8D81-9A43C8C644A3}"/>
                </a:ext>
              </a:extLst>
            </p:cNvPr>
            <p:cNvSpPr/>
            <p:nvPr/>
          </p:nvSpPr>
          <p:spPr>
            <a:xfrm>
              <a:off x="8159680" y="1916007"/>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Rectangle: Rounded Corners 23">
              <a:extLst>
                <a:ext uri="{FF2B5EF4-FFF2-40B4-BE49-F238E27FC236}">
                  <a16:creationId xmlns:a16="http://schemas.microsoft.com/office/drawing/2014/main" id="{FC701535-F6E3-486E-A64F-0C1348865E3D}"/>
                </a:ext>
              </a:extLst>
            </p:cNvPr>
            <p:cNvSpPr/>
            <p:nvPr/>
          </p:nvSpPr>
          <p:spPr>
            <a:xfrm>
              <a:off x="8348308" y="1606714"/>
              <a:ext cx="138983" cy="297379"/>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Rounded Corners 24">
              <a:extLst>
                <a:ext uri="{FF2B5EF4-FFF2-40B4-BE49-F238E27FC236}">
                  <a16:creationId xmlns:a16="http://schemas.microsoft.com/office/drawing/2014/main" id="{295BC428-9881-4B2E-A3BF-0B0432235708}"/>
                </a:ext>
              </a:extLst>
            </p:cNvPr>
            <p:cNvSpPr/>
            <p:nvPr/>
          </p:nvSpPr>
          <p:spPr>
            <a:xfrm>
              <a:off x="8348308" y="213229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Rounded Corners 25">
              <a:extLst>
                <a:ext uri="{FF2B5EF4-FFF2-40B4-BE49-F238E27FC236}">
                  <a16:creationId xmlns:a16="http://schemas.microsoft.com/office/drawing/2014/main" id="{41E5413E-89D1-41B8-9FAF-93DDECC51D64}"/>
                </a:ext>
              </a:extLst>
            </p:cNvPr>
            <p:cNvSpPr/>
            <p:nvPr/>
          </p:nvSpPr>
          <p:spPr>
            <a:xfrm>
              <a:off x="8348308" y="2347777"/>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Rounded Corners 26">
              <a:extLst>
                <a:ext uri="{FF2B5EF4-FFF2-40B4-BE49-F238E27FC236}">
                  <a16:creationId xmlns:a16="http://schemas.microsoft.com/office/drawing/2014/main" id="{F1F00889-B646-4A28-BA2A-3D63A3ED9C6D}"/>
                </a:ext>
              </a:extLst>
            </p:cNvPr>
            <p:cNvSpPr/>
            <p:nvPr/>
          </p:nvSpPr>
          <p:spPr>
            <a:xfrm>
              <a:off x="8352516" y="256794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Rounded Corners 27">
              <a:extLst>
                <a:ext uri="{FF2B5EF4-FFF2-40B4-BE49-F238E27FC236}">
                  <a16:creationId xmlns:a16="http://schemas.microsoft.com/office/drawing/2014/main" id="{06A88675-684A-4C7D-8854-6038A250EAF8}"/>
                </a:ext>
              </a:extLst>
            </p:cNvPr>
            <p:cNvSpPr/>
            <p:nvPr/>
          </p:nvSpPr>
          <p:spPr>
            <a:xfrm>
              <a:off x="8348308" y="2783814"/>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Rounded Corners 28">
              <a:extLst>
                <a:ext uri="{FF2B5EF4-FFF2-40B4-BE49-F238E27FC236}">
                  <a16:creationId xmlns:a16="http://schemas.microsoft.com/office/drawing/2014/main" id="{1314E194-341C-4A49-86CE-2629A15E914E}"/>
                </a:ext>
              </a:extLst>
            </p:cNvPr>
            <p:cNvSpPr/>
            <p:nvPr/>
          </p:nvSpPr>
          <p:spPr>
            <a:xfrm>
              <a:off x="8348590" y="300305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Rounded Corners 29">
              <a:extLst>
                <a:ext uri="{FF2B5EF4-FFF2-40B4-BE49-F238E27FC236}">
                  <a16:creationId xmlns:a16="http://schemas.microsoft.com/office/drawing/2014/main" id="{43570892-E975-4C09-97E1-134B68311CC6}"/>
                </a:ext>
              </a:extLst>
            </p:cNvPr>
            <p:cNvSpPr/>
            <p:nvPr/>
          </p:nvSpPr>
          <p:spPr>
            <a:xfrm>
              <a:off x="8348590" y="321892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30">
              <a:extLst>
                <a:ext uri="{FF2B5EF4-FFF2-40B4-BE49-F238E27FC236}">
                  <a16:creationId xmlns:a16="http://schemas.microsoft.com/office/drawing/2014/main" id="{A4477C4A-315A-453B-B039-6A7D31C9F181}"/>
                </a:ext>
              </a:extLst>
            </p:cNvPr>
            <p:cNvSpPr/>
            <p:nvPr/>
          </p:nvSpPr>
          <p:spPr>
            <a:xfrm>
              <a:off x="8349840" y="3438158"/>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Rounded Corners 31">
              <a:extLst>
                <a:ext uri="{FF2B5EF4-FFF2-40B4-BE49-F238E27FC236}">
                  <a16:creationId xmlns:a16="http://schemas.microsoft.com/office/drawing/2014/main" id="{74FDFC3C-1FE5-429B-BA61-59369799109E}"/>
                </a:ext>
              </a:extLst>
            </p:cNvPr>
            <p:cNvSpPr/>
            <p:nvPr/>
          </p:nvSpPr>
          <p:spPr>
            <a:xfrm>
              <a:off x="8348590" y="365330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Rounded Corners 32">
              <a:extLst>
                <a:ext uri="{FF2B5EF4-FFF2-40B4-BE49-F238E27FC236}">
                  <a16:creationId xmlns:a16="http://schemas.microsoft.com/office/drawing/2014/main" id="{43669282-61D2-45FF-90E7-488488D95E91}"/>
                </a:ext>
              </a:extLst>
            </p:cNvPr>
            <p:cNvSpPr/>
            <p:nvPr/>
          </p:nvSpPr>
          <p:spPr>
            <a:xfrm>
              <a:off x="8348590" y="386844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Rectangle: Rounded Corners 33">
              <a:extLst>
                <a:ext uri="{FF2B5EF4-FFF2-40B4-BE49-F238E27FC236}">
                  <a16:creationId xmlns:a16="http://schemas.microsoft.com/office/drawing/2014/main" id="{9FE9F901-E231-4CB5-B57B-EB36AD4F99F3}"/>
                </a:ext>
              </a:extLst>
            </p:cNvPr>
            <p:cNvSpPr/>
            <p:nvPr/>
          </p:nvSpPr>
          <p:spPr>
            <a:xfrm>
              <a:off x="8348307" y="408359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34">
              <a:extLst>
                <a:ext uri="{FF2B5EF4-FFF2-40B4-BE49-F238E27FC236}">
                  <a16:creationId xmlns:a16="http://schemas.microsoft.com/office/drawing/2014/main" id="{A5056BB3-0E07-4F34-9BEF-BA5FFED83D6E}"/>
                </a:ext>
              </a:extLst>
            </p:cNvPr>
            <p:cNvSpPr/>
            <p:nvPr/>
          </p:nvSpPr>
          <p:spPr>
            <a:xfrm>
              <a:off x="8348306" y="429405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Rectangle: Rounded Corners 35">
              <a:extLst>
                <a:ext uri="{FF2B5EF4-FFF2-40B4-BE49-F238E27FC236}">
                  <a16:creationId xmlns:a16="http://schemas.microsoft.com/office/drawing/2014/main" id="{99E9A88E-F0E8-462C-A636-CABF0B63CB3A}"/>
                </a:ext>
              </a:extLst>
            </p:cNvPr>
            <p:cNvSpPr/>
            <p:nvPr/>
          </p:nvSpPr>
          <p:spPr>
            <a:xfrm>
              <a:off x="8349853" y="4512619"/>
              <a:ext cx="138983" cy="442115"/>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Rounded Corners 36">
              <a:extLst>
                <a:ext uri="{FF2B5EF4-FFF2-40B4-BE49-F238E27FC236}">
                  <a16:creationId xmlns:a16="http://schemas.microsoft.com/office/drawing/2014/main" id="{15022820-A756-4635-93C5-90D7941D29DF}"/>
                </a:ext>
              </a:extLst>
            </p:cNvPr>
            <p:cNvSpPr/>
            <p:nvPr/>
          </p:nvSpPr>
          <p:spPr>
            <a:xfrm>
              <a:off x="8538072" y="1606714"/>
              <a:ext cx="138983" cy="250975"/>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Rectangle: Rounded Corners 37">
              <a:extLst>
                <a:ext uri="{FF2B5EF4-FFF2-40B4-BE49-F238E27FC236}">
                  <a16:creationId xmlns:a16="http://schemas.microsoft.com/office/drawing/2014/main" id="{D1C5C327-199B-4F46-8C03-2FFB1B2492C1}"/>
                </a:ext>
              </a:extLst>
            </p:cNvPr>
            <p:cNvSpPr/>
            <p:nvPr/>
          </p:nvSpPr>
          <p:spPr>
            <a:xfrm>
              <a:off x="8154277" y="1608496"/>
              <a:ext cx="138983" cy="123910"/>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38">
              <a:extLst>
                <a:ext uri="{FF2B5EF4-FFF2-40B4-BE49-F238E27FC236}">
                  <a16:creationId xmlns:a16="http://schemas.microsoft.com/office/drawing/2014/main" id="{8E701AA0-DD65-4401-B19A-B7FD237891BA}"/>
                </a:ext>
              </a:extLst>
            </p:cNvPr>
            <p:cNvSpPr/>
            <p:nvPr/>
          </p:nvSpPr>
          <p:spPr>
            <a:xfrm>
              <a:off x="8159680" y="1755252"/>
              <a:ext cx="138983" cy="123910"/>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Rectangle: Rounded Corners 39">
              <a:extLst>
                <a:ext uri="{FF2B5EF4-FFF2-40B4-BE49-F238E27FC236}">
                  <a16:creationId xmlns:a16="http://schemas.microsoft.com/office/drawing/2014/main" id="{9E928E9D-EB24-410F-9679-4AB6226EAF51}"/>
                </a:ext>
              </a:extLst>
            </p:cNvPr>
            <p:cNvSpPr/>
            <p:nvPr/>
          </p:nvSpPr>
          <p:spPr>
            <a:xfrm>
              <a:off x="8348305" y="192240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Rectangle: Rounded Corners 40">
              <a:extLst>
                <a:ext uri="{FF2B5EF4-FFF2-40B4-BE49-F238E27FC236}">
                  <a16:creationId xmlns:a16="http://schemas.microsoft.com/office/drawing/2014/main" id="{644925D6-0848-4A33-B15E-DEF3B7D70B69}"/>
                </a:ext>
              </a:extLst>
            </p:cNvPr>
            <p:cNvSpPr/>
            <p:nvPr/>
          </p:nvSpPr>
          <p:spPr>
            <a:xfrm>
              <a:off x="8538072" y="187916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Rounded Corners 41">
              <a:extLst>
                <a:ext uri="{FF2B5EF4-FFF2-40B4-BE49-F238E27FC236}">
                  <a16:creationId xmlns:a16="http://schemas.microsoft.com/office/drawing/2014/main" id="{21147053-4C96-40B4-BBCA-6D606EE67548}"/>
                </a:ext>
              </a:extLst>
            </p:cNvPr>
            <p:cNvSpPr/>
            <p:nvPr/>
          </p:nvSpPr>
          <p:spPr>
            <a:xfrm>
              <a:off x="8538072" y="206461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42">
              <a:extLst>
                <a:ext uri="{FF2B5EF4-FFF2-40B4-BE49-F238E27FC236}">
                  <a16:creationId xmlns:a16="http://schemas.microsoft.com/office/drawing/2014/main" id="{82C94C57-8DA3-4A7F-8983-FDCB590F1CF1}"/>
                </a:ext>
              </a:extLst>
            </p:cNvPr>
            <p:cNvSpPr/>
            <p:nvPr/>
          </p:nvSpPr>
          <p:spPr>
            <a:xfrm>
              <a:off x="8538072" y="2246414"/>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Rectangle: Rounded Corners 43">
              <a:extLst>
                <a:ext uri="{FF2B5EF4-FFF2-40B4-BE49-F238E27FC236}">
                  <a16:creationId xmlns:a16="http://schemas.microsoft.com/office/drawing/2014/main" id="{C2CEF939-D901-485C-8C5D-460970D30FDD}"/>
                </a:ext>
              </a:extLst>
            </p:cNvPr>
            <p:cNvSpPr/>
            <p:nvPr/>
          </p:nvSpPr>
          <p:spPr>
            <a:xfrm>
              <a:off x="8536693" y="243135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Rounded Corners 44">
              <a:extLst>
                <a:ext uri="{FF2B5EF4-FFF2-40B4-BE49-F238E27FC236}">
                  <a16:creationId xmlns:a16="http://schemas.microsoft.com/office/drawing/2014/main" id="{5858D955-81D0-4624-A657-09F08C664717}"/>
                </a:ext>
              </a:extLst>
            </p:cNvPr>
            <p:cNvSpPr/>
            <p:nvPr/>
          </p:nvSpPr>
          <p:spPr>
            <a:xfrm>
              <a:off x="8536693" y="261628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Rounded Corners 45">
              <a:extLst>
                <a:ext uri="{FF2B5EF4-FFF2-40B4-BE49-F238E27FC236}">
                  <a16:creationId xmlns:a16="http://schemas.microsoft.com/office/drawing/2014/main" id="{0364831D-652E-4179-A154-541A5CB3553D}"/>
                </a:ext>
              </a:extLst>
            </p:cNvPr>
            <p:cNvSpPr/>
            <p:nvPr/>
          </p:nvSpPr>
          <p:spPr>
            <a:xfrm>
              <a:off x="8536693" y="2801455"/>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Rectangle: Rounded Corners 46">
              <a:extLst>
                <a:ext uri="{FF2B5EF4-FFF2-40B4-BE49-F238E27FC236}">
                  <a16:creationId xmlns:a16="http://schemas.microsoft.com/office/drawing/2014/main" id="{B7DB6211-F0FB-4D34-A2FE-3A5B872B9747}"/>
                </a:ext>
              </a:extLst>
            </p:cNvPr>
            <p:cNvSpPr/>
            <p:nvPr/>
          </p:nvSpPr>
          <p:spPr>
            <a:xfrm>
              <a:off x="8531690" y="298514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Rectangle: Rounded Corners 47">
              <a:extLst>
                <a:ext uri="{FF2B5EF4-FFF2-40B4-BE49-F238E27FC236}">
                  <a16:creationId xmlns:a16="http://schemas.microsoft.com/office/drawing/2014/main" id="{7B3143C5-7B72-4EAE-A821-2FDC517B6699}"/>
                </a:ext>
              </a:extLst>
            </p:cNvPr>
            <p:cNvSpPr/>
            <p:nvPr/>
          </p:nvSpPr>
          <p:spPr>
            <a:xfrm>
              <a:off x="8531821" y="3164661"/>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ectangle: Rounded Corners 48">
              <a:extLst>
                <a:ext uri="{FF2B5EF4-FFF2-40B4-BE49-F238E27FC236}">
                  <a16:creationId xmlns:a16="http://schemas.microsoft.com/office/drawing/2014/main" id="{3C2A7750-B071-42EE-B50B-83918F81B3C0}"/>
                </a:ext>
              </a:extLst>
            </p:cNvPr>
            <p:cNvSpPr/>
            <p:nvPr/>
          </p:nvSpPr>
          <p:spPr>
            <a:xfrm>
              <a:off x="8529152" y="335218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Rectangle: Rounded Corners 49">
              <a:extLst>
                <a:ext uri="{FF2B5EF4-FFF2-40B4-BE49-F238E27FC236}">
                  <a16:creationId xmlns:a16="http://schemas.microsoft.com/office/drawing/2014/main" id="{1456550E-5125-43D5-B867-081480BF235C}"/>
                </a:ext>
              </a:extLst>
            </p:cNvPr>
            <p:cNvSpPr/>
            <p:nvPr/>
          </p:nvSpPr>
          <p:spPr>
            <a:xfrm>
              <a:off x="8529151" y="353696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Rectangle: Rounded Corners 50">
              <a:extLst>
                <a:ext uri="{FF2B5EF4-FFF2-40B4-BE49-F238E27FC236}">
                  <a16:creationId xmlns:a16="http://schemas.microsoft.com/office/drawing/2014/main" id="{DEDE955B-590A-494D-883B-59CEEF57F98F}"/>
                </a:ext>
              </a:extLst>
            </p:cNvPr>
            <p:cNvSpPr/>
            <p:nvPr/>
          </p:nvSpPr>
          <p:spPr>
            <a:xfrm>
              <a:off x="8529150" y="3719238"/>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Rectangle: Rounded Corners 51">
              <a:extLst>
                <a:ext uri="{FF2B5EF4-FFF2-40B4-BE49-F238E27FC236}">
                  <a16:creationId xmlns:a16="http://schemas.microsoft.com/office/drawing/2014/main" id="{2BCF5A7C-670E-42F1-9DEA-6DDBB9593660}"/>
                </a:ext>
              </a:extLst>
            </p:cNvPr>
            <p:cNvSpPr/>
            <p:nvPr/>
          </p:nvSpPr>
          <p:spPr>
            <a:xfrm>
              <a:off x="8529149" y="3901507"/>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Rectangle: Rounded Corners 52">
              <a:extLst>
                <a:ext uri="{FF2B5EF4-FFF2-40B4-BE49-F238E27FC236}">
                  <a16:creationId xmlns:a16="http://schemas.microsoft.com/office/drawing/2014/main" id="{7A25CC89-C46E-44B4-B593-33E9123B8868}"/>
                </a:ext>
              </a:extLst>
            </p:cNvPr>
            <p:cNvSpPr/>
            <p:nvPr/>
          </p:nvSpPr>
          <p:spPr>
            <a:xfrm>
              <a:off x="8528870" y="407522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Rectangle: Rounded Corners 53">
              <a:extLst>
                <a:ext uri="{FF2B5EF4-FFF2-40B4-BE49-F238E27FC236}">
                  <a16:creationId xmlns:a16="http://schemas.microsoft.com/office/drawing/2014/main" id="{6AF71D2A-DAE7-47CE-A501-89851ED4091E}"/>
                </a:ext>
              </a:extLst>
            </p:cNvPr>
            <p:cNvSpPr/>
            <p:nvPr/>
          </p:nvSpPr>
          <p:spPr>
            <a:xfrm>
              <a:off x="8528869" y="4264713"/>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Rectangle: Rounded Corners 54">
              <a:extLst>
                <a:ext uri="{FF2B5EF4-FFF2-40B4-BE49-F238E27FC236}">
                  <a16:creationId xmlns:a16="http://schemas.microsoft.com/office/drawing/2014/main" id="{77254D16-6A46-477E-B56F-697D3311A207}"/>
                </a:ext>
              </a:extLst>
            </p:cNvPr>
            <p:cNvSpPr/>
            <p:nvPr/>
          </p:nvSpPr>
          <p:spPr>
            <a:xfrm>
              <a:off x="8528869" y="4450825"/>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Rounded Corners 55">
              <a:extLst>
                <a:ext uri="{FF2B5EF4-FFF2-40B4-BE49-F238E27FC236}">
                  <a16:creationId xmlns:a16="http://schemas.microsoft.com/office/drawing/2014/main" id="{D5AE670F-71AB-496E-9EA9-9F24AD3A26DB}"/>
                </a:ext>
              </a:extLst>
            </p:cNvPr>
            <p:cNvSpPr/>
            <p:nvPr/>
          </p:nvSpPr>
          <p:spPr>
            <a:xfrm>
              <a:off x="8528869" y="4627147"/>
              <a:ext cx="138983" cy="327061"/>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Rectangle: Rounded Corners 56">
              <a:extLst>
                <a:ext uri="{FF2B5EF4-FFF2-40B4-BE49-F238E27FC236}">
                  <a16:creationId xmlns:a16="http://schemas.microsoft.com/office/drawing/2014/main" id="{1B2EF49A-FD26-462E-81B5-D4CB9918ED7E}"/>
                </a:ext>
              </a:extLst>
            </p:cNvPr>
            <p:cNvSpPr/>
            <p:nvPr/>
          </p:nvSpPr>
          <p:spPr>
            <a:xfrm>
              <a:off x="8727836" y="1612034"/>
              <a:ext cx="138983" cy="183264"/>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Rectangle: Rounded Corners 57">
              <a:extLst>
                <a:ext uri="{FF2B5EF4-FFF2-40B4-BE49-F238E27FC236}">
                  <a16:creationId xmlns:a16="http://schemas.microsoft.com/office/drawing/2014/main" id="{0C6E2BEE-C0A5-4C86-BE31-7497B5C18EBF}"/>
                </a:ext>
              </a:extLst>
            </p:cNvPr>
            <p:cNvSpPr/>
            <p:nvPr/>
          </p:nvSpPr>
          <p:spPr>
            <a:xfrm>
              <a:off x="8725128" y="1819291"/>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Rounded Corners 58">
              <a:extLst>
                <a:ext uri="{FF2B5EF4-FFF2-40B4-BE49-F238E27FC236}">
                  <a16:creationId xmlns:a16="http://schemas.microsoft.com/office/drawing/2014/main" id="{B6B8E6C8-0397-4D59-9F08-9294B0517D5A}"/>
                </a:ext>
              </a:extLst>
            </p:cNvPr>
            <p:cNvSpPr/>
            <p:nvPr/>
          </p:nvSpPr>
          <p:spPr>
            <a:xfrm>
              <a:off x="8725127" y="2000888"/>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Rectangle: Rounded Corners 59">
              <a:extLst>
                <a:ext uri="{FF2B5EF4-FFF2-40B4-BE49-F238E27FC236}">
                  <a16:creationId xmlns:a16="http://schemas.microsoft.com/office/drawing/2014/main" id="{B5B9AB85-9A67-4309-8671-55D7DCE61934}"/>
                </a:ext>
              </a:extLst>
            </p:cNvPr>
            <p:cNvSpPr/>
            <p:nvPr/>
          </p:nvSpPr>
          <p:spPr>
            <a:xfrm>
              <a:off x="8725129" y="218208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Rectangle: Rounded Corners 60">
              <a:extLst>
                <a:ext uri="{FF2B5EF4-FFF2-40B4-BE49-F238E27FC236}">
                  <a16:creationId xmlns:a16="http://schemas.microsoft.com/office/drawing/2014/main" id="{F869BF6F-79A1-4C8E-ABE6-256B7E4D97C2}"/>
                </a:ext>
              </a:extLst>
            </p:cNvPr>
            <p:cNvSpPr/>
            <p:nvPr/>
          </p:nvSpPr>
          <p:spPr>
            <a:xfrm>
              <a:off x="8720352" y="2362993"/>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Rectangle: Rounded Corners 61">
              <a:extLst>
                <a:ext uri="{FF2B5EF4-FFF2-40B4-BE49-F238E27FC236}">
                  <a16:creationId xmlns:a16="http://schemas.microsoft.com/office/drawing/2014/main" id="{84A8DC17-AE1C-4D69-80C7-D773CB1C026D}"/>
                </a:ext>
              </a:extLst>
            </p:cNvPr>
            <p:cNvSpPr/>
            <p:nvPr/>
          </p:nvSpPr>
          <p:spPr>
            <a:xfrm>
              <a:off x="8717256" y="254415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Rectangle: Rounded Corners 62">
              <a:extLst>
                <a:ext uri="{FF2B5EF4-FFF2-40B4-BE49-F238E27FC236}">
                  <a16:creationId xmlns:a16="http://schemas.microsoft.com/office/drawing/2014/main" id="{DA0DB225-D6E2-4BC5-BA61-BCBB4DB8ECC8}"/>
                </a:ext>
              </a:extLst>
            </p:cNvPr>
            <p:cNvSpPr/>
            <p:nvPr/>
          </p:nvSpPr>
          <p:spPr>
            <a:xfrm>
              <a:off x="8715868" y="273386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Rectangle: Rounded Corners 63">
              <a:extLst>
                <a:ext uri="{FF2B5EF4-FFF2-40B4-BE49-F238E27FC236}">
                  <a16:creationId xmlns:a16="http://schemas.microsoft.com/office/drawing/2014/main" id="{59176DCE-4062-44A4-92CB-DF05AB947259}"/>
                </a:ext>
              </a:extLst>
            </p:cNvPr>
            <p:cNvSpPr/>
            <p:nvPr/>
          </p:nvSpPr>
          <p:spPr>
            <a:xfrm>
              <a:off x="8716752" y="2914573"/>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Rectangle: Rounded Corners 64">
              <a:extLst>
                <a:ext uri="{FF2B5EF4-FFF2-40B4-BE49-F238E27FC236}">
                  <a16:creationId xmlns:a16="http://schemas.microsoft.com/office/drawing/2014/main" id="{75EE6219-FCCA-4556-8DB3-6C60B9BCC897}"/>
                </a:ext>
              </a:extLst>
            </p:cNvPr>
            <p:cNvSpPr/>
            <p:nvPr/>
          </p:nvSpPr>
          <p:spPr>
            <a:xfrm>
              <a:off x="8715868" y="3097944"/>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Rectangle: Rounded Corners 65">
              <a:extLst>
                <a:ext uri="{FF2B5EF4-FFF2-40B4-BE49-F238E27FC236}">
                  <a16:creationId xmlns:a16="http://schemas.microsoft.com/office/drawing/2014/main" id="{BB3F02D2-6826-4F9A-930E-B3559CEB6DB3}"/>
                </a:ext>
              </a:extLst>
            </p:cNvPr>
            <p:cNvSpPr/>
            <p:nvPr/>
          </p:nvSpPr>
          <p:spPr>
            <a:xfrm>
              <a:off x="8711672" y="327749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7" name="Rectangle: Rounded Corners 66">
              <a:extLst>
                <a:ext uri="{FF2B5EF4-FFF2-40B4-BE49-F238E27FC236}">
                  <a16:creationId xmlns:a16="http://schemas.microsoft.com/office/drawing/2014/main" id="{1352E4D8-8FB1-4114-B3E0-B9F9CF9D963A}"/>
                </a:ext>
              </a:extLst>
            </p:cNvPr>
            <p:cNvSpPr/>
            <p:nvPr/>
          </p:nvSpPr>
          <p:spPr>
            <a:xfrm>
              <a:off x="8709653" y="3459915"/>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Rectangle: Rounded Corners 67">
              <a:extLst>
                <a:ext uri="{FF2B5EF4-FFF2-40B4-BE49-F238E27FC236}">
                  <a16:creationId xmlns:a16="http://schemas.microsoft.com/office/drawing/2014/main" id="{21AD70F1-842B-4CDE-954C-C873C2856038}"/>
                </a:ext>
              </a:extLst>
            </p:cNvPr>
            <p:cNvSpPr/>
            <p:nvPr/>
          </p:nvSpPr>
          <p:spPr>
            <a:xfrm>
              <a:off x="8706249" y="363922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Rectangle: Rounded Corners 68">
              <a:extLst>
                <a:ext uri="{FF2B5EF4-FFF2-40B4-BE49-F238E27FC236}">
                  <a16:creationId xmlns:a16="http://schemas.microsoft.com/office/drawing/2014/main" id="{D73BF8E2-C483-482D-842A-79436DB292CE}"/>
                </a:ext>
              </a:extLst>
            </p:cNvPr>
            <p:cNvSpPr/>
            <p:nvPr/>
          </p:nvSpPr>
          <p:spPr>
            <a:xfrm>
              <a:off x="8706248" y="383282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0" name="Rectangle: Rounded Corners 69">
              <a:extLst>
                <a:ext uri="{FF2B5EF4-FFF2-40B4-BE49-F238E27FC236}">
                  <a16:creationId xmlns:a16="http://schemas.microsoft.com/office/drawing/2014/main" id="{B292BFFF-E62F-4D55-AFA5-49166C0D1F4F}"/>
                </a:ext>
              </a:extLst>
            </p:cNvPr>
            <p:cNvSpPr/>
            <p:nvPr/>
          </p:nvSpPr>
          <p:spPr>
            <a:xfrm>
              <a:off x="8706249" y="4012325"/>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Rectangle: Rounded Corners 70">
              <a:extLst>
                <a:ext uri="{FF2B5EF4-FFF2-40B4-BE49-F238E27FC236}">
                  <a16:creationId xmlns:a16="http://schemas.microsoft.com/office/drawing/2014/main" id="{67FA27D0-DCB4-4D78-9C40-29ACACA7930F}"/>
                </a:ext>
              </a:extLst>
            </p:cNvPr>
            <p:cNvSpPr/>
            <p:nvPr/>
          </p:nvSpPr>
          <p:spPr>
            <a:xfrm>
              <a:off x="8703209" y="419320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Rectangle: Rounded Corners 71">
              <a:extLst>
                <a:ext uri="{FF2B5EF4-FFF2-40B4-BE49-F238E27FC236}">
                  <a16:creationId xmlns:a16="http://schemas.microsoft.com/office/drawing/2014/main" id="{8EC5A4AC-FE53-4A9E-9758-4324E3E63DFC}"/>
                </a:ext>
              </a:extLst>
            </p:cNvPr>
            <p:cNvSpPr/>
            <p:nvPr/>
          </p:nvSpPr>
          <p:spPr>
            <a:xfrm>
              <a:off x="8703209" y="437104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Rectangle: Rounded Corners 72">
              <a:extLst>
                <a:ext uri="{FF2B5EF4-FFF2-40B4-BE49-F238E27FC236}">
                  <a16:creationId xmlns:a16="http://schemas.microsoft.com/office/drawing/2014/main" id="{93445A8B-6608-46E1-BBC5-35BB0502D4C9}"/>
                </a:ext>
              </a:extLst>
            </p:cNvPr>
            <p:cNvSpPr/>
            <p:nvPr/>
          </p:nvSpPr>
          <p:spPr>
            <a:xfrm>
              <a:off x="8706894" y="4560725"/>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Rectangle: Rounded Corners 73">
              <a:extLst>
                <a:ext uri="{FF2B5EF4-FFF2-40B4-BE49-F238E27FC236}">
                  <a16:creationId xmlns:a16="http://schemas.microsoft.com/office/drawing/2014/main" id="{DB1CD00C-CF52-4ECF-B0BE-7CDDA5E38C84}"/>
                </a:ext>
              </a:extLst>
            </p:cNvPr>
            <p:cNvSpPr/>
            <p:nvPr/>
          </p:nvSpPr>
          <p:spPr>
            <a:xfrm>
              <a:off x="8703209" y="4754325"/>
              <a:ext cx="138983" cy="192776"/>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Rectangle: Rounded Corners 74">
              <a:extLst>
                <a:ext uri="{FF2B5EF4-FFF2-40B4-BE49-F238E27FC236}">
                  <a16:creationId xmlns:a16="http://schemas.microsoft.com/office/drawing/2014/main" id="{18D0EBD4-3D9D-4157-9B39-82D1EAF82312}"/>
                </a:ext>
              </a:extLst>
            </p:cNvPr>
            <p:cNvSpPr/>
            <p:nvPr/>
          </p:nvSpPr>
          <p:spPr>
            <a:xfrm>
              <a:off x="8903450" y="1782628"/>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Rectangle: Rounded Corners 75">
              <a:extLst>
                <a:ext uri="{FF2B5EF4-FFF2-40B4-BE49-F238E27FC236}">
                  <a16:creationId xmlns:a16="http://schemas.microsoft.com/office/drawing/2014/main" id="{08069A01-5140-4945-92DE-85DC28236D54}"/>
                </a:ext>
              </a:extLst>
            </p:cNvPr>
            <p:cNvSpPr/>
            <p:nvPr/>
          </p:nvSpPr>
          <p:spPr>
            <a:xfrm>
              <a:off x="8906211" y="1980717"/>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Rounded Corners 76">
              <a:extLst>
                <a:ext uri="{FF2B5EF4-FFF2-40B4-BE49-F238E27FC236}">
                  <a16:creationId xmlns:a16="http://schemas.microsoft.com/office/drawing/2014/main" id="{A49FBF25-A966-4017-B452-D0E004AF3037}"/>
                </a:ext>
              </a:extLst>
            </p:cNvPr>
            <p:cNvSpPr/>
            <p:nvPr/>
          </p:nvSpPr>
          <p:spPr>
            <a:xfrm>
              <a:off x="8905692" y="216940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Rectangle: Rounded Corners 77">
              <a:extLst>
                <a:ext uri="{FF2B5EF4-FFF2-40B4-BE49-F238E27FC236}">
                  <a16:creationId xmlns:a16="http://schemas.microsoft.com/office/drawing/2014/main" id="{DA74BE2C-67C8-4BC9-89B4-81D939FC2D7E}"/>
                </a:ext>
              </a:extLst>
            </p:cNvPr>
            <p:cNvSpPr/>
            <p:nvPr/>
          </p:nvSpPr>
          <p:spPr>
            <a:xfrm>
              <a:off x="9115898" y="1609943"/>
              <a:ext cx="138983" cy="100565"/>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Rectangle: Rounded Corners 78">
              <a:extLst>
                <a:ext uri="{FF2B5EF4-FFF2-40B4-BE49-F238E27FC236}">
                  <a16:creationId xmlns:a16="http://schemas.microsoft.com/office/drawing/2014/main" id="{A6C07D8A-4092-473D-B9BA-EC496BD61038}"/>
                </a:ext>
              </a:extLst>
            </p:cNvPr>
            <p:cNvSpPr/>
            <p:nvPr/>
          </p:nvSpPr>
          <p:spPr>
            <a:xfrm>
              <a:off x="9112380" y="176157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Rectangle: Rounded Corners 79">
              <a:extLst>
                <a:ext uri="{FF2B5EF4-FFF2-40B4-BE49-F238E27FC236}">
                  <a16:creationId xmlns:a16="http://schemas.microsoft.com/office/drawing/2014/main" id="{EDE18043-E87C-4A46-A36D-4CDECAFCFD78}"/>
                </a:ext>
              </a:extLst>
            </p:cNvPr>
            <p:cNvSpPr/>
            <p:nvPr/>
          </p:nvSpPr>
          <p:spPr>
            <a:xfrm>
              <a:off x="9112379" y="197447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Rectangle: Rounded Corners 80">
              <a:extLst>
                <a:ext uri="{FF2B5EF4-FFF2-40B4-BE49-F238E27FC236}">
                  <a16:creationId xmlns:a16="http://schemas.microsoft.com/office/drawing/2014/main" id="{B7BF1191-0599-4C85-9A98-12E50FD068C1}"/>
                </a:ext>
              </a:extLst>
            </p:cNvPr>
            <p:cNvSpPr/>
            <p:nvPr/>
          </p:nvSpPr>
          <p:spPr>
            <a:xfrm>
              <a:off x="9109520" y="2190265"/>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2" name="Rectangle: Rounded Corners 81">
              <a:extLst>
                <a:ext uri="{FF2B5EF4-FFF2-40B4-BE49-F238E27FC236}">
                  <a16:creationId xmlns:a16="http://schemas.microsoft.com/office/drawing/2014/main" id="{55650253-7563-4963-BCFA-57BBD813943A}"/>
                </a:ext>
              </a:extLst>
            </p:cNvPr>
            <p:cNvSpPr/>
            <p:nvPr/>
          </p:nvSpPr>
          <p:spPr>
            <a:xfrm>
              <a:off x="9112379" y="238335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Rectangle: Rounded Corners 82">
              <a:extLst>
                <a:ext uri="{FF2B5EF4-FFF2-40B4-BE49-F238E27FC236}">
                  <a16:creationId xmlns:a16="http://schemas.microsoft.com/office/drawing/2014/main" id="{1A76ED25-1604-4FD2-B628-E9D6AE006537}"/>
                </a:ext>
              </a:extLst>
            </p:cNvPr>
            <p:cNvSpPr/>
            <p:nvPr/>
          </p:nvSpPr>
          <p:spPr>
            <a:xfrm>
              <a:off x="9105848" y="257643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Rectangle: Rounded Corners 83">
              <a:extLst>
                <a:ext uri="{FF2B5EF4-FFF2-40B4-BE49-F238E27FC236}">
                  <a16:creationId xmlns:a16="http://schemas.microsoft.com/office/drawing/2014/main" id="{777A0097-7250-4A70-90AA-3102F7CBB39F}"/>
                </a:ext>
              </a:extLst>
            </p:cNvPr>
            <p:cNvSpPr/>
            <p:nvPr/>
          </p:nvSpPr>
          <p:spPr>
            <a:xfrm>
              <a:off x="9105847" y="277003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5" name="Rectangle: Rounded Corners 84">
              <a:extLst>
                <a:ext uri="{FF2B5EF4-FFF2-40B4-BE49-F238E27FC236}">
                  <a16:creationId xmlns:a16="http://schemas.microsoft.com/office/drawing/2014/main" id="{3BB7A256-AFF2-4A83-81ED-9D82D424F3F5}"/>
                </a:ext>
              </a:extLst>
            </p:cNvPr>
            <p:cNvSpPr/>
            <p:nvPr/>
          </p:nvSpPr>
          <p:spPr>
            <a:xfrm>
              <a:off x="9105846" y="2967275"/>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6" name="Rectangle: Rounded Corners 85">
              <a:extLst>
                <a:ext uri="{FF2B5EF4-FFF2-40B4-BE49-F238E27FC236}">
                  <a16:creationId xmlns:a16="http://schemas.microsoft.com/office/drawing/2014/main" id="{6E27CBCD-7AF5-41D3-8A75-7FC5ED3C4E47}"/>
                </a:ext>
              </a:extLst>
            </p:cNvPr>
            <p:cNvSpPr/>
            <p:nvPr/>
          </p:nvSpPr>
          <p:spPr>
            <a:xfrm>
              <a:off x="9115899" y="315512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7" name="Rectangle: Rounded Corners 86">
              <a:extLst>
                <a:ext uri="{FF2B5EF4-FFF2-40B4-BE49-F238E27FC236}">
                  <a16:creationId xmlns:a16="http://schemas.microsoft.com/office/drawing/2014/main" id="{6DE46E1F-4084-48D9-BA2D-6E7EA5DFCDC4}"/>
                </a:ext>
              </a:extLst>
            </p:cNvPr>
            <p:cNvSpPr/>
            <p:nvPr/>
          </p:nvSpPr>
          <p:spPr>
            <a:xfrm>
              <a:off x="9112379" y="335111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Rectangle: Rounded Corners 87">
              <a:extLst>
                <a:ext uri="{FF2B5EF4-FFF2-40B4-BE49-F238E27FC236}">
                  <a16:creationId xmlns:a16="http://schemas.microsoft.com/office/drawing/2014/main" id="{AB0D3AD7-3464-4058-9F48-FDDC08C2E0BA}"/>
                </a:ext>
              </a:extLst>
            </p:cNvPr>
            <p:cNvSpPr/>
            <p:nvPr/>
          </p:nvSpPr>
          <p:spPr>
            <a:xfrm>
              <a:off x="9109520" y="355517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9" name="Rectangle: Rounded Corners 88">
              <a:extLst>
                <a:ext uri="{FF2B5EF4-FFF2-40B4-BE49-F238E27FC236}">
                  <a16:creationId xmlns:a16="http://schemas.microsoft.com/office/drawing/2014/main" id="{D08FCC97-34B9-48B8-942A-FCD6A6F268AF}"/>
                </a:ext>
              </a:extLst>
            </p:cNvPr>
            <p:cNvSpPr/>
            <p:nvPr/>
          </p:nvSpPr>
          <p:spPr>
            <a:xfrm>
              <a:off x="9105846" y="376602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Rectangle: Rounded Corners 89">
              <a:extLst>
                <a:ext uri="{FF2B5EF4-FFF2-40B4-BE49-F238E27FC236}">
                  <a16:creationId xmlns:a16="http://schemas.microsoft.com/office/drawing/2014/main" id="{BAAC1C49-D2F7-4478-AC21-3755DD191E89}"/>
                </a:ext>
              </a:extLst>
            </p:cNvPr>
            <p:cNvSpPr/>
            <p:nvPr/>
          </p:nvSpPr>
          <p:spPr>
            <a:xfrm>
              <a:off x="9105223" y="397151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Rectangle: Rounded Corners 90">
              <a:extLst>
                <a:ext uri="{FF2B5EF4-FFF2-40B4-BE49-F238E27FC236}">
                  <a16:creationId xmlns:a16="http://schemas.microsoft.com/office/drawing/2014/main" id="{9D9E3D1F-16D8-4F2D-88D0-47EF2E325744}"/>
                </a:ext>
              </a:extLst>
            </p:cNvPr>
            <p:cNvSpPr/>
            <p:nvPr/>
          </p:nvSpPr>
          <p:spPr>
            <a:xfrm>
              <a:off x="9105222" y="4160804"/>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2" name="Rectangle: Rounded Corners 91">
              <a:extLst>
                <a:ext uri="{FF2B5EF4-FFF2-40B4-BE49-F238E27FC236}">
                  <a16:creationId xmlns:a16="http://schemas.microsoft.com/office/drawing/2014/main" id="{03140AA4-A080-4C11-8A96-86859E4F29D5}"/>
                </a:ext>
              </a:extLst>
            </p:cNvPr>
            <p:cNvSpPr/>
            <p:nvPr/>
          </p:nvSpPr>
          <p:spPr>
            <a:xfrm>
              <a:off x="9105849" y="436303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3" name="Rectangle: Rounded Corners 92">
              <a:extLst>
                <a:ext uri="{FF2B5EF4-FFF2-40B4-BE49-F238E27FC236}">
                  <a16:creationId xmlns:a16="http://schemas.microsoft.com/office/drawing/2014/main" id="{46880DFD-62FC-4405-ABE3-4B49C1F7B7E5}"/>
                </a:ext>
              </a:extLst>
            </p:cNvPr>
            <p:cNvSpPr/>
            <p:nvPr/>
          </p:nvSpPr>
          <p:spPr>
            <a:xfrm>
              <a:off x="9098773" y="4561671"/>
              <a:ext cx="145515" cy="399559"/>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4" name="Rectangle: Rounded Corners 93">
              <a:extLst>
                <a:ext uri="{FF2B5EF4-FFF2-40B4-BE49-F238E27FC236}">
                  <a16:creationId xmlns:a16="http://schemas.microsoft.com/office/drawing/2014/main" id="{3814939F-98D4-436D-AE9E-13739893FE2E}"/>
                </a:ext>
              </a:extLst>
            </p:cNvPr>
            <p:cNvSpPr/>
            <p:nvPr/>
          </p:nvSpPr>
          <p:spPr>
            <a:xfrm>
              <a:off x="9291013" y="1606533"/>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5" name="Rectangle: Rounded Corners 94">
              <a:extLst>
                <a:ext uri="{FF2B5EF4-FFF2-40B4-BE49-F238E27FC236}">
                  <a16:creationId xmlns:a16="http://schemas.microsoft.com/office/drawing/2014/main" id="{331092BB-E656-40F2-99BC-195D987D46CF}"/>
                </a:ext>
              </a:extLst>
            </p:cNvPr>
            <p:cNvSpPr/>
            <p:nvPr/>
          </p:nvSpPr>
          <p:spPr>
            <a:xfrm>
              <a:off x="9291013" y="1801948"/>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6" name="Rectangle: Rounded Corners 95">
              <a:extLst>
                <a:ext uri="{FF2B5EF4-FFF2-40B4-BE49-F238E27FC236}">
                  <a16:creationId xmlns:a16="http://schemas.microsoft.com/office/drawing/2014/main" id="{4DCC7D69-97A2-4AD7-B874-123C0C11459B}"/>
                </a:ext>
              </a:extLst>
            </p:cNvPr>
            <p:cNvSpPr/>
            <p:nvPr/>
          </p:nvSpPr>
          <p:spPr>
            <a:xfrm>
              <a:off x="9291013" y="2005121"/>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7" name="Rectangle: Rounded Corners 96">
              <a:extLst>
                <a:ext uri="{FF2B5EF4-FFF2-40B4-BE49-F238E27FC236}">
                  <a16:creationId xmlns:a16="http://schemas.microsoft.com/office/drawing/2014/main" id="{A7DD68D9-1C26-428D-B724-DACF4D01DB54}"/>
                </a:ext>
              </a:extLst>
            </p:cNvPr>
            <p:cNvSpPr/>
            <p:nvPr/>
          </p:nvSpPr>
          <p:spPr>
            <a:xfrm>
              <a:off x="9289089" y="2205427"/>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8" name="Rectangle: Rounded Corners 97">
              <a:extLst>
                <a:ext uri="{FF2B5EF4-FFF2-40B4-BE49-F238E27FC236}">
                  <a16:creationId xmlns:a16="http://schemas.microsoft.com/office/drawing/2014/main" id="{F01F6B6C-CBAA-4F01-B2EC-1AE1F8F314FC}"/>
                </a:ext>
              </a:extLst>
            </p:cNvPr>
            <p:cNvSpPr/>
            <p:nvPr/>
          </p:nvSpPr>
          <p:spPr>
            <a:xfrm>
              <a:off x="9289089" y="2400842"/>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9" name="Rectangle: Rounded Corners 98">
              <a:extLst>
                <a:ext uri="{FF2B5EF4-FFF2-40B4-BE49-F238E27FC236}">
                  <a16:creationId xmlns:a16="http://schemas.microsoft.com/office/drawing/2014/main" id="{99632637-F415-41C0-B2BB-50851DE5F38B}"/>
                </a:ext>
              </a:extLst>
            </p:cNvPr>
            <p:cNvSpPr/>
            <p:nvPr/>
          </p:nvSpPr>
          <p:spPr>
            <a:xfrm>
              <a:off x="9289089" y="2604015"/>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0" name="Rectangle: Rounded Corners 99">
              <a:extLst>
                <a:ext uri="{FF2B5EF4-FFF2-40B4-BE49-F238E27FC236}">
                  <a16:creationId xmlns:a16="http://schemas.microsoft.com/office/drawing/2014/main" id="{E868DE85-B582-463B-8117-F180166668F8}"/>
                </a:ext>
              </a:extLst>
            </p:cNvPr>
            <p:cNvSpPr/>
            <p:nvPr/>
          </p:nvSpPr>
          <p:spPr>
            <a:xfrm>
              <a:off x="9289089" y="2798096"/>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1" name="Rectangle: Rounded Corners 100">
              <a:extLst>
                <a:ext uri="{FF2B5EF4-FFF2-40B4-BE49-F238E27FC236}">
                  <a16:creationId xmlns:a16="http://schemas.microsoft.com/office/drawing/2014/main" id="{E302A424-410E-4525-98F5-B1F00E86A9F3}"/>
                </a:ext>
              </a:extLst>
            </p:cNvPr>
            <p:cNvSpPr/>
            <p:nvPr/>
          </p:nvSpPr>
          <p:spPr>
            <a:xfrm>
              <a:off x="9289089" y="2993511"/>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2" name="Rectangle: Rounded Corners 101">
              <a:extLst>
                <a:ext uri="{FF2B5EF4-FFF2-40B4-BE49-F238E27FC236}">
                  <a16:creationId xmlns:a16="http://schemas.microsoft.com/office/drawing/2014/main" id="{6245DB58-3369-4366-9144-3455677BA575}"/>
                </a:ext>
              </a:extLst>
            </p:cNvPr>
            <p:cNvSpPr/>
            <p:nvPr/>
          </p:nvSpPr>
          <p:spPr>
            <a:xfrm>
              <a:off x="9289089" y="3196684"/>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3" name="Rectangle: Rounded Corners 102">
              <a:extLst>
                <a:ext uri="{FF2B5EF4-FFF2-40B4-BE49-F238E27FC236}">
                  <a16:creationId xmlns:a16="http://schemas.microsoft.com/office/drawing/2014/main" id="{8BAC0C95-C08D-47FF-B85C-4EC041BC5595}"/>
                </a:ext>
              </a:extLst>
            </p:cNvPr>
            <p:cNvSpPr/>
            <p:nvPr/>
          </p:nvSpPr>
          <p:spPr>
            <a:xfrm>
              <a:off x="9289089" y="3395060"/>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4" name="Rectangle: Rounded Corners 103">
              <a:extLst>
                <a:ext uri="{FF2B5EF4-FFF2-40B4-BE49-F238E27FC236}">
                  <a16:creationId xmlns:a16="http://schemas.microsoft.com/office/drawing/2014/main" id="{783A9EF2-19B8-43AE-A3A5-EEAA833C2182}"/>
                </a:ext>
              </a:extLst>
            </p:cNvPr>
            <p:cNvSpPr/>
            <p:nvPr/>
          </p:nvSpPr>
          <p:spPr>
            <a:xfrm>
              <a:off x="9289089" y="3590475"/>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5" name="Rectangle: Rounded Corners 104">
              <a:extLst>
                <a:ext uri="{FF2B5EF4-FFF2-40B4-BE49-F238E27FC236}">
                  <a16:creationId xmlns:a16="http://schemas.microsoft.com/office/drawing/2014/main" id="{29E9A3DC-BD2B-4F54-9DD0-36BCD3893A11}"/>
                </a:ext>
              </a:extLst>
            </p:cNvPr>
            <p:cNvSpPr/>
            <p:nvPr/>
          </p:nvSpPr>
          <p:spPr>
            <a:xfrm>
              <a:off x="9289089" y="3793648"/>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6" name="Rectangle: Rounded Corners 105">
              <a:extLst>
                <a:ext uri="{FF2B5EF4-FFF2-40B4-BE49-F238E27FC236}">
                  <a16:creationId xmlns:a16="http://schemas.microsoft.com/office/drawing/2014/main" id="{F5067291-8AF1-4378-AB9F-28A0AEB87559}"/>
                </a:ext>
              </a:extLst>
            </p:cNvPr>
            <p:cNvSpPr/>
            <p:nvPr/>
          </p:nvSpPr>
          <p:spPr>
            <a:xfrm>
              <a:off x="9289089" y="4006252"/>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7" name="Rectangle: Rounded Corners 106">
              <a:extLst>
                <a:ext uri="{FF2B5EF4-FFF2-40B4-BE49-F238E27FC236}">
                  <a16:creationId xmlns:a16="http://schemas.microsoft.com/office/drawing/2014/main" id="{3D816B82-00A0-49B8-A605-49AC846D90BD}"/>
                </a:ext>
              </a:extLst>
            </p:cNvPr>
            <p:cNvSpPr/>
            <p:nvPr/>
          </p:nvSpPr>
          <p:spPr>
            <a:xfrm>
              <a:off x="9289089" y="4201667"/>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8" name="Rectangle: Rounded Corners 107">
              <a:extLst>
                <a:ext uri="{FF2B5EF4-FFF2-40B4-BE49-F238E27FC236}">
                  <a16:creationId xmlns:a16="http://schemas.microsoft.com/office/drawing/2014/main" id="{9F735EE0-6547-4D22-B427-43591A3FB416}"/>
                </a:ext>
              </a:extLst>
            </p:cNvPr>
            <p:cNvSpPr/>
            <p:nvPr/>
          </p:nvSpPr>
          <p:spPr>
            <a:xfrm>
              <a:off x="9289089" y="4404840"/>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9" name="Rectangle: Rounded Corners 108">
              <a:extLst>
                <a:ext uri="{FF2B5EF4-FFF2-40B4-BE49-F238E27FC236}">
                  <a16:creationId xmlns:a16="http://schemas.microsoft.com/office/drawing/2014/main" id="{1F8EA388-A2FB-489E-9E3C-1173EF0B17D5}"/>
                </a:ext>
              </a:extLst>
            </p:cNvPr>
            <p:cNvSpPr/>
            <p:nvPr/>
          </p:nvSpPr>
          <p:spPr>
            <a:xfrm>
              <a:off x="9289089" y="4589132"/>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0" name="Rectangle: Rounded Corners 109">
              <a:extLst>
                <a:ext uri="{FF2B5EF4-FFF2-40B4-BE49-F238E27FC236}">
                  <a16:creationId xmlns:a16="http://schemas.microsoft.com/office/drawing/2014/main" id="{3B6148A2-5AC6-498C-82BC-7DD9F81ED086}"/>
                </a:ext>
              </a:extLst>
            </p:cNvPr>
            <p:cNvSpPr/>
            <p:nvPr/>
          </p:nvSpPr>
          <p:spPr>
            <a:xfrm>
              <a:off x="9289089" y="4784547"/>
              <a:ext cx="77816"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1" name="Rectangle: Rounded Corners 110">
              <a:extLst>
                <a:ext uri="{FF2B5EF4-FFF2-40B4-BE49-F238E27FC236}">
                  <a16:creationId xmlns:a16="http://schemas.microsoft.com/office/drawing/2014/main" id="{73620F43-CE18-41C8-9587-1F4C61977B9E}"/>
                </a:ext>
              </a:extLst>
            </p:cNvPr>
            <p:cNvSpPr/>
            <p:nvPr/>
          </p:nvSpPr>
          <p:spPr>
            <a:xfrm>
              <a:off x="8902951" y="1606533"/>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2" name="Rectangle: Rounded Corners 111">
              <a:extLst>
                <a:ext uri="{FF2B5EF4-FFF2-40B4-BE49-F238E27FC236}">
                  <a16:creationId xmlns:a16="http://schemas.microsoft.com/office/drawing/2014/main" id="{28A299C8-A8B0-479F-8796-060E8C6D83D6}"/>
                </a:ext>
              </a:extLst>
            </p:cNvPr>
            <p:cNvSpPr/>
            <p:nvPr/>
          </p:nvSpPr>
          <p:spPr>
            <a:xfrm>
              <a:off x="8905442" y="2539417"/>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3" name="Rectangle: Rounded Corners 112">
              <a:extLst>
                <a:ext uri="{FF2B5EF4-FFF2-40B4-BE49-F238E27FC236}">
                  <a16:creationId xmlns:a16="http://schemas.microsoft.com/office/drawing/2014/main" id="{26C3E16B-E057-4A25-978C-05FAD42E49C2}"/>
                </a:ext>
              </a:extLst>
            </p:cNvPr>
            <p:cNvSpPr/>
            <p:nvPr/>
          </p:nvSpPr>
          <p:spPr>
            <a:xfrm>
              <a:off x="8908203" y="273750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4" name="Rectangle: Rounded Corners 113">
              <a:extLst>
                <a:ext uri="{FF2B5EF4-FFF2-40B4-BE49-F238E27FC236}">
                  <a16:creationId xmlns:a16="http://schemas.microsoft.com/office/drawing/2014/main" id="{FB76903F-29BC-4C0D-977A-6AC9E846FA88}"/>
                </a:ext>
              </a:extLst>
            </p:cNvPr>
            <p:cNvSpPr/>
            <p:nvPr/>
          </p:nvSpPr>
          <p:spPr>
            <a:xfrm>
              <a:off x="8907684" y="2926195"/>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5" name="Rectangle: Rounded Corners 114">
              <a:extLst>
                <a:ext uri="{FF2B5EF4-FFF2-40B4-BE49-F238E27FC236}">
                  <a16:creationId xmlns:a16="http://schemas.microsoft.com/office/drawing/2014/main" id="{867483AF-EB42-4708-B658-A1A2BCCAB559}"/>
                </a:ext>
              </a:extLst>
            </p:cNvPr>
            <p:cNvSpPr/>
            <p:nvPr/>
          </p:nvSpPr>
          <p:spPr>
            <a:xfrm>
              <a:off x="8904943" y="2363322"/>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6" name="Rectangle: Rounded Corners 115">
              <a:extLst>
                <a:ext uri="{FF2B5EF4-FFF2-40B4-BE49-F238E27FC236}">
                  <a16:creationId xmlns:a16="http://schemas.microsoft.com/office/drawing/2014/main" id="{1B6E233E-0095-4F21-89AE-407DD2AB96EE}"/>
                </a:ext>
              </a:extLst>
            </p:cNvPr>
            <p:cNvSpPr/>
            <p:nvPr/>
          </p:nvSpPr>
          <p:spPr>
            <a:xfrm>
              <a:off x="8905202" y="3305541"/>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7" name="Rectangle: Rounded Corners 116">
              <a:extLst>
                <a:ext uri="{FF2B5EF4-FFF2-40B4-BE49-F238E27FC236}">
                  <a16:creationId xmlns:a16="http://schemas.microsoft.com/office/drawing/2014/main" id="{D44698E3-A420-48BA-ACC1-8A199AE28A16}"/>
                </a:ext>
              </a:extLst>
            </p:cNvPr>
            <p:cNvSpPr/>
            <p:nvPr/>
          </p:nvSpPr>
          <p:spPr>
            <a:xfrm>
              <a:off x="8907963" y="3503630"/>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8" name="Rectangle: Rounded Corners 117">
              <a:extLst>
                <a:ext uri="{FF2B5EF4-FFF2-40B4-BE49-F238E27FC236}">
                  <a16:creationId xmlns:a16="http://schemas.microsoft.com/office/drawing/2014/main" id="{DE91EBA0-5F81-4B53-AE8B-897C49889D18}"/>
                </a:ext>
              </a:extLst>
            </p:cNvPr>
            <p:cNvSpPr/>
            <p:nvPr/>
          </p:nvSpPr>
          <p:spPr>
            <a:xfrm>
              <a:off x="8907444" y="3692319"/>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9" name="Rectangle: Rounded Corners 118">
              <a:extLst>
                <a:ext uri="{FF2B5EF4-FFF2-40B4-BE49-F238E27FC236}">
                  <a16:creationId xmlns:a16="http://schemas.microsoft.com/office/drawing/2014/main" id="{FBFD092F-3113-4442-BC56-F0B5DE7E7B82}"/>
                </a:ext>
              </a:extLst>
            </p:cNvPr>
            <p:cNvSpPr/>
            <p:nvPr/>
          </p:nvSpPr>
          <p:spPr>
            <a:xfrm>
              <a:off x="8904703" y="312944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0" name="Rectangle: Rounded Corners 119">
              <a:extLst>
                <a:ext uri="{FF2B5EF4-FFF2-40B4-BE49-F238E27FC236}">
                  <a16:creationId xmlns:a16="http://schemas.microsoft.com/office/drawing/2014/main" id="{9B7CD5F4-92AE-4919-A02F-9B42281FED64}"/>
                </a:ext>
              </a:extLst>
            </p:cNvPr>
            <p:cNvSpPr/>
            <p:nvPr/>
          </p:nvSpPr>
          <p:spPr>
            <a:xfrm>
              <a:off x="8904836" y="4064948"/>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1" name="Rectangle: Rounded Corners 120">
              <a:extLst>
                <a:ext uri="{FF2B5EF4-FFF2-40B4-BE49-F238E27FC236}">
                  <a16:creationId xmlns:a16="http://schemas.microsoft.com/office/drawing/2014/main" id="{DCF834ED-4B62-4BAF-8E70-0551728B98BB}"/>
                </a:ext>
              </a:extLst>
            </p:cNvPr>
            <p:cNvSpPr/>
            <p:nvPr/>
          </p:nvSpPr>
          <p:spPr>
            <a:xfrm>
              <a:off x="8907597" y="4263037"/>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2" name="Rectangle: Rounded Corners 121">
              <a:extLst>
                <a:ext uri="{FF2B5EF4-FFF2-40B4-BE49-F238E27FC236}">
                  <a16:creationId xmlns:a16="http://schemas.microsoft.com/office/drawing/2014/main" id="{3DC7E20E-D497-41E4-8EE9-A193ACD0CAC4}"/>
                </a:ext>
              </a:extLst>
            </p:cNvPr>
            <p:cNvSpPr/>
            <p:nvPr/>
          </p:nvSpPr>
          <p:spPr>
            <a:xfrm>
              <a:off x="8907078" y="4451726"/>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3" name="Rectangle: Rounded Corners 122">
              <a:extLst>
                <a:ext uri="{FF2B5EF4-FFF2-40B4-BE49-F238E27FC236}">
                  <a16:creationId xmlns:a16="http://schemas.microsoft.com/office/drawing/2014/main" id="{B11208BF-6DDC-4F49-9C3F-860DA87B5950}"/>
                </a:ext>
              </a:extLst>
            </p:cNvPr>
            <p:cNvSpPr/>
            <p:nvPr/>
          </p:nvSpPr>
          <p:spPr>
            <a:xfrm>
              <a:off x="8904337" y="3888853"/>
              <a:ext cx="138983" cy="154428"/>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4" name="Rectangle: Rounded Corners 123">
              <a:extLst>
                <a:ext uri="{FF2B5EF4-FFF2-40B4-BE49-F238E27FC236}">
                  <a16:creationId xmlns:a16="http://schemas.microsoft.com/office/drawing/2014/main" id="{BA6F0136-D1E6-4654-9F2A-D9CB56821741}"/>
                </a:ext>
              </a:extLst>
            </p:cNvPr>
            <p:cNvSpPr/>
            <p:nvPr/>
          </p:nvSpPr>
          <p:spPr>
            <a:xfrm>
              <a:off x="8902951" y="4659795"/>
              <a:ext cx="138983" cy="299220"/>
            </a:xfrm>
            <a:prstGeom prst="roundRect">
              <a:avLst>
                <a:gd name="adj" fmla="val 142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25" name="Group 124">
            <a:extLst>
              <a:ext uri="{FF2B5EF4-FFF2-40B4-BE49-F238E27FC236}">
                <a16:creationId xmlns:a16="http://schemas.microsoft.com/office/drawing/2014/main" id="{B2E634BF-AEBE-40B7-BF72-BB01E3642071}"/>
              </a:ext>
            </a:extLst>
          </p:cNvPr>
          <p:cNvGrpSpPr/>
          <p:nvPr/>
        </p:nvGrpSpPr>
        <p:grpSpPr>
          <a:xfrm>
            <a:off x="8149302" y="5700647"/>
            <a:ext cx="1196514" cy="926520"/>
            <a:chOff x="8149302" y="5700647"/>
            <a:chExt cx="1196514" cy="926520"/>
          </a:xfrm>
        </p:grpSpPr>
        <p:sp>
          <p:nvSpPr>
            <p:cNvPr id="126" name="Oval 125">
              <a:extLst>
                <a:ext uri="{FF2B5EF4-FFF2-40B4-BE49-F238E27FC236}">
                  <a16:creationId xmlns:a16="http://schemas.microsoft.com/office/drawing/2014/main" id="{9D0E1F75-DCED-4CB8-8A74-F75493A43B15}"/>
                </a:ext>
              </a:extLst>
            </p:cNvPr>
            <p:cNvSpPr/>
            <p:nvPr/>
          </p:nvSpPr>
          <p:spPr>
            <a:xfrm>
              <a:off x="8149302" y="5700647"/>
              <a:ext cx="887483" cy="926520"/>
            </a:xfrm>
            <a:prstGeom prst="ellipse">
              <a:avLst/>
            </a:prstGeom>
            <a:solidFill>
              <a:srgbClr val="E48D2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7" name="Rectangle: Rounded Corners 126">
              <a:extLst>
                <a:ext uri="{FF2B5EF4-FFF2-40B4-BE49-F238E27FC236}">
                  <a16:creationId xmlns:a16="http://schemas.microsoft.com/office/drawing/2014/main" id="{72193689-1FFB-49C9-843D-6742E787F93B}"/>
                </a:ext>
              </a:extLst>
            </p:cNvPr>
            <p:cNvSpPr/>
            <p:nvPr/>
          </p:nvSpPr>
          <p:spPr>
            <a:xfrm rot="694126">
              <a:off x="9018006" y="6225810"/>
              <a:ext cx="327810" cy="1286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8" name="Freeform: Shape 127">
              <a:extLst>
                <a:ext uri="{FF2B5EF4-FFF2-40B4-BE49-F238E27FC236}">
                  <a16:creationId xmlns:a16="http://schemas.microsoft.com/office/drawing/2014/main" id="{8F80F984-5B73-4A74-999C-BA3200B1C722}"/>
                </a:ext>
              </a:extLst>
            </p:cNvPr>
            <p:cNvSpPr/>
            <p:nvPr/>
          </p:nvSpPr>
          <p:spPr>
            <a:xfrm>
              <a:off x="8179676" y="5730766"/>
              <a:ext cx="828760" cy="422953"/>
            </a:xfrm>
            <a:custGeom>
              <a:avLst/>
              <a:gdLst>
                <a:gd name="connsiteX0" fmla="*/ 0 w 822434"/>
                <a:gd name="connsiteY0" fmla="*/ 470337 h 470337"/>
                <a:gd name="connsiteX1" fmla="*/ 28903 w 822434"/>
                <a:gd name="connsiteY1" fmla="*/ 278524 h 470337"/>
                <a:gd name="connsiteX2" fmla="*/ 78827 w 822434"/>
                <a:gd name="connsiteY2" fmla="*/ 186558 h 470337"/>
                <a:gd name="connsiteX3" fmla="*/ 149772 w 822434"/>
                <a:gd name="connsiteY3" fmla="*/ 99848 h 470337"/>
                <a:gd name="connsiteX4" fmla="*/ 215462 w 822434"/>
                <a:gd name="connsiteY4" fmla="*/ 52551 h 470337"/>
                <a:gd name="connsiteX5" fmla="*/ 317938 w 822434"/>
                <a:gd name="connsiteY5" fmla="*/ 5255 h 470337"/>
                <a:gd name="connsiteX6" fmla="*/ 436179 w 822434"/>
                <a:gd name="connsiteY6" fmla="*/ 0 h 470337"/>
                <a:gd name="connsiteX7" fmla="*/ 564931 w 822434"/>
                <a:gd name="connsiteY7" fmla="*/ 36786 h 470337"/>
                <a:gd name="connsiteX8" fmla="*/ 643758 w 822434"/>
                <a:gd name="connsiteY8" fmla="*/ 73572 h 470337"/>
                <a:gd name="connsiteX9" fmla="*/ 706821 w 822434"/>
                <a:gd name="connsiteY9" fmla="*/ 144517 h 470337"/>
                <a:gd name="connsiteX10" fmla="*/ 777765 w 822434"/>
                <a:gd name="connsiteY10" fmla="*/ 233855 h 470337"/>
                <a:gd name="connsiteX11" fmla="*/ 822434 w 822434"/>
                <a:gd name="connsiteY11" fmla="*/ 402020 h 470337"/>
                <a:gd name="connsiteX12" fmla="*/ 819807 w 822434"/>
                <a:gd name="connsiteY12" fmla="*/ 462455 h 470337"/>
                <a:gd name="connsiteX13" fmla="*/ 751490 w 822434"/>
                <a:gd name="connsiteY13" fmla="*/ 378372 h 470337"/>
                <a:gd name="connsiteX14" fmla="*/ 670034 w 822434"/>
                <a:gd name="connsiteY14" fmla="*/ 346841 h 470337"/>
                <a:gd name="connsiteX15" fmla="*/ 593834 w 822434"/>
                <a:gd name="connsiteY15" fmla="*/ 352096 h 470337"/>
                <a:gd name="connsiteX16" fmla="*/ 536027 w 822434"/>
                <a:gd name="connsiteY16" fmla="*/ 341586 h 470337"/>
                <a:gd name="connsiteX17" fmla="*/ 483476 w 822434"/>
                <a:gd name="connsiteY17" fmla="*/ 323193 h 470337"/>
                <a:gd name="connsiteX18" fmla="*/ 386255 w 822434"/>
                <a:gd name="connsiteY18" fmla="*/ 320565 h 470337"/>
                <a:gd name="connsiteX19" fmla="*/ 302172 w 822434"/>
                <a:gd name="connsiteY19" fmla="*/ 325820 h 470337"/>
                <a:gd name="connsiteX20" fmla="*/ 270641 w 822434"/>
                <a:gd name="connsiteY20" fmla="*/ 328448 h 470337"/>
                <a:gd name="connsiteX21" fmla="*/ 189186 w 822434"/>
                <a:gd name="connsiteY21" fmla="*/ 357351 h 470337"/>
                <a:gd name="connsiteX22" fmla="*/ 136634 w 822434"/>
                <a:gd name="connsiteY22" fmla="*/ 381000 h 470337"/>
                <a:gd name="connsiteX23" fmla="*/ 112986 w 822434"/>
                <a:gd name="connsiteY23" fmla="*/ 396765 h 470337"/>
                <a:gd name="connsiteX24" fmla="*/ 81455 w 822434"/>
                <a:gd name="connsiteY24" fmla="*/ 423041 h 470337"/>
                <a:gd name="connsiteX25" fmla="*/ 60434 w 822434"/>
                <a:gd name="connsiteY25" fmla="*/ 438806 h 470337"/>
                <a:gd name="connsiteX26" fmla="*/ 0 w 822434"/>
                <a:gd name="connsiteY26" fmla="*/ 470337 h 4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2434" h="470337">
                  <a:moveTo>
                    <a:pt x="0" y="470337"/>
                  </a:moveTo>
                  <a:lnTo>
                    <a:pt x="28903" y="278524"/>
                  </a:lnTo>
                  <a:lnTo>
                    <a:pt x="78827" y="186558"/>
                  </a:lnTo>
                  <a:lnTo>
                    <a:pt x="149772" y="99848"/>
                  </a:lnTo>
                  <a:lnTo>
                    <a:pt x="215462" y="52551"/>
                  </a:lnTo>
                  <a:lnTo>
                    <a:pt x="317938" y="5255"/>
                  </a:lnTo>
                  <a:lnTo>
                    <a:pt x="436179" y="0"/>
                  </a:lnTo>
                  <a:lnTo>
                    <a:pt x="564931" y="36786"/>
                  </a:lnTo>
                  <a:lnTo>
                    <a:pt x="643758" y="73572"/>
                  </a:lnTo>
                  <a:lnTo>
                    <a:pt x="706821" y="144517"/>
                  </a:lnTo>
                  <a:lnTo>
                    <a:pt x="777765" y="233855"/>
                  </a:lnTo>
                  <a:lnTo>
                    <a:pt x="822434" y="402020"/>
                  </a:lnTo>
                  <a:lnTo>
                    <a:pt x="819807" y="462455"/>
                  </a:lnTo>
                  <a:lnTo>
                    <a:pt x="751490" y="378372"/>
                  </a:lnTo>
                  <a:lnTo>
                    <a:pt x="670034" y="346841"/>
                  </a:lnTo>
                  <a:lnTo>
                    <a:pt x="593834" y="352096"/>
                  </a:lnTo>
                  <a:lnTo>
                    <a:pt x="536027" y="341586"/>
                  </a:lnTo>
                  <a:lnTo>
                    <a:pt x="483476" y="323193"/>
                  </a:lnTo>
                  <a:lnTo>
                    <a:pt x="386255" y="320565"/>
                  </a:lnTo>
                  <a:lnTo>
                    <a:pt x="302172" y="325820"/>
                  </a:lnTo>
                  <a:cubicBezTo>
                    <a:pt x="275912" y="328738"/>
                    <a:pt x="286455" y="328448"/>
                    <a:pt x="270641" y="328448"/>
                  </a:cubicBezTo>
                  <a:lnTo>
                    <a:pt x="189186" y="357351"/>
                  </a:lnTo>
                  <a:lnTo>
                    <a:pt x="136634" y="381000"/>
                  </a:lnTo>
                  <a:cubicBezTo>
                    <a:pt x="116647" y="395275"/>
                    <a:pt x="124980" y="390767"/>
                    <a:pt x="112986" y="396765"/>
                  </a:cubicBezTo>
                  <a:lnTo>
                    <a:pt x="81455" y="423041"/>
                  </a:lnTo>
                  <a:cubicBezTo>
                    <a:pt x="62397" y="439376"/>
                    <a:pt x="71137" y="438806"/>
                    <a:pt x="60434" y="438806"/>
                  </a:cubicBezTo>
                  <a:lnTo>
                    <a:pt x="0" y="470337"/>
                  </a:lnTo>
                  <a:close/>
                </a:path>
              </a:pathLst>
            </a:custGeom>
            <a:solidFill>
              <a:srgbClr val="EBA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29" name="Group 128">
            <a:extLst>
              <a:ext uri="{FF2B5EF4-FFF2-40B4-BE49-F238E27FC236}">
                <a16:creationId xmlns:a16="http://schemas.microsoft.com/office/drawing/2014/main" id="{6BB03E2B-65D2-43CC-B083-6EC37C9F1C0B}"/>
              </a:ext>
            </a:extLst>
          </p:cNvPr>
          <p:cNvGrpSpPr/>
          <p:nvPr/>
        </p:nvGrpSpPr>
        <p:grpSpPr>
          <a:xfrm rot="6891701">
            <a:off x="8902348" y="53768"/>
            <a:ext cx="925947" cy="1248118"/>
            <a:chOff x="4541519" y="800814"/>
            <a:chExt cx="1775015" cy="1856748"/>
          </a:xfrm>
        </p:grpSpPr>
        <p:sp>
          <p:nvSpPr>
            <p:cNvPr id="130" name="Rectangle: Rounded Corners 129">
              <a:extLst>
                <a:ext uri="{FF2B5EF4-FFF2-40B4-BE49-F238E27FC236}">
                  <a16:creationId xmlns:a16="http://schemas.microsoft.com/office/drawing/2014/main" id="{99323451-4237-4C76-A643-1EB5BB059DC8}"/>
                </a:ext>
              </a:extLst>
            </p:cNvPr>
            <p:cNvSpPr/>
            <p:nvPr/>
          </p:nvSpPr>
          <p:spPr>
            <a:xfrm>
              <a:off x="4755748" y="800814"/>
              <a:ext cx="1560786" cy="1856748"/>
            </a:xfrm>
            <a:prstGeom prst="roundRect">
              <a:avLst>
                <a:gd name="adj" fmla="val 0"/>
              </a:avLst>
            </a:prstGeom>
            <a:solidFill>
              <a:srgbClr val="F35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1" name="Rectangle: Rounded Corners 130">
              <a:extLst>
                <a:ext uri="{FF2B5EF4-FFF2-40B4-BE49-F238E27FC236}">
                  <a16:creationId xmlns:a16="http://schemas.microsoft.com/office/drawing/2014/main" id="{CAC9FFA5-681A-4B2E-8EA9-FEED937E9A84}"/>
                </a:ext>
              </a:extLst>
            </p:cNvPr>
            <p:cNvSpPr/>
            <p:nvPr/>
          </p:nvSpPr>
          <p:spPr>
            <a:xfrm>
              <a:off x="4906221" y="1011018"/>
              <a:ext cx="1259840" cy="277942"/>
            </a:xfrm>
            <a:prstGeom prst="roundRect">
              <a:avLst>
                <a:gd name="adj" fmla="val 53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2" name="Rectangle: Top Corners Rounded 131">
              <a:extLst>
                <a:ext uri="{FF2B5EF4-FFF2-40B4-BE49-F238E27FC236}">
                  <a16:creationId xmlns:a16="http://schemas.microsoft.com/office/drawing/2014/main" id="{EDA0424B-A705-45C0-9997-B8F82797703A}"/>
                </a:ext>
              </a:extLst>
            </p:cNvPr>
            <p:cNvSpPr/>
            <p:nvPr/>
          </p:nvSpPr>
          <p:spPr>
            <a:xfrm rot="16200000">
              <a:off x="3737628" y="1604705"/>
              <a:ext cx="1856748" cy="248965"/>
            </a:xfrm>
            <a:prstGeom prst="round2SameRect">
              <a:avLst/>
            </a:prstGeom>
            <a:solidFill>
              <a:srgbClr val="518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33" name="Straight Connector 132">
              <a:extLst>
                <a:ext uri="{FF2B5EF4-FFF2-40B4-BE49-F238E27FC236}">
                  <a16:creationId xmlns:a16="http://schemas.microsoft.com/office/drawing/2014/main" id="{CD56918C-46B6-421E-8558-1830EE0FAFBF}"/>
                </a:ext>
              </a:extLst>
            </p:cNvPr>
            <p:cNvCxnSpPr>
              <a:cxnSpLocks/>
            </p:cNvCxnSpPr>
            <p:nvPr/>
          </p:nvCxnSpPr>
          <p:spPr>
            <a:xfrm>
              <a:off x="5029200" y="1072195"/>
              <a:ext cx="10357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9E446A5-FE43-43BA-9268-96D567920C59}"/>
                </a:ext>
              </a:extLst>
            </p:cNvPr>
            <p:cNvCxnSpPr>
              <a:cxnSpLocks/>
            </p:cNvCxnSpPr>
            <p:nvPr/>
          </p:nvCxnSpPr>
          <p:spPr>
            <a:xfrm>
              <a:off x="5029200" y="1159859"/>
              <a:ext cx="10357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Rectangle: Rounded Corners 10">
            <a:extLst>
              <a:ext uri="{FF2B5EF4-FFF2-40B4-BE49-F238E27FC236}">
                <a16:creationId xmlns:a16="http://schemas.microsoft.com/office/drawing/2014/main" id="{9C503236-923C-4E49-9B07-91138236A3B2}"/>
              </a:ext>
            </a:extLst>
          </p:cNvPr>
          <p:cNvSpPr/>
          <p:nvPr/>
        </p:nvSpPr>
        <p:spPr>
          <a:xfrm>
            <a:off x="10241607" y="1245214"/>
            <a:ext cx="1699842" cy="4333632"/>
          </a:xfrm>
          <a:custGeom>
            <a:avLst/>
            <a:gdLst>
              <a:gd name="connsiteX0" fmla="*/ 0 w 2410308"/>
              <a:gd name="connsiteY0" fmla="*/ 69224 h 3889948"/>
              <a:gd name="connsiteX1" fmla="*/ 69224 w 2410308"/>
              <a:gd name="connsiteY1" fmla="*/ 0 h 3889948"/>
              <a:gd name="connsiteX2" fmla="*/ 2341084 w 2410308"/>
              <a:gd name="connsiteY2" fmla="*/ 0 h 3889948"/>
              <a:gd name="connsiteX3" fmla="*/ 2410308 w 2410308"/>
              <a:gd name="connsiteY3" fmla="*/ 69224 h 3889948"/>
              <a:gd name="connsiteX4" fmla="*/ 2410308 w 2410308"/>
              <a:gd name="connsiteY4" fmla="*/ 3820724 h 3889948"/>
              <a:gd name="connsiteX5" fmla="*/ 2341084 w 2410308"/>
              <a:gd name="connsiteY5" fmla="*/ 3889948 h 3889948"/>
              <a:gd name="connsiteX6" fmla="*/ 69224 w 2410308"/>
              <a:gd name="connsiteY6" fmla="*/ 3889948 h 3889948"/>
              <a:gd name="connsiteX7" fmla="*/ 0 w 2410308"/>
              <a:gd name="connsiteY7" fmla="*/ 3820724 h 3889948"/>
              <a:gd name="connsiteX8" fmla="*/ 0 w 2410308"/>
              <a:gd name="connsiteY8" fmla="*/ 69224 h 3889948"/>
              <a:gd name="connsiteX0" fmla="*/ 0 w 2410333"/>
              <a:gd name="connsiteY0" fmla="*/ 335232 h 4155956"/>
              <a:gd name="connsiteX1" fmla="*/ 69224 w 2410333"/>
              <a:gd name="connsiteY1" fmla="*/ 266008 h 4155956"/>
              <a:gd name="connsiteX2" fmla="*/ 2374335 w 2410333"/>
              <a:gd name="connsiteY2" fmla="*/ 0 h 4155956"/>
              <a:gd name="connsiteX3" fmla="*/ 2410308 w 2410333"/>
              <a:gd name="connsiteY3" fmla="*/ 335232 h 4155956"/>
              <a:gd name="connsiteX4" fmla="*/ 2410308 w 2410333"/>
              <a:gd name="connsiteY4" fmla="*/ 4086732 h 4155956"/>
              <a:gd name="connsiteX5" fmla="*/ 2341084 w 2410333"/>
              <a:gd name="connsiteY5" fmla="*/ 4155956 h 4155956"/>
              <a:gd name="connsiteX6" fmla="*/ 69224 w 2410333"/>
              <a:gd name="connsiteY6" fmla="*/ 4155956 h 4155956"/>
              <a:gd name="connsiteX7" fmla="*/ 0 w 2410333"/>
              <a:gd name="connsiteY7" fmla="*/ 4086732 h 4155956"/>
              <a:gd name="connsiteX8" fmla="*/ 0 w 2410333"/>
              <a:gd name="connsiteY8" fmla="*/ 335232 h 4155956"/>
              <a:gd name="connsiteX0" fmla="*/ 0 w 2410333"/>
              <a:gd name="connsiteY0" fmla="*/ 335232 h 4155956"/>
              <a:gd name="connsiteX1" fmla="*/ 69224 w 2410333"/>
              <a:gd name="connsiteY1" fmla="*/ 266008 h 4155956"/>
              <a:gd name="connsiteX2" fmla="*/ 2374335 w 2410333"/>
              <a:gd name="connsiteY2" fmla="*/ 0 h 4155956"/>
              <a:gd name="connsiteX3" fmla="*/ 2410308 w 2410333"/>
              <a:gd name="connsiteY3" fmla="*/ 335232 h 4155956"/>
              <a:gd name="connsiteX4" fmla="*/ 2410308 w 2410333"/>
              <a:gd name="connsiteY4" fmla="*/ 4086732 h 4155956"/>
              <a:gd name="connsiteX5" fmla="*/ 2341084 w 2410333"/>
              <a:gd name="connsiteY5" fmla="*/ 4155956 h 4155956"/>
              <a:gd name="connsiteX6" fmla="*/ 69224 w 2410333"/>
              <a:gd name="connsiteY6" fmla="*/ 4155956 h 4155956"/>
              <a:gd name="connsiteX7" fmla="*/ 0 w 2410333"/>
              <a:gd name="connsiteY7" fmla="*/ 4086732 h 4155956"/>
              <a:gd name="connsiteX8" fmla="*/ 0 w 2410333"/>
              <a:gd name="connsiteY8" fmla="*/ 335232 h 4155956"/>
              <a:gd name="connsiteX0" fmla="*/ 0 w 2410333"/>
              <a:gd name="connsiteY0" fmla="*/ 335232 h 4155956"/>
              <a:gd name="connsiteX1" fmla="*/ 69224 w 2410333"/>
              <a:gd name="connsiteY1" fmla="*/ 266008 h 4155956"/>
              <a:gd name="connsiteX2" fmla="*/ 2374335 w 2410333"/>
              <a:gd name="connsiteY2" fmla="*/ 0 h 4155956"/>
              <a:gd name="connsiteX3" fmla="*/ 2410308 w 2410333"/>
              <a:gd name="connsiteY3" fmla="*/ 335232 h 4155956"/>
              <a:gd name="connsiteX4" fmla="*/ 2410308 w 2410333"/>
              <a:gd name="connsiteY4" fmla="*/ 4086732 h 4155956"/>
              <a:gd name="connsiteX5" fmla="*/ 2341084 w 2410333"/>
              <a:gd name="connsiteY5" fmla="*/ 4155956 h 4155956"/>
              <a:gd name="connsiteX6" fmla="*/ 69224 w 2410333"/>
              <a:gd name="connsiteY6" fmla="*/ 4155956 h 4155956"/>
              <a:gd name="connsiteX7" fmla="*/ 0 w 2410333"/>
              <a:gd name="connsiteY7" fmla="*/ 4086732 h 4155956"/>
              <a:gd name="connsiteX8" fmla="*/ 0 w 2410333"/>
              <a:gd name="connsiteY8" fmla="*/ 335232 h 4155956"/>
              <a:gd name="connsiteX0" fmla="*/ 0 w 2476810"/>
              <a:gd name="connsiteY0" fmla="*/ 335232 h 4316178"/>
              <a:gd name="connsiteX1" fmla="*/ 69224 w 2476810"/>
              <a:gd name="connsiteY1" fmla="*/ 266008 h 4316178"/>
              <a:gd name="connsiteX2" fmla="*/ 2374335 w 2476810"/>
              <a:gd name="connsiteY2" fmla="*/ 0 h 4316178"/>
              <a:gd name="connsiteX3" fmla="*/ 2410308 w 2476810"/>
              <a:gd name="connsiteY3" fmla="*/ 335232 h 4316178"/>
              <a:gd name="connsiteX4" fmla="*/ 2476810 w 2476810"/>
              <a:gd name="connsiteY4" fmla="*/ 4311176 h 4316178"/>
              <a:gd name="connsiteX5" fmla="*/ 2341084 w 2476810"/>
              <a:gd name="connsiteY5" fmla="*/ 4155956 h 4316178"/>
              <a:gd name="connsiteX6" fmla="*/ 69224 w 2476810"/>
              <a:gd name="connsiteY6" fmla="*/ 4155956 h 4316178"/>
              <a:gd name="connsiteX7" fmla="*/ 0 w 2476810"/>
              <a:gd name="connsiteY7" fmla="*/ 4086732 h 4316178"/>
              <a:gd name="connsiteX8" fmla="*/ 0 w 2476810"/>
              <a:gd name="connsiteY8" fmla="*/ 335232 h 4316178"/>
              <a:gd name="connsiteX0" fmla="*/ 0 w 2476810"/>
              <a:gd name="connsiteY0" fmla="*/ 335232 h 4363774"/>
              <a:gd name="connsiteX1" fmla="*/ 69224 w 2476810"/>
              <a:gd name="connsiteY1" fmla="*/ 266008 h 4363774"/>
              <a:gd name="connsiteX2" fmla="*/ 2374335 w 2476810"/>
              <a:gd name="connsiteY2" fmla="*/ 0 h 4363774"/>
              <a:gd name="connsiteX3" fmla="*/ 2410308 w 2476810"/>
              <a:gd name="connsiteY3" fmla="*/ 335232 h 4363774"/>
              <a:gd name="connsiteX4" fmla="*/ 2476810 w 2476810"/>
              <a:gd name="connsiteY4" fmla="*/ 4311176 h 4363774"/>
              <a:gd name="connsiteX5" fmla="*/ 2307833 w 2476810"/>
              <a:gd name="connsiteY5" fmla="*/ 4363774 h 4363774"/>
              <a:gd name="connsiteX6" fmla="*/ 69224 w 2476810"/>
              <a:gd name="connsiteY6" fmla="*/ 4155956 h 4363774"/>
              <a:gd name="connsiteX7" fmla="*/ 0 w 2476810"/>
              <a:gd name="connsiteY7" fmla="*/ 4086732 h 4363774"/>
              <a:gd name="connsiteX8" fmla="*/ 0 w 2476810"/>
              <a:gd name="connsiteY8" fmla="*/ 335232 h 4363774"/>
              <a:gd name="connsiteX0" fmla="*/ 0 w 2526686"/>
              <a:gd name="connsiteY0" fmla="*/ 335232 h 4363774"/>
              <a:gd name="connsiteX1" fmla="*/ 69224 w 2526686"/>
              <a:gd name="connsiteY1" fmla="*/ 266008 h 4363774"/>
              <a:gd name="connsiteX2" fmla="*/ 2374335 w 2526686"/>
              <a:gd name="connsiteY2" fmla="*/ 0 h 4363774"/>
              <a:gd name="connsiteX3" fmla="*/ 2410308 w 2526686"/>
              <a:gd name="connsiteY3" fmla="*/ 335232 h 4363774"/>
              <a:gd name="connsiteX4" fmla="*/ 2526686 w 2526686"/>
              <a:gd name="connsiteY4" fmla="*/ 4236362 h 4363774"/>
              <a:gd name="connsiteX5" fmla="*/ 2307833 w 2526686"/>
              <a:gd name="connsiteY5" fmla="*/ 4363774 h 4363774"/>
              <a:gd name="connsiteX6" fmla="*/ 69224 w 2526686"/>
              <a:gd name="connsiteY6" fmla="*/ 4155956 h 4363774"/>
              <a:gd name="connsiteX7" fmla="*/ 0 w 2526686"/>
              <a:gd name="connsiteY7" fmla="*/ 4086732 h 4363774"/>
              <a:gd name="connsiteX8" fmla="*/ 0 w 2526686"/>
              <a:gd name="connsiteY8" fmla="*/ 335232 h 4363774"/>
              <a:gd name="connsiteX0" fmla="*/ 0 w 2526686"/>
              <a:gd name="connsiteY0" fmla="*/ 418359 h 4446901"/>
              <a:gd name="connsiteX1" fmla="*/ 69224 w 2526686"/>
              <a:gd name="connsiteY1" fmla="*/ 349135 h 4446901"/>
              <a:gd name="connsiteX2" fmla="*/ 2249644 w 2526686"/>
              <a:gd name="connsiteY2" fmla="*/ 0 h 4446901"/>
              <a:gd name="connsiteX3" fmla="*/ 2410308 w 2526686"/>
              <a:gd name="connsiteY3" fmla="*/ 418359 h 4446901"/>
              <a:gd name="connsiteX4" fmla="*/ 2526686 w 2526686"/>
              <a:gd name="connsiteY4" fmla="*/ 4319489 h 4446901"/>
              <a:gd name="connsiteX5" fmla="*/ 2307833 w 2526686"/>
              <a:gd name="connsiteY5" fmla="*/ 4446901 h 4446901"/>
              <a:gd name="connsiteX6" fmla="*/ 69224 w 2526686"/>
              <a:gd name="connsiteY6" fmla="*/ 4239083 h 4446901"/>
              <a:gd name="connsiteX7" fmla="*/ 0 w 2526686"/>
              <a:gd name="connsiteY7" fmla="*/ 4169859 h 4446901"/>
              <a:gd name="connsiteX8" fmla="*/ 0 w 2526686"/>
              <a:gd name="connsiteY8" fmla="*/ 418359 h 4446901"/>
              <a:gd name="connsiteX0" fmla="*/ 0 w 2526686"/>
              <a:gd name="connsiteY0" fmla="*/ 418359 h 4446901"/>
              <a:gd name="connsiteX1" fmla="*/ 69224 w 2526686"/>
              <a:gd name="connsiteY1" fmla="*/ 349135 h 4446901"/>
              <a:gd name="connsiteX2" fmla="*/ 2249644 w 2526686"/>
              <a:gd name="connsiteY2" fmla="*/ 0 h 4446901"/>
              <a:gd name="connsiteX3" fmla="*/ 2476810 w 2526686"/>
              <a:gd name="connsiteY3" fmla="*/ 351857 h 4446901"/>
              <a:gd name="connsiteX4" fmla="*/ 2526686 w 2526686"/>
              <a:gd name="connsiteY4" fmla="*/ 4319489 h 4446901"/>
              <a:gd name="connsiteX5" fmla="*/ 2307833 w 2526686"/>
              <a:gd name="connsiteY5" fmla="*/ 4446901 h 4446901"/>
              <a:gd name="connsiteX6" fmla="*/ 69224 w 2526686"/>
              <a:gd name="connsiteY6" fmla="*/ 4239083 h 4446901"/>
              <a:gd name="connsiteX7" fmla="*/ 0 w 2526686"/>
              <a:gd name="connsiteY7" fmla="*/ 4169859 h 4446901"/>
              <a:gd name="connsiteX8" fmla="*/ 0 w 2526686"/>
              <a:gd name="connsiteY8" fmla="*/ 418359 h 4446901"/>
              <a:gd name="connsiteX0" fmla="*/ 0 w 2526686"/>
              <a:gd name="connsiteY0" fmla="*/ 385108 h 4413650"/>
              <a:gd name="connsiteX1" fmla="*/ 69224 w 2526686"/>
              <a:gd name="connsiteY1" fmla="*/ 315884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69224 w 2526686"/>
              <a:gd name="connsiteY1" fmla="*/ 315884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476810 w 2526686"/>
              <a:gd name="connsiteY3" fmla="*/ 318606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85108 h 4413650"/>
              <a:gd name="connsiteX1" fmla="*/ 85850 w 2526686"/>
              <a:gd name="connsiteY1" fmla="*/ 357448 h 4413650"/>
              <a:gd name="connsiteX2" fmla="*/ 2374335 w 2526686"/>
              <a:gd name="connsiteY2" fmla="*/ 0 h 4413650"/>
              <a:gd name="connsiteX3" fmla="*/ 2518374 w 2526686"/>
              <a:gd name="connsiteY3" fmla="*/ 210541 h 4413650"/>
              <a:gd name="connsiteX4" fmla="*/ 2526686 w 2526686"/>
              <a:gd name="connsiteY4" fmla="*/ 4286238 h 4413650"/>
              <a:gd name="connsiteX5" fmla="*/ 2307833 w 2526686"/>
              <a:gd name="connsiteY5" fmla="*/ 4413650 h 4413650"/>
              <a:gd name="connsiteX6" fmla="*/ 69224 w 2526686"/>
              <a:gd name="connsiteY6" fmla="*/ 4205832 h 4413650"/>
              <a:gd name="connsiteX7" fmla="*/ 0 w 2526686"/>
              <a:gd name="connsiteY7" fmla="*/ 4136608 h 4413650"/>
              <a:gd name="connsiteX8" fmla="*/ 0 w 2526686"/>
              <a:gd name="connsiteY8" fmla="*/ 385108 h 4413650"/>
              <a:gd name="connsiteX0" fmla="*/ 0 w 2526686"/>
              <a:gd name="connsiteY0" fmla="*/ 351857 h 4380399"/>
              <a:gd name="connsiteX1" fmla="*/ 85850 w 2526686"/>
              <a:gd name="connsiteY1" fmla="*/ 324197 h 4380399"/>
              <a:gd name="connsiteX2" fmla="*/ 2233019 w 2526686"/>
              <a:gd name="connsiteY2" fmla="*/ 0 h 4380399"/>
              <a:gd name="connsiteX3" fmla="*/ 2518374 w 2526686"/>
              <a:gd name="connsiteY3" fmla="*/ 177290 h 4380399"/>
              <a:gd name="connsiteX4" fmla="*/ 2526686 w 2526686"/>
              <a:gd name="connsiteY4" fmla="*/ 4252987 h 4380399"/>
              <a:gd name="connsiteX5" fmla="*/ 2307833 w 2526686"/>
              <a:gd name="connsiteY5" fmla="*/ 4380399 h 4380399"/>
              <a:gd name="connsiteX6" fmla="*/ 69224 w 2526686"/>
              <a:gd name="connsiteY6" fmla="*/ 4172581 h 4380399"/>
              <a:gd name="connsiteX7" fmla="*/ 0 w 2526686"/>
              <a:gd name="connsiteY7" fmla="*/ 4103357 h 4380399"/>
              <a:gd name="connsiteX8" fmla="*/ 0 w 2526686"/>
              <a:gd name="connsiteY8" fmla="*/ 351857 h 4380399"/>
              <a:gd name="connsiteX0" fmla="*/ 0 w 2526686"/>
              <a:gd name="connsiteY0" fmla="*/ 353197 h 4381739"/>
              <a:gd name="connsiteX1" fmla="*/ 85850 w 2526686"/>
              <a:gd name="connsiteY1" fmla="*/ 325537 h 4381739"/>
              <a:gd name="connsiteX2" fmla="*/ 2233019 w 2526686"/>
              <a:gd name="connsiteY2" fmla="*/ 1340 h 4381739"/>
              <a:gd name="connsiteX3" fmla="*/ 2493435 w 2526686"/>
              <a:gd name="connsiteY3" fmla="*/ 29000 h 4381739"/>
              <a:gd name="connsiteX4" fmla="*/ 2526686 w 2526686"/>
              <a:gd name="connsiteY4" fmla="*/ 4254327 h 4381739"/>
              <a:gd name="connsiteX5" fmla="*/ 2307833 w 2526686"/>
              <a:gd name="connsiteY5" fmla="*/ 4381739 h 4381739"/>
              <a:gd name="connsiteX6" fmla="*/ 69224 w 2526686"/>
              <a:gd name="connsiteY6" fmla="*/ 4173921 h 4381739"/>
              <a:gd name="connsiteX7" fmla="*/ 0 w 2526686"/>
              <a:gd name="connsiteY7" fmla="*/ 4104697 h 4381739"/>
              <a:gd name="connsiteX8" fmla="*/ 0 w 2526686"/>
              <a:gd name="connsiteY8" fmla="*/ 353197 h 4381739"/>
              <a:gd name="connsiteX0" fmla="*/ 0 w 2526686"/>
              <a:gd name="connsiteY0" fmla="*/ 348208 h 4376750"/>
              <a:gd name="connsiteX1" fmla="*/ 85850 w 2526686"/>
              <a:gd name="connsiteY1" fmla="*/ 320548 h 4376750"/>
              <a:gd name="connsiteX2" fmla="*/ 2266269 w 2526686"/>
              <a:gd name="connsiteY2" fmla="*/ 4664 h 4376750"/>
              <a:gd name="connsiteX3" fmla="*/ 2493435 w 2526686"/>
              <a:gd name="connsiteY3" fmla="*/ 24011 h 4376750"/>
              <a:gd name="connsiteX4" fmla="*/ 2526686 w 2526686"/>
              <a:gd name="connsiteY4" fmla="*/ 4249338 h 4376750"/>
              <a:gd name="connsiteX5" fmla="*/ 2307833 w 2526686"/>
              <a:gd name="connsiteY5" fmla="*/ 4376750 h 4376750"/>
              <a:gd name="connsiteX6" fmla="*/ 69224 w 2526686"/>
              <a:gd name="connsiteY6" fmla="*/ 4168932 h 4376750"/>
              <a:gd name="connsiteX7" fmla="*/ 0 w 2526686"/>
              <a:gd name="connsiteY7" fmla="*/ 4099708 h 4376750"/>
              <a:gd name="connsiteX8" fmla="*/ 0 w 2526686"/>
              <a:gd name="connsiteY8" fmla="*/ 348208 h 4376750"/>
              <a:gd name="connsiteX0" fmla="*/ 0 w 2526686"/>
              <a:gd name="connsiteY0" fmla="*/ 343544 h 4372086"/>
              <a:gd name="connsiteX1" fmla="*/ 85850 w 2526686"/>
              <a:gd name="connsiteY1" fmla="*/ 315884 h 4372086"/>
              <a:gd name="connsiteX2" fmla="*/ 2266269 w 2526686"/>
              <a:gd name="connsiteY2" fmla="*/ 0 h 4372086"/>
              <a:gd name="connsiteX3" fmla="*/ 2501747 w 2526686"/>
              <a:gd name="connsiteY3" fmla="*/ 152350 h 4372086"/>
              <a:gd name="connsiteX4" fmla="*/ 2526686 w 2526686"/>
              <a:gd name="connsiteY4" fmla="*/ 4244674 h 4372086"/>
              <a:gd name="connsiteX5" fmla="*/ 2307833 w 2526686"/>
              <a:gd name="connsiteY5" fmla="*/ 4372086 h 4372086"/>
              <a:gd name="connsiteX6" fmla="*/ 69224 w 2526686"/>
              <a:gd name="connsiteY6" fmla="*/ 4164268 h 4372086"/>
              <a:gd name="connsiteX7" fmla="*/ 0 w 2526686"/>
              <a:gd name="connsiteY7" fmla="*/ 4095044 h 4372086"/>
              <a:gd name="connsiteX8" fmla="*/ 0 w 2526686"/>
              <a:gd name="connsiteY8" fmla="*/ 343544 h 4372086"/>
              <a:gd name="connsiteX0" fmla="*/ 0 w 2526686"/>
              <a:gd name="connsiteY0" fmla="*/ 459922 h 4488464"/>
              <a:gd name="connsiteX1" fmla="*/ 85850 w 2526686"/>
              <a:gd name="connsiteY1" fmla="*/ 432262 h 4488464"/>
              <a:gd name="connsiteX2" fmla="*/ 2316146 w 2526686"/>
              <a:gd name="connsiteY2" fmla="*/ 0 h 4488464"/>
              <a:gd name="connsiteX3" fmla="*/ 2501747 w 2526686"/>
              <a:gd name="connsiteY3" fmla="*/ 268728 h 4488464"/>
              <a:gd name="connsiteX4" fmla="*/ 2526686 w 2526686"/>
              <a:gd name="connsiteY4" fmla="*/ 4361052 h 4488464"/>
              <a:gd name="connsiteX5" fmla="*/ 2307833 w 2526686"/>
              <a:gd name="connsiteY5" fmla="*/ 4488464 h 4488464"/>
              <a:gd name="connsiteX6" fmla="*/ 69224 w 2526686"/>
              <a:gd name="connsiteY6" fmla="*/ 4280646 h 4488464"/>
              <a:gd name="connsiteX7" fmla="*/ 0 w 2526686"/>
              <a:gd name="connsiteY7" fmla="*/ 4211422 h 4488464"/>
              <a:gd name="connsiteX8" fmla="*/ 0 w 2526686"/>
              <a:gd name="connsiteY8" fmla="*/ 459922 h 4488464"/>
              <a:gd name="connsiteX0" fmla="*/ 0 w 2526686"/>
              <a:gd name="connsiteY0" fmla="*/ 451610 h 4480152"/>
              <a:gd name="connsiteX1" fmla="*/ 85850 w 2526686"/>
              <a:gd name="connsiteY1" fmla="*/ 423950 h 4480152"/>
              <a:gd name="connsiteX2" fmla="*/ 2374335 w 2526686"/>
              <a:gd name="connsiteY2" fmla="*/ 0 h 4480152"/>
              <a:gd name="connsiteX3" fmla="*/ 2501747 w 2526686"/>
              <a:gd name="connsiteY3" fmla="*/ 260416 h 4480152"/>
              <a:gd name="connsiteX4" fmla="*/ 2526686 w 2526686"/>
              <a:gd name="connsiteY4" fmla="*/ 4352740 h 4480152"/>
              <a:gd name="connsiteX5" fmla="*/ 2307833 w 2526686"/>
              <a:gd name="connsiteY5" fmla="*/ 4480152 h 4480152"/>
              <a:gd name="connsiteX6" fmla="*/ 69224 w 2526686"/>
              <a:gd name="connsiteY6" fmla="*/ 4272334 h 4480152"/>
              <a:gd name="connsiteX7" fmla="*/ 0 w 2526686"/>
              <a:gd name="connsiteY7" fmla="*/ 4203110 h 4480152"/>
              <a:gd name="connsiteX8" fmla="*/ 0 w 2526686"/>
              <a:gd name="connsiteY8" fmla="*/ 451610 h 4480152"/>
              <a:gd name="connsiteX0" fmla="*/ 0 w 2526686"/>
              <a:gd name="connsiteY0" fmla="*/ 401733 h 4430275"/>
              <a:gd name="connsiteX1" fmla="*/ 85850 w 2526686"/>
              <a:gd name="connsiteY1" fmla="*/ 374073 h 4430275"/>
              <a:gd name="connsiteX2" fmla="*/ 2407585 w 2526686"/>
              <a:gd name="connsiteY2" fmla="*/ 0 h 4430275"/>
              <a:gd name="connsiteX3" fmla="*/ 2501747 w 2526686"/>
              <a:gd name="connsiteY3" fmla="*/ 210539 h 4430275"/>
              <a:gd name="connsiteX4" fmla="*/ 2526686 w 2526686"/>
              <a:gd name="connsiteY4" fmla="*/ 4302863 h 4430275"/>
              <a:gd name="connsiteX5" fmla="*/ 2307833 w 2526686"/>
              <a:gd name="connsiteY5" fmla="*/ 4430275 h 4430275"/>
              <a:gd name="connsiteX6" fmla="*/ 69224 w 2526686"/>
              <a:gd name="connsiteY6" fmla="*/ 4222457 h 4430275"/>
              <a:gd name="connsiteX7" fmla="*/ 0 w 2526686"/>
              <a:gd name="connsiteY7" fmla="*/ 4153233 h 4430275"/>
              <a:gd name="connsiteX8" fmla="*/ 0 w 2526686"/>
              <a:gd name="connsiteY8" fmla="*/ 401733 h 4430275"/>
              <a:gd name="connsiteX0" fmla="*/ 0 w 2526686"/>
              <a:gd name="connsiteY0" fmla="*/ 401733 h 4521715"/>
              <a:gd name="connsiteX1" fmla="*/ 85850 w 2526686"/>
              <a:gd name="connsiteY1" fmla="*/ 374073 h 4521715"/>
              <a:gd name="connsiteX2" fmla="*/ 2407585 w 2526686"/>
              <a:gd name="connsiteY2" fmla="*/ 0 h 4521715"/>
              <a:gd name="connsiteX3" fmla="*/ 2501747 w 2526686"/>
              <a:gd name="connsiteY3" fmla="*/ 210539 h 4521715"/>
              <a:gd name="connsiteX4" fmla="*/ 2526686 w 2526686"/>
              <a:gd name="connsiteY4" fmla="*/ 4302863 h 4521715"/>
              <a:gd name="connsiteX5" fmla="*/ 2307833 w 2526686"/>
              <a:gd name="connsiteY5" fmla="*/ 4521715 h 4521715"/>
              <a:gd name="connsiteX6" fmla="*/ 69224 w 2526686"/>
              <a:gd name="connsiteY6" fmla="*/ 4222457 h 4521715"/>
              <a:gd name="connsiteX7" fmla="*/ 0 w 2526686"/>
              <a:gd name="connsiteY7" fmla="*/ 4153233 h 4521715"/>
              <a:gd name="connsiteX8" fmla="*/ 0 w 2526686"/>
              <a:gd name="connsiteY8" fmla="*/ 401733 h 4521715"/>
              <a:gd name="connsiteX0" fmla="*/ 0 w 2501888"/>
              <a:gd name="connsiteY0" fmla="*/ 401733 h 4521715"/>
              <a:gd name="connsiteX1" fmla="*/ 85850 w 2501888"/>
              <a:gd name="connsiteY1" fmla="*/ 374073 h 4521715"/>
              <a:gd name="connsiteX2" fmla="*/ 2407585 w 2501888"/>
              <a:gd name="connsiteY2" fmla="*/ 0 h 4521715"/>
              <a:gd name="connsiteX3" fmla="*/ 2501747 w 2501888"/>
              <a:gd name="connsiteY3" fmla="*/ 210539 h 4521715"/>
              <a:gd name="connsiteX4" fmla="*/ 2468497 w 2501888"/>
              <a:gd name="connsiteY4" fmla="*/ 4327801 h 4521715"/>
              <a:gd name="connsiteX5" fmla="*/ 2307833 w 2501888"/>
              <a:gd name="connsiteY5" fmla="*/ 4521715 h 4521715"/>
              <a:gd name="connsiteX6" fmla="*/ 69224 w 2501888"/>
              <a:gd name="connsiteY6" fmla="*/ 4222457 h 4521715"/>
              <a:gd name="connsiteX7" fmla="*/ 0 w 2501888"/>
              <a:gd name="connsiteY7" fmla="*/ 4153233 h 4521715"/>
              <a:gd name="connsiteX8" fmla="*/ 0 w 2501888"/>
              <a:gd name="connsiteY8" fmla="*/ 401733 h 4521715"/>
              <a:gd name="connsiteX0" fmla="*/ 0 w 2493613"/>
              <a:gd name="connsiteY0" fmla="*/ 401733 h 4521715"/>
              <a:gd name="connsiteX1" fmla="*/ 85850 w 2493613"/>
              <a:gd name="connsiteY1" fmla="*/ 374073 h 4521715"/>
              <a:gd name="connsiteX2" fmla="*/ 2407585 w 2493613"/>
              <a:gd name="connsiteY2" fmla="*/ 0 h 4521715"/>
              <a:gd name="connsiteX3" fmla="*/ 2493435 w 2493613"/>
              <a:gd name="connsiteY3" fmla="*/ 185601 h 4521715"/>
              <a:gd name="connsiteX4" fmla="*/ 2468497 w 2493613"/>
              <a:gd name="connsiteY4" fmla="*/ 4327801 h 4521715"/>
              <a:gd name="connsiteX5" fmla="*/ 2307833 w 2493613"/>
              <a:gd name="connsiteY5" fmla="*/ 4521715 h 4521715"/>
              <a:gd name="connsiteX6" fmla="*/ 69224 w 2493613"/>
              <a:gd name="connsiteY6" fmla="*/ 4222457 h 4521715"/>
              <a:gd name="connsiteX7" fmla="*/ 0 w 2493613"/>
              <a:gd name="connsiteY7" fmla="*/ 4153233 h 4521715"/>
              <a:gd name="connsiteX8" fmla="*/ 0 w 2493613"/>
              <a:gd name="connsiteY8" fmla="*/ 401733 h 4521715"/>
              <a:gd name="connsiteX0" fmla="*/ 0 w 2493613"/>
              <a:gd name="connsiteY0" fmla="*/ 368482 h 4488464"/>
              <a:gd name="connsiteX1" fmla="*/ 85850 w 2493613"/>
              <a:gd name="connsiteY1" fmla="*/ 340822 h 4488464"/>
              <a:gd name="connsiteX2" fmla="*/ 2349396 w 2493613"/>
              <a:gd name="connsiteY2" fmla="*/ 0 h 4488464"/>
              <a:gd name="connsiteX3" fmla="*/ 2493435 w 2493613"/>
              <a:gd name="connsiteY3" fmla="*/ 152350 h 4488464"/>
              <a:gd name="connsiteX4" fmla="*/ 2468497 w 2493613"/>
              <a:gd name="connsiteY4" fmla="*/ 4294550 h 4488464"/>
              <a:gd name="connsiteX5" fmla="*/ 2307833 w 2493613"/>
              <a:gd name="connsiteY5" fmla="*/ 4488464 h 4488464"/>
              <a:gd name="connsiteX6" fmla="*/ 69224 w 2493613"/>
              <a:gd name="connsiteY6" fmla="*/ 4189206 h 4488464"/>
              <a:gd name="connsiteX7" fmla="*/ 0 w 2493613"/>
              <a:gd name="connsiteY7" fmla="*/ 4119982 h 4488464"/>
              <a:gd name="connsiteX8" fmla="*/ 0 w 2493613"/>
              <a:gd name="connsiteY8" fmla="*/ 368482 h 4488464"/>
              <a:gd name="connsiteX0" fmla="*/ 0 w 2493613"/>
              <a:gd name="connsiteY0" fmla="*/ 368482 h 4488464"/>
              <a:gd name="connsiteX1" fmla="*/ 85850 w 2493613"/>
              <a:gd name="connsiteY1" fmla="*/ 340822 h 4488464"/>
              <a:gd name="connsiteX2" fmla="*/ 2349396 w 2493613"/>
              <a:gd name="connsiteY2" fmla="*/ 0 h 4488464"/>
              <a:gd name="connsiteX3" fmla="*/ 2493435 w 2493613"/>
              <a:gd name="connsiteY3" fmla="*/ 152350 h 4488464"/>
              <a:gd name="connsiteX4" fmla="*/ 2468497 w 2493613"/>
              <a:gd name="connsiteY4" fmla="*/ 4294550 h 4488464"/>
              <a:gd name="connsiteX5" fmla="*/ 2307833 w 2493613"/>
              <a:gd name="connsiteY5" fmla="*/ 4488464 h 4488464"/>
              <a:gd name="connsiteX6" fmla="*/ 69224 w 2493613"/>
              <a:gd name="connsiteY6" fmla="*/ 4189206 h 4488464"/>
              <a:gd name="connsiteX7" fmla="*/ 0 w 2493613"/>
              <a:gd name="connsiteY7" fmla="*/ 4119982 h 4488464"/>
              <a:gd name="connsiteX8" fmla="*/ 0 w 2493613"/>
              <a:gd name="connsiteY8" fmla="*/ 368482 h 4488464"/>
              <a:gd name="connsiteX0" fmla="*/ 0 w 2493613"/>
              <a:gd name="connsiteY0" fmla="*/ 368482 h 4488464"/>
              <a:gd name="connsiteX1" fmla="*/ 85850 w 2493613"/>
              <a:gd name="connsiteY1" fmla="*/ 340822 h 4488464"/>
              <a:gd name="connsiteX2" fmla="*/ 2349396 w 2493613"/>
              <a:gd name="connsiteY2" fmla="*/ 0 h 4488464"/>
              <a:gd name="connsiteX3" fmla="*/ 2493435 w 2493613"/>
              <a:gd name="connsiteY3" fmla="*/ 152350 h 4488464"/>
              <a:gd name="connsiteX4" fmla="*/ 2468497 w 2493613"/>
              <a:gd name="connsiteY4" fmla="*/ 4385990 h 4488464"/>
              <a:gd name="connsiteX5" fmla="*/ 2307833 w 2493613"/>
              <a:gd name="connsiteY5" fmla="*/ 4488464 h 4488464"/>
              <a:gd name="connsiteX6" fmla="*/ 69224 w 2493613"/>
              <a:gd name="connsiteY6" fmla="*/ 4189206 h 4488464"/>
              <a:gd name="connsiteX7" fmla="*/ 0 w 2493613"/>
              <a:gd name="connsiteY7" fmla="*/ 4119982 h 4488464"/>
              <a:gd name="connsiteX8" fmla="*/ 0 w 2493613"/>
              <a:gd name="connsiteY8" fmla="*/ 368482 h 4488464"/>
              <a:gd name="connsiteX0" fmla="*/ 0 w 2493675"/>
              <a:gd name="connsiteY0" fmla="*/ 368482 h 4489804"/>
              <a:gd name="connsiteX1" fmla="*/ 85850 w 2493675"/>
              <a:gd name="connsiteY1" fmla="*/ 340822 h 4489804"/>
              <a:gd name="connsiteX2" fmla="*/ 2349396 w 2493675"/>
              <a:gd name="connsiteY2" fmla="*/ 0 h 4489804"/>
              <a:gd name="connsiteX3" fmla="*/ 2493435 w 2493675"/>
              <a:gd name="connsiteY3" fmla="*/ 152350 h 4489804"/>
              <a:gd name="connsiteX4" fmla="*/ 2476810 w 2493675"/>
              <a:gd name="connsiteY4" fmla="*/ 4460805 h 4489804"/>
              <a:gd name="connsiteX5" fmla="*/ 2307833 w 2493675"/>
              <a:gd name="connsiteY5" fmla="*/ 4488464 h 4489804"/>
              <a:gd name="connsiteX6" fmla="*/ 69224 w 2493675"/>
              <a:gd name="connsiteY6" fmla="*/ 4189206 h 4489804"/>
              <a:gd name="connsiteX7" fmla="*/ 0 w 2493675"/>
              <a:gd name="connsiteY7" fmla="*/ 4119982 h 4489804"/>
              <a:gd name="connsiteX8" fmla="*/ 0 w 2493675"/>
              <a:gd name="connsiteY8" fmla="*/ 368482 h 4489804"/>
              <a:gd name="connsiteX0" fmla="*/ 0 w 2494234"/>
              <a:gd name="connsiteY0" fmla="*/ 368482 h 4488464"/>
              <a:gd name="connsiteX1" fmla="*/ 85850 w 2494234"/>
              <a:gd name="connsiteY1" fmla="*/ 340822 h 4488464"/>
              <a:gd name="connsiteX2" fmla="*/ 2349396 w 2494234"/>
              <a:gd name="connsiteY2" fmla="*/ 0 h 4488464"/>
              <a:gd name="connsiteX3" fmla="*/ 2493435 w 2494234"/>
              <a:gd name="connsiteY3" fmla="*/ 152350 h 4488464"/>
              <a:gd name="connsiteX4" fmla="*/ 2493435 w 2494234"/>
              <a:gd name="connsiteY4" fmla="*/ 4394303 h 4488464"/>
              <a:gd name="connsiteX5" fmla="*/ 2307833 w 2494234"/>
              <a:gd name="connsiteY5" fmla="*/ 4488464 h 4488464"/>
              <a:gd name="connsiteX6" fmla="*/ 69224 w 2494234"/>
              <a:gd name="connsiteY6" fmla="*/ 4189206 h 4488464"/>
              <a:gd name="connsiteX7" fmla="*/ 0 w 2494234"/>
              <a:gd name="connsiteY7" fmla="*/ 4119982 h 4488464"/>
              <a:gd name="connsiteX8" fmla="*/ 0 w 2494234"/>
              <a:gd name="connsiteY8" fmla="*/ 368482 h 4488464"/>
              <a:gd name="connsiteX0" fmla="*/ 0 w 2515975"/>
              <a:gd name="connsiteY0" fmla="*/ 368482 h 4488464"/>
              <a:gd name="connsiteX1" fmla="*/ 85850 w 2515975"/>
              <a:gd name="connsiteY1" fmla="*/ 340822 h 4488464"/>
              <a:gd name="connsiteX2" fmla="*/ 2349396 w 2515975"/>
              <a:gd name="connsiteY2" fmla="*/ 0 h 4488464"/>
              <a:gd name="connsiteX3" fmla="*/ 2515782 w 2515975"/>
              <a:gd name="connsiteY3" fmla="*/ 152350 h 4488464"/>
              <a:gd name="connsiteX4" fmla="*/ 2493435 w 2515975"/>
              <a:gd name="connsiteY4" fmla="*/ 4394303 h 4488464"/>
              <a:gd name="connsiteX5" fmla="*/ 2307833 w 2515975"/>
              <a:gd name="connsiteY5" fmla="*/ 4488464 h 4488464"/>
              <a:gd name="connsiteX6" fmla="*/ 69224 w 2515975"/>
              <a:gd name="connsiteY6" fmla="*/ 4189206 h 4488464"/>
              <a:gd name="connsiteX7" fmla="*/ 0 w 2515975"/>
              <a:gd name="connsiteY7" fmla="*/ 4119982 h 4488464"/>
              <a:gd name="connsiteX8" fmla="*/ 0 w 2515975"/>
              <a:gd name="connsiteY8" fmla="*/ 368482 h 4488464"/>
              <a:gd name="connsiteX0" fmla="*/ 0 w 2515975"/>
              <a:gd name="connsiteY0" fmla="*/ 347700 h 4467682"/>
              <a:gd name="connsiteX1" fmla="*/ 85850 w 2515975"/>
              <a:gd name="connsiteY1" fmla="*/ 320040 h 4467682"/>
              <a:gd name="connsiteX2" fmla="*/ 2339819 w 2515975"/>
              <a:gd name="connsiteY2" fmla="*/ 0 h 4467682"/>
              <a:gd name="connsiteX3" fmla="*/ 2515782 w 2515975"/>
              <a:gd name="connsiteY3" fmla="*/ 131568 h 4467682"/>
              <a:gd name="connsiteX4" fmla="*/ 2493435 w 2515975"/>
              <a:gd name="connsiteY4" fmla="*/ 4373521 h 4467682"/>
              <a:gd name="connsiteX5" fmla="*/ 2307833 w 2515975"/>
              <a:gd name="connsiteY5" fmla="*/ 4467682 h 4467682"/>
              <a:gd name="connsiteX6" fmla="*/ 69224 w 2515975"/>
              <a:gd name="connsiteY6" fmla="*/ 4168424 h 4467682"/>
              <a:gd name="connsiteX7" fmla="*/ 0 w 2515975"/>
              <a:gd name="connsiteY7" fmla="*/ 4099200 h 4467682"/>
              <a:gd name="connsiteX8" fmla="*/ 0 w 2515975"/>
              <a:gd name="connsiteY8" fmla="*/ 347700 h 4467682"/>
              <a:gd name="connsiteX0" fmla="*/ 0 w 2515975"/>
              <a:gd name="connsiteY0" fmla="*/ 347700 h 4467682"/>
              <a:gd name="connsiteX1" fmla="*/ 85850 w 2515975"/>
              <a:gd name="connsiteY1" fmla="*/ 307051 h 4467682"/>
              <a:gd name="connsiteX2" fmla="*/ 2339819 w 2515975"/>
              <a:gd name="connsiteY2" fmla="*/ 0 h 4467682"/>
              <a:gd name="connsiteX3" fmla="*/ 2515782 w 2515975"/>
              <a:gd name="connsiteY3" fmla="*/ 131568 h 4467682"/>
              <a:gd name="connsiteX4" fmla="*/ 2493435 w 2515975"/>
              <a:gd name="connsiteY4" fmla="*/ 4373521 h 4467682"/>
              <a:gd name="connsiteX5" fmla="*/ 2307833 w 2515975"/>
              <a:gd name="connsiteY5" fmla="*/ 4467682 h 4467682"/>
              <a:gd name="connsiteX6" fmla="*/ 69224 w 2515975"/>
              <a:gd name="connsiteY6" fmla="*/ 4168424 h 4467682"/>
              <a:gd name="connsiteX7" fmla="*/ 0 w 2515975"/>
              <a:gd name="connsiteY7" fmla="*/ 4099200 h 4467682"/>
              <a:gd name="connsiteX8" fmla="*/ 0 w 2515975"/>
              <a:gd name="connsiteY8" fmla="*/ 347700 h 4467682"/>
              <a:gd name="connsiteX0" fmla="*/ 0 w 2515975"/>
              <a:gd name="connsiteY0" fmla="*/ 347700 h 4467682"/>
              <a:gd name="connsiteX1" fmla="*/ 85850 w 2515975"/>
              <a:gd name="connsiteY1" fmla="*/ 307051 h 4467682"/>
              <a:gd name="connsiteX2" fmla="*/ 2339819 w 2515975"/>
              <a:gd name="connsiteY2" fmla="*/ 0 h 4467682"/>
              <a:gd name="connsiteX3" fmla="*/ 2515782 w 2515975"/>
              <a:gd name="connsiteY3" fmla="*/ 131568 h 4467682"/>
              <a:gd name="connsiteX4" fmla="*/ 2493435 w 2515975"/>
              <a:gd name="connsiteY4" fmla="*/ 4373521 h 4467682"/>
              <a:gd name="connsiteX5" fmla="*/ 2307833 w 2515975"/>
              <a:gd name="connsiteY5" fmla="*/ 4467682 h 4467682"/>
              <a:gd name="connsiteX6" fmla="*/ 69224 w 2515975"/>
              <a:gd name="connsiteY6" fmla="*/ 4168424 h 4467682"/>
              <a:gd name="connsiteX7" fmla="*/ 0 w 2515975"/>
              <a:gd name="connsiteY7" fmla="*/ 4099200 h 4467682"/>
              <a:gd name="connsiteX8" fmla="*/ 0 w 2515975"/>
              <a:gd name="connsiteY8" fmla="*/ 347700 h 4467682"/>
              <a:gd name="connsiteX0" fmla="*/ 0 w 2544613"/>
              <a:gd name="connsiteY0" fmla="*/ 347700 h 4467682"/>
              <a:gd name="connsiteX1" fmla="*/ 85850 w 2544613"/>
              <a:gd name="connsiteY1" fmla="*/ 307051 h 4467682"/>
              <a:gd name="connsiteX2" fmla="*/ 2339819 w 2544613"/>
              <a:gd name="connsiteY2" fmla="*/ 0 h 4467682"/>
              <a:gd name="connsiteX3" fmla="*/ 2544515 w 2544613"/>
              <a:gd name="connsiteY3" fmla="*/ 131568 h 4467682"/>
              <a:gd name="connsiteX4" fmla="*/ 2493435 w 2544613"/>
              <a:gd name="connsiteY4" fmla="*/ 4373521 h 4467682"/>
              <a:gd name="connsiteX5" fmla="*/ 2307833 w 2544613"/>
              <a:gd name="connsiteY5" fmla="*/ 4467682 h 4467682"/>
              <a:gd name="connsiteX6" fmla="*/ 69224 w 2544613"/>
              <a:gd name="connsiteY6" fmla="*/ 4168424 h 4467682"/>
              <a:gd name="connsiteX7" fmla="*/ 0 w 2544613"/>
              <a:gd name="connsiteY7" fmla="*/ 4099200 h 4467682"/>
              <a:gd name="connsiteX8" fmla="*/ 0 w 2544613"/>
              <a:gd name="connsiteY8" fmla="*/ 347700 h 4467682"/>
              <a:gd name="connsiteX0" fmla="*/ 0 w 2544613"/>
              <a:gd name="connsiteY0" fmla="*/ 306136 h 4426118"/>
              <a:gd name="connsiteX1" fmla="*/ 85850 w 2544613"/>
              <a:gd name="connsiteY1" fmla="*/ 265487 h 4426118"/>
              <a:gd name="connsiteX2" fmla="*/ 2330242 w 2544613"/>
              <a:gd name="connsiteY2" fmla="*/ 0 h 4426118"/>
              <a:gd name="connsiteX3" fmla="*/ 2544515 w 2544613"/>
              <a:gd name="connsiteY3" fmla="*/ 90004 h 4426118"/>
              <a:gd name="connsiteX4" fmla="*/ 2493435 w 2544613"/>
              <a:gd name="connsiteY4" fmla="*/ 4331957 h 4426118"/>
              <a:gd name="connsiteX5" fmla="*/ 2307833 w 2544613"/>
              <a:gd name="connsiteY5" fmla="*/ 4426118 h 4426118"/>
              <a:gd name="connsiteX6" fmla="*/ 69224 w 2544613"/>
              <a:gd name="connsiteY6" fmla="*/ 4126860 h 4426118"/>
              <a:gd name="connsiteX7" fmla="*/ 0 w 2544613"/>
              <a:gd name="connsiteY7" fmla="*/ 4057636 h 4426118"/>
              <a:gd name="connsiteX8" fmla="*/ 0 w 2544613"/>
              <a:gd name="connsiteY8" fmla="*/ 306136 h 4426118"/>
              <a:gd name="connsiteX0" fmla="*/ 0 w 2544613"/>
              <a:gd name="connsiteY0" fmla="*/ 306136 h 4426118"/>
              <a:gd name="connsiteX1" fmla="*/ 85850 w 2544613"/>
              <a:gd name="connsiteY1" fmla="*/ 265487 h 4426118"/>
              <a:gd name="connsiteX2" fmla="*/ 2330242 w 2544613"/>
              <a:gd name="connsiteY2" fmla="*/ 0 h 4426118"/>
              <a:gd name="connsiteX3" fmla="*/ 2544515 w 2544613"/>
              <a:gd name="connsiteY3" fmla="*/ 90004 h 4426118"/>
              <a:gd name="connsiteX4" fmla="*/ 2493435 w 2544613"/>
              <a:gd name="connsiteY4" fmla="*/ 4331957 h 4426118"/>
              <a:gd name="connsiteX5" fmla="*/ 2307833 w 2544613"/>
              <a:gd name="connsiteY5" fmla="*/ 4426118 h 4426118"/>
              <a:gd name="connsiteX6" fmla="*/ 69224 w 2544613"/>
              <a:gd name="connsiteY6" fmla="*/ 4126860 h 4426118"/>
              <a:gd name="connsiteX7" fmla="*/ 0 w 2544613"/>
              <a:gd name="connsiteY7" fmla="*/ 4057636 h 4426118"/>
              <a:gd name="connsiteX8" fmla="*/ 0 w 2544613"/>
              <a:gd name="connsiteY8" fmla="*/ 306136 h 4426118"/>
              <a:gd name="connsiteX0" fmla="*/ 0 w 2544674"/>
              <a:gd name="connsiteY0" fmla="*/ 306136 h 4426118"/>
              <a:gd name="connsiteX1" fmla="*/ 85850 w 2544674"/>
              <a:gd name="connsiteY1" fmla="*/ 265487 h 4426118"/>
              <a:gd name="connsiteX2" fmla="*/ 2330242 w 2544674"/>
              <a:gd name="connsiteY2" fmla="*/ 0 h 4426118"/>
              <a:gd name="connsiteX3" fmla="*/ 2544515 w 2544674"/>
              <a:gd name="connsiteY3" fmla="*/ 90004 h 4426118"/>
              <a:gd name="connsiteX4" fmla="*/ 2515782 w 2544674"/>
              <a:gd name="connsiteY4" fmla="*/ 4331957 h 4426118"/>
              <a:gd name="connsiteX5" fmla="*/ 2307833 w 2544674"/>
              <a:gd name="connsiteY5" fmla="*/ 4426118 h 4426118"/>
              <a:gd name="connsiteX6" fmla="*/ 69224 w 2544674"/>
              <a:gd name="connsiteY6" fmla="*/ 4126860 h 4426118"/>
              <a:gd name="connsiteX7" fmla="*/ 0 w 2544674"/>
              <a:gd name="connsiteY7" fmla="*/ 4057636 h 4426118"/>
              <a:gd name="connsiteX8" fmla="*/ 0 w 2544674"/>
              <a:gd name="connsiteY8" fmla="*/ 306136 h 4426118"/>
              <a:gd name="connsiteX0" fmla="*/ 0 w 2544674"/>
              <a:gd name="connsiteY0" fmla="*/ 306136 h 4410531"/>
              <a:gd name="connsiteX1" fmla="*/ 85850 w 2544674"/>
              <a:gd name="connsiteY1" fmla="*/ 265487 h 4410531"/>
              <a:gd name="connsiteX2" fmla="*/ 2330242 w 2544674"/>
              <a:gd name="connsiteY2" fmla="*/ 0 h 4410531"/>
              <a:gd name="connsiteX3" fmla="*/ 2544515 w 2544674"/>
              <a:gd name="connsiteY3" fmla="*/ 90004 h 4410531"/>
              <a:gd name="connsiteX4" fmla="*/ 2515782 w 2544674"/>
              <a:gd name="connsiteY4" fmla="*/ 4331957 h 4410531"/>
              <a:gd name="connsiteX5" fmla="*/ 2307833 w 2544674"/>
              <a:gd name="connsiteY5" fmla="*/ 4410531 h 4410531"/>
              <a:gd name="connsiteX6" fmla="*/ 69224 w 2544674"/>
              <a:gd name="connsiteY6" fmla="*/ 4126860 h 4410531"/>
              <a:gd name="connsiteX7" fmla="*/ 0 w 2544674"/>
              <a:gd name="connsiteY7" fmla="*/ 4057636 h 4410531"/>
              <a:gd name="connsiteX8" fmla="*/ 0 w 2544674"/>
              <a:gd name="connsiteY8" fmla="*/ 306136 h 4410531"/>
              <a:gd name="connsiteX0" fmla="*/ 0 w 2516086"/>
              <a:gd name="connsiteY0" fmla="*/ 306136 h 4410531"/>
              <a:gd name="connsiteX1" fmla="*/ 85850 w 2516086"/>
              <a:gd name="connsiteY1" fmla="*/ 265487 h 4410531"/>
              <a:gd name="connsiteX2" fmla="*/ 2330242 w 2516086"/>
              <a:gd name="connsiteY2" fmla="*/ 0 h 4410531"/>
              <a:gd name="connsiteX3" fmla="*/ 2515216 w 2516086"/>
              <a:gd name="connsiteY3" fmla="*/ 90004 h 4410531"/>
              <a:gd name="connsiteX4" fmla="*/ 2515782 w 2516086"/>
              <a:gd name="connsiteY4" fmla="*/ 4331957 h 4410531"/>
              <a:gd name="connsiteX5" fmla="*/ 2307833 w 2516086"/>
              <a:gd name="connsiteY5" fmla="*/ 4410531 h 4410531"/>
              <a:gd name="connsiteX6" fmla="*/ 69224 w 2516086"/>
              <a:gd name="connsiteY6" fmla="*/ 4126860 h 4410531"/>
              <a:gd name="connsiteX7" fmla="*/ 0 w 2516086"/>
              <a:gd name="connsiteY7" fmla="*/ 4057636 h 4410531"/>
              <a:gd name="connsiteX8" fmla="*/ 0 w 2516086"/>
              <a:gd name="connsiteY8" fmla="*/ 306136 h 4410531"/>
              <a:gd name="connsiteX0" fmla="*/ 0 w 2516087"/>
              <a:gd name="connsiteY0" fmla="*/ 284364 h 4388759"/>
              <a:gd name="connsiteX1" fmla="*/ 85850 w 2516087"/>
              <a:gd name="connsiteY1" fmla="*/ 243715 h 4388759"/>
              <a:gd name="connsiteX2" fmla="*/ 2326986 w 2516087"/>
              <a:gd name="connsiteY2" fmla="*/ 0 h 4388759"/>
              <a:gd name="connsiteX3" fmla="*/ 2515216 w 2516087"/>
              <a:gd name="connsiteY3" fmla="*/ 68232 h 4388759"/>
              <a:gd name="connsiteX4" fmla="*/ 2515782 w 2516087"/>
              <a:gd name="connsiteY4" fmla="*/ 4310185 h 4388759"/>
              <a:gd name="connsiteX5" fmla="*/ 2307833 w 2516087"/>
              <a:gd name="connsiteY5" fmla="*/ 4388759 h 4388759"/>
              <a:gd name="connsiteX6" fmla="*/ 69224 w 2516087"/>
              <a:gd name="connsiteY6" fmla="*/ 4105088 h 4388759"/>
              <a:gd name="connsiteX7" fmla="*/ 0 w 2516087"/>
              <a:gd name="connsiteY7" fmla="*/ 4035864 h 4388759"/>
              <a:gd name="connsiteX8" fmla="*/ 0 w 2516087"/>
              <a:gd name="connsiteY8" fmla="*/ 284364 h 4388759"/>
              <a:gd name="connsiteX0" fmla="*/ 0 w 2534966"/>
              <a:gd name="connsiteY0" fmla="*/ 284364 h 4388759"/>
              <a:gd name="connsiteX1" fmla="*/ 85850 w 2534966"/>
              <a:gd name="connsiteY1" fmla="*/ 243715 h 4388759"/>
              <a:gd name="connsiteX2" fmla="*/ 2326986 w 2534966"/>
              <a:gd name="connsiteY2" fmla="*/ 0 h 4388759"/>
              <a:gd name="connsiteX3" fmla="*/ 2534748 w 2534966"/>
              <a:gd name="connsiteY3" fmla="*/ 79117 h 4388759"/>
              <a:gd name="connsiteX4" fmla="*/ 2515782 w 2534966"/>
              <a:gd name="connsiteY4" fmla="*/ 4310185 h 4388759"/>
              <a:gd name="connsiteX5" fmla="*/ 2307833 w 2534966"/>
              <a:gd name="connsiteY5" fmla="*/ 4388759 h 4388759"/>
              <a:gd name="connsiteX6" fmla="*/ 69224 w 2534966"/>
              <a:gd name="connsiteY6" fmla="*/ 4105088 h 4388759"/>
              <a:gd name="connsiteX7" fmla="*/ 0 w 2534966"/>
              <a:gd name="connsiteY7" fmla="*/ 4035864 h 4388759"/>
              <a:gd name="connsiteX8" fmla="*/ 0 w 2534966"/>
              <a:gd name="connsiteY8" fmla="*/ 284364 h 4388759"/>
              <a:gd name="connsiteX0" fmla="*/ 0 w 2534966"/>
              <a:gd name="connsiteY0" fmla="*/ 281643 h 4386038"/>
              <a:gd name="connsiteX1" fmla="*/ 85850 w 2534966"/>
              <a:gd name="connsiteY1" fmla="*/ 240994 h 4386038"/>
              <a:gd name="connsiteX2" fmla="*/ 2307454 w 2534966"/>
              <a:gd name="connsiteY2" fmla="*/ 0 h 4386038"/>
              <a:gd name="connsiteX3" fmla="*/ 2534748 w 2534966"/>
              <a:gd name="connsiteY3" fmla="*/ 76396 h 4386038"/>
              <a:gd name="connsiteX4" fmla="*/ 2515782 w 2534966"/>
              <a:gd name="connsiteY4" fmla="*/ 4307464 h 4386038"/>
              <a:gd name="connsiteX5" fmla="*/ 2307833 w 2534966"/>
              <a:gd name="connsiteY5" fmla="*/ 4386038 h 4386038"/>
              <a:gd name="connsiteX6" fmla="*/ 69224 w 2534966"/>
              <a:gd name="connsiteY6" fmla="*/ 4102367 h 4386038"/>
              <a:gd name="connsiteX7" fmla="*/ 0 w 2534966"/>
              <a:gd name="connsiteY7" fmla="*/ 4033143 h 4386038"/>
              <a:gd name="connsiteX8" fmla="*/ 0 w 2534966"/>
              <a:gd name="connsiteY8" fmla="*/ 281643 h 4386038"/>
              <a:gd name="connsiteX0" fmla="*/ 0 w 2534966"/>
              <a:gd name="connsiteY0" fmla="*/ 281643 h 4386038"/>
              <a:gd name="connsiteX1" fmla="*/ 85850 w 2534966"/>
              <a:gd name="connsiteY1" fmla="*/ 240994 h 4386038"/>
              <a:gd name="connsiteX2" fmla="*/ 2307454 w 2534966"/>
              <a:gd name="connsiteY2" fmla="*/ 0 h 4386038"/>
              <a:gd name="connsiteX3" fmla="*/ 2534748 w 2534966"/>
              <a:gd name="connsiteY3" fmla="*/ 76396 h 4386038"/>
              <a:gd name="connsiteX4" fmla="*/ 2515782 w 2534966"/>
              <a:gd name="connsiteY4" fmla="*/ 4307464 h 4386038"/>
              <a:gd name="connsiteX5" fmla="*/ 2307833 w 2534966"/>
              <a:gd name="connsiteY5" fmla="*/ 4386038 h 4386038"/>
              <a:gd name="connsiteX6" fmla="*/ 69224 w 2534966"/>
              <a:gd name="connsiteY6" fmla="*/ 4102367 h 4386038"/>
              <a:gd name="connsiteX7" fmla="*/ 0 w 2534966"/>
              <a:gd name="connsiteY7" fmla="*/ 4033143 h 4386038"/>
              <a:gd name="connsiteX8" fmla="*/ 0 w 2534966"/>
              <a:gd name="connsiteY8" fmla="*/ 281643 h 4386038"/>
              <a:gd name="connsiteX0" fmla="*/ 0 w 2534966"/>
              <a:gd name="connsiteY0" fmla="*/ 273479 h 4377874"/>
              <a:gd name="connsiteX1" fmla="*/ 85850 w 2534966"/>
              <a:gd name="connsiteY1" fmla="*/ 232830 h 4377874"/>
              <a:gd name="connsiteX2" fmla="*/ 2291177 w 2534966"/>
              <a:gd name="connsiteY2" fmla="*/ 0 h 4377874"/>
              <a:gd name="connsiteX3" fmla="*/ 2534748 w 2534966"/>
              <a:gd name="connsiteY3" fmla="*/ 68232 h 4377874"/>
              <a:gd name="connsiteX4" fmla="*/ 2515782 w 2534966"/>
              <a:gd name="connsiteY4" fmla="*/ 4299300 h 4377874"/>
              <a:gd name="connsiteX5" fmla="*/ 2307833 w 2534966"/>
              <a:gd name="connsiteY5" fmla="*/ 4377874 h 4377874"/>
              <a:gd name="connsiteX6" fmla="*/ 69224 w 2534966"/>
              <a:gd name="connsiteY6" fmla="*/ 4094203 h 4377874"/>
              <a:gd name="connsiteX7" fmla="*/ 0 w 2534966"/>
              <a:gd name="connsiteY7" fmla="*/ 4024979 h 4377874"/>
              <a:gd name="connsiteX8" fmla="*/ 0 w 2534966"/>
              <a:gd name="connsiteY8" fmla="*/ 273479 h 4377874"/>
              <a:gd name="connsiteX0" fmla="*/ 0 w 2534966"/>
              <a:gd name="connsiteY0" fmla="*/ 273479 h 4345216"/>
              <a:gd name="connsiteX1" fmla="*/ 85850 w 2534966"/>
              <a:gd name="connsiteY1" fmla="*/ 232830 h 4345216"/>
              <a:gd name="connsiteX2" fmla="*/ 2291177 w 2534966"/>
              <a:gd name="connsiteY2" fmla="*/ 0 h 4345216"/>
              <a:gd name="connsiteX3" fmla="*/ 2534748 w 2534966"/>
              <a:gd name="connsiteY3" fmla="*/ 68232 h 4345216"/>
              <a:gd name="connsiteX4" fmla="*/ 2515782 w 2534966"/>
              <a:gd name="connsiteY4" fmla="*/ 4299300 h 4345216"/>
              <a:gd name="connsiteX5" fmla="*/ 2307833 w 2534966"/>
              <a:gd name="connsiteY5" fmla="*/ 4345216 h 4345216"/>
              <a:gd name="connsiteX6" fmla="*/ 69224 w 2534966"/>
              <a:gd name="connsiteY6" fmla="*/ 4094203 h 4345216"/>
              <a:gd name="connsiteX7" fmla="*/ 0 w 2534966"/>
              <a:gd name="connsiteY7" fmla="*/ 4024979 h 4345216"/>
              <a:gd name="connsiteX8" fmla="*/ 0 w 2534966"/>
              <a:gd name="connsiteY8" fmla="*/ 273479 h 4345216"/>
              <a:gd name="connsiteX0" fmla="*/ 0 w 2535183"/>
              <a:gd name="connsiteY0" fmla="*/ 273479 h 4345216"/>
              <a:gd name="connsiteX1" fmla="*/ 85850 w 2535183"/>
              <a:gd name="connsiteY1" fmla="*/ 232830 h 4345216"/>
              <a:gd name="connsiteX2" fmla="*/ 2291177 w 2535183"/>
              <a:gd name="connsiteY2" fmla="*/ 0 h 4345216"/>
              <a:gd name="connsiteX3" fmla="*/ 2534748 w 2535183"/>
              <a:gd name="connsiteY3" fmla="*/ 68232 h 4345216"/>
              <a:gd name="connsiteX4" fmla="*/ 2528804 w 2535183"/>
              <a:gd name="connsiteY4" fmla="*/ 4304743 h 4345216"/>
              <a:gd name="connsiteX5" fmla="*/ 2307833 w 2535183"/>
              <a:gd name="connsiteY5" fmla="*/ 4345216 h 4345216"/>
              <a:gd name="connsiteX6" fmla="*/ 69224 w 2535183"/>
              <a:gd name="connsiteY6" fmla="*/ 4094203 h 4345216"/>
              <a:gd name="connsiteX7" fmla="*/ 0 w 2535183"/>
              <a:gd name="connsiteY7" fmla="*/ 4024979 h 4345216"/>
              <a:gd name="connsiteX8" fmla="*/ 0 w 2535183"/>
              <a:gd name="connsiteY8" fmla="*/ 273479 h 4345216"/>
              <a:gd name="connsiteX0" fmla="*/ 0 w 2528804"/>
              <a:gd name="connsiteY0" fmla="*/ 273479 h 4345216"/>
              <a:gd name="connsiteX1" fmla="*/ 85850 w 2528804"/>
              <a:gd name="connsiteY1" fmla="*/ 232830 h 4345216"/>
              <a:gd name="connsiteX2" fmla="*/ 2291177 w 2528804"/>
              <a:gd name="connsiteY2" fmla="*/ 0 h 4345216"/>
              <a:gd name="connsiteX3" fmla="*/ 2520323 w 2528804"/>
              <a:gd name="connsiteY3" fmla="*/ 75213 h 4345216"/>
              <a:gd name="connsiteX4" fmla="*/ 2528804 w 2528804"/>
              <a:gd name="connsiteY4" fmla="*/ 4304743 h 4345216"/>
              <a:gd name="connsiteX5" fmla="*/ 2307833 w 2528804"/>
              <a:gd name="connsiteY5" fmla="*/ 4345216 h 4345216"/>
              <a:gd name="connsiteX6" fmla="*/ 69224 w 2528804"/>
              <a:gd name="connsiteY6" fmla="*/ 4094203 h 4345216"/>
              <a:gd name="connsiteX7" fmla="*/ 0 w 2528804"/>
              <a:gd name="connsiteY7" fmla="*/ 4024979 h 4345216"/>
              <a:gd name="connsiteX8" fmla="*/ 0 w 2528804"/>
              <a:gd name="connsiteY8" fmla="*/ 273479 h 4345216"/>
              <a:gd name="connsiteX0" fmla="*/ 0 w 2528804"/>
              <a:gd name="connsiteY0" fmla="*/ 303726 h 4375463"/>
              <a:gd name="connsiteX1" fmla="*/ 85850 w 2528804"/>
              <a:gd name="connsiteY1" fmla="*/ 263077 h 4375463"/>
              <a:gd name="connsiteX2" fmla="*/ 2374834 w 2528804"/>
              <a:gd name="connsiteY2" fmla="*/ 0 h 4375463"/>
              <a:gd name="connsiteX3" fmla="*/ 2520323 w 2528804"/>
              <a:gd name="connsiteY3" fmla="*/ 105460 h 4375463"/>
              <a:gd name="connsiteX4" fmla="*/ 2528804 w 2528804"/>
              <a:gd name="connsiteY4" fmla="*/ 4334990 h 4375463"/>
              <a:gd name="connsiteX5" fmla="*/ 2307833 w 2528804"/>
              <a:gd name="connsiteY5" fmla="*/ 4375463 h 4375463"/>
              <a:gd name="connsiteX6" fmla="*/ 69224 w 2528804"/>
              <a:gd name="connsiteY6" fmla="*/ 4124450 h 4375463"/>
              <a:gd name="connsiteX7" fmla="*/ 0 w 2528804"/>
              <a:gd name="connsiteY7" fmla="*/ 4055226 h 4375463"/>
              <a:gd name="connsiteX8" fmla="*/ 0 w 2528804"/>
              <a:gd name="connsiteY8" fmla="*/ 303726 h 4375463"/>
              <a:gd name="connsiteX0" fmla="*/ 0 w 2537989"/>
              <a:gd name="connsiteY0" fmla="*/ 303726 h 4375463"/>
              <a:gd name="connsiteX1" fmla="*/ 85850 w 2537989"/>
              <a:gd name="connsiteY1" fmla="*/ 263077 h 4375463"/>
              <a:gd name="connsiteX2" fmla="*/ 2374834 w 2537989"/>
              <a:gd name="connsiteY2" fmla="*/ 0 h 4375463"/>
              <a:gd name="connsiteX3" fmla="*/ 2537633 w 2537989"/>
              <a:gd name="connsiteY3" fmla="*/ 93827 h 4375463"/>
              <a:gd name="connsiteX4" fmla="*/ 2528804 w 2537989"/>
              <a:gd name="connsiteY4" fmla="*/ 4334990 h 4375463"/>
              <a:gd name="connsiteX5" fmla="*/ 2307833 w 2537989"/>
              <a:gd name="connsiteY5" fmla="*/ 4375463 h 4375463"/>
              <a:gd name="connsiteX6" fmla="*/ 69224 w 2537989"/>
              <a:gd name="connsiteY6" fmla="*/ 4124450 h 4375463"/>
              <a:gd name="connsiteX7" fmla="*/ 0 w 2537989"/>
              <a:gd name="connsiteY7" fmla="*/ 4055226 h 4375463"/>
              <a:gd name="connsiteX8" fmla="*/ 0 w 2537989"/>
              <a:gd name="connsiteY8" fmla="*/ 303726 h 4375463"/>
              <a:gd name="connsiteX0" fmla="*/ 0 w 2537804"/>
              <a:gd name="connsiteY0" fmla="*/ 303726 h 4375463"/>
              <a:gd name="connsiteX1" fmla="*/ 85850 w 2537804"/>
              <a:gd name="connsiteY1" fmla="*/ 263077 h 4375463"/>
              <a:gd name="connsiteX2" fmla="*/ 2374834 w 2537804"/>
              <a:gd name="connsiteY2" fmla="*/ 0 h 4375463"/>
              <a:gd name="connsiteX3" fmla="*/ 2537633 w 2537804"/>
              <a:gd name="connsiteY3" fmla="*/ 93827 h 4375463"/>
              <a:gd name="connsiteX4" fmla="*/ 2511495 w 2537804"/>
              <a:gd name="connsiteY4" fmla="*/ 4176773 h 4375463"/>
              <a:gd name="connsiteX5" fmla="*/ 2307833 w 2537804"/>
              <a:gd name="connsiteY5" fmla="*/ 4375463 h 4375463"/>
              <a:gd name="connsiteX6" fmla="*/ 69224 w 2537804"/>
              <a:gd name="connsiteY6" fmla="*/ 4124450 h 4375463"/>
              <a:gd name="connsiteX7" fmla="*/ 0 w 2537804"/>
              <a:gd name="connsiteY7" fmla="*/ 4055226 h 4375463"/>
              <a:gd name="connsiteX8" fmla="*/ 0 w 2537804"/>
              <a:gd name="connsiteY8" fmla="*/ 303726 h 4375463"/>
              <a:gd name="connsiteX0" fmla="*/ 0 w 2577846"/>
              <a:gd name="connsiteY0" fmla="*/ 303726 h 4375463"/>
              <a:gd name="connsiteX1" fmla="*/ 85850 w 2577846"/>
              <a:gd name="connsiteY1" fmla="*/ 263077 h 4375463"/>
              <a:gd name="connsiteX2" fmla="*/ 2374834 w 2577846"/>
              <a:gd name="connsiteY2" fmla="*/ 0 h 4375463"/>
              <a:gd name="connsiteX3" fmla="*/ 2537633 w 2577846"/>
              <a:gd name="connsiteY3" fmla="*/ 93827 h 4375463"/>
              <a:gd name="connsiteX4" fmla="*/ 2577846 w 2577846"/>
              <a:gd name="connsiteY4" fmla="*/ 4220981 h 4375463"/>
              <a:gd name="connsiteX5" fmla="*/ 2307833 w 2577846"/>
              <a:gd name="connsiteY5" fmla="*/ 4375463 h 4375463"/>
              <a:gd name="connsiteX6" fmla="*/ 69224 w 2577846"/>
              <a:gd name="connsiteY6" fmla="*/ 4124450 h 4375463"/>
              <a:gd name="connsiteX7" fmla="*/ 0 w 2577846"/>
              <a:gd name="connsiteY7" fmla="*/ 4055226 h 4375463"/>
              <a:gd name="connsiteX8" fmla="*/ 0 w 2577846"/>
              <a:gd name="connsiteY8" fmla="*/ 303726 h 4375463"/>
              <a:gd name="connsiteX0" fmla="*/ 0 w 2577846"/>
              <a:gd name="connsiteY0" fmla="*/ 303726 h 4338236"/>
              <a:gd name="connsiteX1" fmla="*/ 85850 w 2577846"/>
              <a:gd name="connsiteY1" fmla="*/ 263077 h 4338236"/>
              <a:gd name="connsiteX2" fmla="*/ 2374834 w 2577846"/>
              <a:gd name="connsiteY2" fmla="*/ 0 h 4338236"/>
              <a:gd name="connsiteX3" fmla="*/ 2537633 w 2577846"/>
              <a:gd name="connsiteY3" fmla="*/ 93827 h 4338236"/>
              <a:gd name="connsiteX4" fmla="*/ 2577846 w 2577846"/>
              <a:gd name="connsiteY4" fmla="*/ 4220981 h 4338236"/>
              <a:gd name="connsiteX5" fmla="*/ 2299178 w 2577846"/>
              <a:gd name="connsiteY5" fmla="*/ 4338236 h 4338236"/>
              <a:gd name="connsiteX6" fmla="*/ 69224 w 2577846"/>
              <a:gd name="connsiteY6" fmla="*/ 4124450 h 4338236"/>
              <a:gd name="connsiteX7" fmla="*/ 0 w 2577846"/>
              <a:gd name="connsiteY7" fmla="*/ 4055226 h 4338236"/>
              <a:gd name="connsiteX8" fmla="*/ 0 w 2577846"/>
              <a:gd name="connsiteY8" fmla="*/ 303726 h 4338236"/>
              <a:gd name="connsiteX0" fmla="*/ 0 w 2644195"/>
              <a:gd name="connsiteY0" fmla="*/ 303726 h 4338236"/>
              <a:gd name="connsiteX1" fmla="*/ 85850 w 2644195"/>
              <a:gd name="connsiteY1" fmla="*/ 263077 h 4338236"/>
              <a:gd name="connsiteX2" fmla="*/ 2374834 w 2644195"/>
              <a:gd name="connsiteY2" fmla="*/ 0 h 4338236"/>
              <a:gd name="connsiteX3" fmla="*/ 2537633 w 2644195"/>
              <a:gd name="connsiteY3" fmla="*/ 93827 h 4338236"/>
              <a:gd name="connsiteX4" fmla="*/ 2644195 w 2644195"/>
              <a:gd name="connsiteY4" fmla="*/ 4241922 h 4338236"/>
              <a:gd name="connsiteX5" fmla="*/ 2299178 w 2644195"/>
              <a:gd name="connsiteY5" fmla="*/ 4338236 h 4338236"/>
              <a:gd name="connsiteX6" fmla="*/ 69224 w 2644195"/>
              <a:gd name="connsiteY6" fmla="*/ 4124450 h 4338236"/>
              <a:gd name="connsiteX7" fmla="*/ 0 w 2644195"/>
              <a:gd name="connsiteY7" fmla="*/ 4055226 h 4338236"/>
              <a:gd name="connsiteX8" fmla="*/ 0 w 2644195"/>
              <a:gd name="connsiteY8" fmla="*/ 303726 h 4338236"/>
              <a:gd name="connsiteX0" fmla="*/ 0 w 2624002"/>
              <a:gd name="connsiteY0" fmla="*/ 303726 h 4338236"/>
              <a:gd name="connsiteX1" fmla="*/ 85850 w 2624002"/>
              <a:gd name="connsiteY1" fmla="*/ 263077 h 4338236"/>
              <a:gd name="connsiteX2" fmla="*/ 2374834 w 2624002"/>
              <a:gd name="connsiteY2" fmla="*/ 0 h 4338236"/>
              <a:gd name="connsiteX3" fmla="*/ 2537633 w 2624002"/>
              <a:gd name="connsiteY3" fmla="*/ 93827 h 4338236"/>
              <a:gd name="connsiteX4" fmla="*/ 2624002 w 2624002"/>
              <a:gd name="connsiteY4" fmla="*/ 4239595 h 4338236"/>
              <a:gd name="connsiteX5" fmla="*/ 2299178 w 2624002"/>
              <a:gd name="connsiteY5" fmla="*/ 4338236 h 4338236"/>
              <a:gd name="connsiteX6" fmla="*/ 69224 w 2624002"/>
              <a:gd name="connsiteY6" fmla="*/ 4124450 h 4338236"/>
              <a:gd name="connsiteX7" fmla="*/ 0 w 2624002"/>
              <a:gd name="connsiteY7" fmla="*/ 4055226 h 4338236"/>
              <a:gd name="connsiteX8" fmla="*/ 0 w 2624002"/>
              <a:gd name="connsiteY8" fmla="*/ 303726 h 4338236"/>
              <a:gd name="connsiteX0" fmla="*/ 0 w 2624503"/>
              <a:gd name="connsiteY0" fmla="*/ 303726 h 4338236"/>
              <a:gd name="connsiteX1" fmla="*/ 85850 w 2624503"/>
              <a:gd name="connsiteY1" fmla="*/ 263077 h 4338236"/>
              <a:gd name="connsiteX2" fmla="*/ 2374834 w 2624503"/>
              <a:gd name="connsiteY2" fmla="*/ 0 h 4338236"/>
              <a:gd name="connsiteX3" fmla="*/ 2537633 w 2624503"/>
              <a:gd name="connsiteY3" fmla="*/ 93827 h 4338236"/>
              <a:gd name="connsiteX4" fmla="*/ 2624002 w 2624503"/>
              <a:gd name="connsiteY4" fmla="*/ 4239595 h 4338236"/>
              <a:gd name="connsiteX5" fmla="*/ 2299178 w 2624503"/>
              <a:gd name="connsiteY5" fmla="*/ 4338236 h 4338236"/>
              <a:gd name="connsiteX6" fmla="*/ 69224 w 2624503"/>
              <a:gd name="connsiteY6" fmla="*/ 4124450 h 4338236"/>
              <a:gd name="connsiteX7" fmla="*/ 0 w 2624503"/>
              <a:gd name="connsiteY7" fmla="*/ 4055226 h 4338236"/>
              <a:gd name="connsiteX8" fmla="*/ 0 w 2624503"/>
              <a:gd name="connsiteY8" fmla="*/ 303726 h 4338236"/>
              <a:gd name="connsiteX0" fmla="*/ 0 w 2626606"/>
              <a:gd name="connsiteY0" fmla="*/ 303726 h 4338236"/>
              <a:gd name="connsiteX1" fmla="*/ 85850 w 2626606"/>
              <a:gd name="connsiteY1" fmla="*/ 263077 h 4338236"/>
              <a:gd name="connsiteX2" fmla="*/ 2374834 w 2626606"/>
              <a:gd name="connsiteY2" fmla="*/ 0 h 4338236"/>
              <a:gd name="connsiteX3" fmla="*/ 2537633 w 2626606"/>
              <a:gd name="connsiteY3" fmla="*/ 93827 h 4338236"/>
              <a:gd name="connsiteX4" fmla="*/ 2624002 w 2626606"/>
              <a:gd name="connsiteY4" fmla="*/ 4239595 h 4338236"/>
              <a:gd name="connsiteX5" fmla="*/ 2299178 w 2626606"/>
              <a:gd name="connsiteY5" fmla="*/ 4338236 h 4338236"/>
              <a:gd name="connsiteX6" fmla="*/ 69224 w 2626606"/>
              <a:gd name="connsiteY6" fmla="*/ 4124450 h 4338236"/>
              <a:gd name="connsiteX7" fmla="*/ 0 w 2626606"/>
              <a:gd name="connsiteY7" fmla="*/ 4055226 h 4338236"/>
              <a:gd name="connsiteX8" fmla="*/ 0 w 2626606"/>
              <a:gd name="connsiteY8" fmla="*/ 303726 h 4338236"/>
              <a:gd name="connsiteX0" fmla="*/ 0 w 2624085"/>
              <a:gd name="connsiteY0" fmla="*/ 303726 h 4338236"/>
              <a:gd name="connsiteX1" fmla="*/ 85850 w 2624085"/>
              <a:gd name="connsiteY1" fmla="*/ 263077 h 4338236"/>
              <a:gd name="connsiteX2" fmla="*/ 2374834 w 2624085"/>
              <a:gd name="connsiteY2" fmla="*/ 0 h 4338236"/>
              <a:gd name="connsiteX3" fmla="*/ 2537633 w 2624085"/>
              <a:gd name="connsiteY3" fmla="*/ 93827 h 4338236"/>
              <a:gd name="connsiteX4" fmla="*/ 2624002 w 2624085"/>
              <a:gd name="connsiteY4" fmla="*/ 4239595 h 4338236"/>
              <a:gd name="connsiteX5" fmla="*/ 2299178 w 2624085"/>
              <a:gd name="connsiteY5" fmla="*/ 4338236 h 4338236"/>
              <a:gd name="connsiteX6" fmla="*/ 69224 w 2624085"/>
              <a:gd name="connsiteY6" fmla="*/ 4124450 h 4338236"/>
              <a:gd name="connsiteX7" fmla="*/ 0 w 2624085"/>
              <a:gd name="connsiteY7" fmla="*/ 4055226 h 4338236"/>
              <a:gd name="connsiteX8" fmla="*/ 0 w 2624085"/>
              <a:gd name="connsiteY8" fmla="*/ 303726 h 4338236"/>
              <a:gd name="connsiteX0" fmla="*/ 0 w 2624002"/>
              <a:gd name="connsiteY0" fmla="*/ 303726 h 4338236"/>
              <a:gd name="connsiteX1" fmla="*/ 85850 w 2624002"/>
              <a:gd name="connsiteY1" fmla="*/ 263077 h 4338236"/>
              <a:gd name="connsiteX2" fmla="*/ 2374834 w 2624002"/>
              <a:gd name="connsiteY2" fmla="*/ 0 h 4338236"/>
              <a:gd name="connsiteX3" fmla="*/ 2537633 w 2624002"/>
              <a:gd name="connsiteY3" fmla="*/ 93827 h 4338236"/>
              <a:gd name="connsiteX4" fmla="*/ 2624002 w 2624002"/>
              <a:gd name="connsiteY4" fmla="*/ 4239595 h 4338236"/>
              <a:gd name="connsiteX5" fmla="*/ 2299178 w 2624002"/>
              <a:gd name="connsiteY5" fmla="*/ 4338236 h 4338236"/>
              <a:gd name="connsiteX6" fmla="*/ 69224 w 2624002"/>
              <a:gd name="connsiteY6" fmla="*/ 4124450 h 4338236"/>
              <a:gd name="connsiteX7" fmla="*/ 0 w 2624002"/>
              <a:gd name="connsiteY7" fmla="*/ 4055226 h 4338236"/>
              <a:gd name="connsiteX8" fmla="*/ 0 w 2624002"/>
              <a:gd name="connsiteY8" fmla="*/ 303726 h 4338236"/>
              <a:gd name="connsiteX0" fmla="*/ 0 w 2624002"/>
              <a:gd name="connsiteY0" fmla="*/ 303726 h 4307835"/>
              <a:gd name="connsiteX1" fmla="*/ 85850 w 2624002"/>
              <a:gd name="connsiteY1" fmla="*/ 263077 h 4307835"/>
              <a:gd name="connsiteX2" fmla="*/ 2374834 w 2624002"/>
              <a:gd name="connsiteY2" fmla="*/ 0 h 4307835"/>
              <a:gd name="connsiteX3" fmla="*/ 2537633 w 2624002"/>
              <a:gd name="connsiteY3" fmla="*/ 93827 h 4307835"/>
              <a:gd name="connsiteX4" fmla="*/ 2624002 w 2624002"/>
              <a:gd name="connsiteY4" fmla="*/ 4239595 h 4307835"/>
              <a:gd name="connsiteX5" fmla="*/ 2305430 w 2624002"/>
              <a:gd name="connsiteY5" fmla="*/ 4304033 h 4307835"/>
              <a:gd name="connsiteX6" fmla="*/ 69224 w 2624002"/>
              <a:gd name="connsiteY6" fmla="*/ 4124450 h 4307835"/>
              <a:gd name="connsiteX7" fmla="*/ 0 w 2624002"/>
              <a:gd name="connsiteY7" fmla="*/ 4055226 h 4307835"/>
              <a:gd name="connsiteX8" fmla="*/ 0 w 2624002"/>
              <a:gd name="connsiteY8" fmla="*/ 303726 h 4307835"/>
              <a:gd name="connsiteX0" fmla="*/ 0 w 2624002"/>
              <a:gd name="connsiteY0" fmla="*/ 303726 h 4325622"/>
              <a:gd name="connsiteX1" fmla="*/ 85850 w 2624002"/>
              <a:gd name="connsiteY1" fmla="*/ 263077 h 4325622"/>
              <a:gd name="connsiteX2" fmla="*/ 2374834 w 2624002"/>
              <a:gd name="connsiteY2" fmla="*/ 0 h 4325622"/>
              <a:gd name="connsiteX3" fmla="*/ 2537633 w 2624002"/>
              <a:gd name="connsiteY3" fmla="*/ 93827 h 4325622"/>
              <a:gd name="connsiteX4" fmla="*/ 2624002 w 2624002"/>
              <a:gd name="connsiteY4" fmla="*/ 4239595 h 4325622"/>
              <a:gd name="connsiteX5" fmla="*/ 2323214 w 2624002"/>
              <a:gd name="connsiteY5" fmla="*/ 4325550 h 4325622"/>
              <a:gd name="connsiteX6" fmla="*/ 69224 w 2624002"/>
              <a:gd name="connsiteY6" fmla="*/ 4124450 h 4325622"/>
              <a:gd name="connsiteX7" fmla="*/ 0 w 2624002"/>
              <a:gd name="connsiteY7" fmla="*/ 4055226 h 4325622"/>
              <a:gd name="connsiteX8" fmla="*/ 0 w 2624002"/>
              <a:gd name="connsiteY8" fmla="*/ 303726 h 4325622"/>
              <a:gd name="connsiteX0" fmla="*/ 0 w 2624002"/>
              <a:gd name="connsiteY0" fmla="*/ 303726 h 4325621"/>
              <a:gd name="connsiteX1" fmla="*/ 85850 w 2624002"/>
              <a:gd name="connsiteY1" fmla="*/ 263077 h 4325621"/>
              <a:gd name="connsiteX2" fmla="*/ 2374834 w 2624002"/>
              <a:gd name="connsiteY2" fmla="*/ 0 h 4325621"/>
              <a:gd name="connsiteX3" fmla="*/ 2537633 w 2624002"/>
              <a:gd name="connsiteY3" fmla="*/ 93827 h 4325621"/>
              <a:gd name="connsiteX4" fmla="*/ 2624002 w 2624002"/>
              <a:gd name="connsiteY4" fmla="*/ 4239595 h 4325621"/>
              <a:gd name="connsiteX5" fmla="*/ 2323214 w 2624002"/>
              <a:gd name="connsiteY5" fmla="*/ 4325549 h 4325621"/>
              <a:gd name="connsiteX6" fmla="*/ 69224 w 2624002"/>
              <a:gd name="connsiteY6" fmla="*/ 4124450 h 4325621"/>
              <a:gd name="connsiteX7" fmla="*/ 0 w 2624002"/>
              <a:gd name="connsiteY7" fmla="*/ 4055226 h 4325621"/>
              <a:gd name="connsiteX8" fmla="*/ 0 w 2624002"/>
              <a:gd name="connsiteY8" fmla="*/ 303726 h 4325621"/>
              <a:gd name="connsiteX0" fmla="*/ 0 w 2612201"/>
              <a:gd name="connsiteY0" fmla="*/ 303726 h 4326165"/>
              <a:gd name="connsiteX1" fmla="*/ 85850 w 2612201"/>
              <a:gd name="connsiteY1" fmla="*/ 263077 h 4326165"/>
              <a:gd name="connsiteX2" fmla="*/ 2374834 w 2612201"/>
              <a:gd name="connsiteY2" fmla="*/ 0 h 4326165"/>
              <a:gd name="connsiteX3" fmla="*/ 2537633 w 2612201"/>
              <a:gd name="connsiteY3" fmla="*/ 93827 h 4326165"/>
              <a:gd name="connsiteX4" fmla="*/ 2612201 w 2612201"/>
              <a:gd name="connsiteY4" fmla="*/ 4246660 h 4326165"/>
              <a:gd name="connsiteX5" fmla="*/ 2323214 w 2612201"/>
              <a:gd name="connsiteY5" fmla="*/ 4325549 h 4326165"/>
              <a:gd name="connsiteX6" fmla="*/ 69224 w 2612201"/>
              <a:gd name="connsiteY6" fmla="*/ 4124450 h 4326165"/>
              <a:gd name="connsiteX7" fmla="*/ 0 w 2612201"/>
              <a:gd name="connsiteY7" fmla="*/ 4055226 h 4326165"/>
              <a:gd name="connsiteX8" fmla="*/ 0 w 2612201"/>
              <a:gd name="connsiteY8" fmla="*/ 303726 h 4326165"/>
              <a:gd name="connsiteX0" fmla="*/ 0 w 2581080"/>
              <a:gd name="connsiteY0" fmla="*/ 303726 h 4326165"/>
              <a:gd name="connsiteX1" fmla="*/ 85850 w 2581080"/>
              <a:gd name="connsiteY1" fmla="*/ 263077 h 4326165"/>
              <a:gd name="connsiteX2" fmla="*/ 2374834 w 2581080"/>
              <a:gd name="connsiteY2" fmla="*/ 0 h 4326165"/>
              <a:gd name="connsiteX3" fmla="*/ 2537633 w 2581080"/>
              <a:gd name="connsiteY3" fmla="*/ 93827 h 4326165"/>
              <a:gd name="connsiteX4" fmla="*/ 2581080 w 2581080"/>
              <a:gd name="connsiteY4" fmla="*/ 4246660 h 4326165"/>
              <a:gd name="connsiteX5" fmla="*/ 2323214 w 2581080"/>
              <a:gd name="connsiteY5" fmla="*/ 4325549 h 4326165"/>
              <a:gd name="connsiteX6" fmla="*/ 69224 w 2581080"/>
              <a:gd name="connsiteY6" fmla="*/ 4124450 h 4326165"/>
              <a:gd name="connsiteX7" fmla="*/ 0 w 2581080"/>
              <a:gd name="connsiteY7" fmla="*/ 4055226 h 4326165"/>
              <a:gd name="connsiteX8" fmla="*/ 0 w 2581080"/>
              <a:gd name="connsiteY8" fmla="*/ 303726 h 4326165"/>
              <a:gd name="connsiteX0" fmla="*/ 0 w 2537898"/>
              <a:gd name="connsiteY0" fmla="*/ 303726 h 4328276"/>
              <a:gd name="connsiteX1" fmla="*/ 85850 w 2537898"/>
              <a:gd name="connsiteY1" fmla="*/ 263077 h 4328276"/>
              <a:gd name="connsiteX2" fmla="*/ 2374834 w 2537898"/>
              <a:gd name="connsiteY2" fmla="*/ 0 h 4328276"/>
              <a:gd name="connsiteX3" fmla="*/ 2537633 w 2537898"/>
              <a:gd name="connsiteY3" fmla="*/ 93827 h 4328276"/>
              <a:gd name="connsiteX4" fmla="*/ 2523282 w 2537898"/>
              <a:gd name="connsiteY4" fmla="*/ 4257418 h 4328276"/>
              <a:gd name="connsiteX5" fmla="*/ 2323214 w 2537898"/>
              <a:gd name="connsiteY5" fmla="*/ 4325549 h 4328276"/>
              <a:gd name="connsiteX6" fmla="*/ 69224 w 2537898"/>
              <a:gd name="connsiteY6" fmla="*/ 4124450 h 4328276"/>
              <a:gd name="connsiteX7" fmla="*/ 0 w 2537898"/>
              <a:gd name="connsiteY7" fmla="*/ 4055226 h 4328276"/>
              <a:gd name="connsiteX8" fmla="*/ 0 w 2537898"/>
              <a:gd name="connsiteY8" fmla="*/ 303726 h 4328276"/>
              <a:gd name="connsiteX0" fmla="*/ 0 w 2561223"/>
              <a:gd name="connsiteY0" fmla="*/ 303726 h 4348069"/>
              <a:gd name="connsiteX1" fmla="*/ 85850 w 2561223"/>
              <a:gd name="connsiteY1" fmla="*/ 263077 h 4348069"/>
              <a:gd name="connsiteX2" fmla="*/ 2374834 w 2561223"/>
              <a:gd name="connsiteY2" fmla="*/ 0 h 4348069"/>
              <a:gd name="connsiteX3" fmla="*/ 2537633 w 2561223"/>
              <a:gd name="connsiteY3" fmla="*/ 93827 h 4348069"/>
              <a:gd name="connsiteX4" fmla="*/ 2561223 w 2561223"/>
              <a:gd name="connsiteY4" fmla="*/ 4299090 h 4348069"/>
              <a:gd name="connsiteX5" fmla="*/ 2323214 w 2561223"/>
              <a:gd name="connsiteY5" fmla="*/ 4325549 h 4348069"/>
              <a:gd name="connsiteX6" fmla="*/ 69224 w 2561223"/>
              <a:gd name="connsiteY6" fmla="*/ 4124450 h 4348069"/>
              <a:gd name="connsiteX7" fmla="*/ 0 w 2561223"/>
              <a:gd name="connsiteY7" fmla="*/ 4055226 h 4348069"/>
              <a:gd name="connsiteX8" fmla="*/ 0 w 2561223"/>
              <a:gd name="connsiteY8" fmla="*/ 303726 h 4348069"/>
              <a:gd name="connsiteX0" fmla="*/ 0 w 2537748"/>
              <a:gd name="connsiteY0" fmla="*/ 303726 h 4337857"/>
              <a:gd name="connsiteX1" fmla="*/ 85850 w 2537748"/>
              <a:gd name="connsiteY1" fmla="*/ 263077 h 4337857"/>
              <a:gd name="connsiteX2" fmla="*/ 2374834 w 2537748"/>
              <a:gd name="connsiteY2" fmla="*/ 0 h 4337857"/>
              <a:gd name="connsiteX3" fmla="*/ 2537633 w 2537748"/>
              <a:gd name="connsiteY3" fmla="*/ 93827 h 4337857"/>
              <a:gd name="connsiteX4" fmla="*/ 2495181 w 2537748"/>
              <a:gd name="connsiteY4" fmla="*/ 4281334 h 4337857"/>
              <a:gd name="connsiteX5" fmla="*/ 2323214 w 2537748"/>
              <a:gd name="connsiteY5" fmla="*/ 4325549 h 4337857"/>
              <a:gd name="connsiteX6" fmla="*/ 69224 w 2537748"/>
              <a:gd name="connsiteY6" fmla="*/ 4124450 h 4337857"/>
              <a:gd name="connsiteX7" fmla="*/ 0 w 2537748"/>
              <a:gd name="connsiteY7" fmla="*/ 4055226 h 4337857"/>
              <a:gd name="connsiteX8" fmla="*/ 0 w 2537748"/>
              <a:gd name="connsiteY8" fmla="*/ 303726 h 4337857"/>
              <a:gd name="connsiteX0" fmla="*/ 0 w 2572231"/>
              <a:gd name="connsiteY0" fmla="*/ 303726 h 4327596"/>
              <a:gd name="connsiteX1" fmla="*/ 85850 w 2572231"/>
              <a:gd name="connsiteY1" fmla="*/ 263077 h 4327596"/>
              <a:gd name="connsiteX2" fmla="*/ 2374834 w 2572231"/>
              <a:gd name="connsiteY2" fmla="*/ 0 h 4327596"/>
              <a:gd name="connsiteX3" fmla="*/ 2537633 w 2572231"/>
              <a:gd name="connsiteY3" fmla="*/ 93827 h 4327596"/>
              <a:gd name="connsiteX4" fmla="*/ 2572231 w 2572231"/>
              <a:gd name="connsiteY4" fmla="*/ 4254701 h 4327596"/>
              <a:gd name="connsiteX5" fmla="*/ 2323214 w 2572231"/>
              <a:gd name="connsiteY5" fmla="*/ 4325549 h 4327596"/>
              <a:gd name="connsiteX6" fmla="*/ 69224 w 2572231"/>
              <a:gd name="connsiteY6" fmla="*/ 4124450 h 4327596"/>
              <a:gd name="connsiteX7" fmla="*/ 0 w 2572231"/>
              <a:gd name="connsiteY7" fmla="*/ 4055226 h 4327596"/>
              <a:gd name="connsiteX8" fmla="*/ 0 w 2572231"/>
              <a:gd name="connsiteY8" fmla="*/ 303726 h 4327596"/>
              <a:gd name="connsiteX0" fmla="*/ 0 w 2561224"/>
              <a:gd name="connsiteY0" fmla="*/ 303726 h 4330162"/>
              <a:gd name="connsiteX1" fmla="*/ 85850 w 2561224"/>
              <a:gd name="connsiteY1" fmla="*/ 263077 h 4330162"/>
              <a:gd name="connsiteX2" fmla="*/ 2374834 w 2561224"/>
              <a:gd name="connsiteY2" fmla="*/ 0 h 4330162"/>
              <a:gd name="connsiteX3" fmla="*/ 2537633 w 2561224"/>
              <a:gd name="connsiteY3" fmla="*/ 93827 h 4330162"/>
              <a:gd name="connsiteX4" fmla="*/ 2561224 w 2561224"/>
              <a:gd name="connsiteY4" fmla="*/ 4263579 h 4330162"/>
              <a:gd name="connsiteX5" fmla="*/ 2323214 w 2561224"/>
              <a:gd name="connsiteY5" fmla="*/ 4325549 h 4330162"/>
              <a:gd name="connsiteX6" fmla="*/ 69224 w 2561224"/>
              <a:gd name="connsiteY6" fmla="*/ 4124450 h 4330162"/>
              <a:gd name="connsiteX7" fmla="*/ 0 w 2561224"/>
              <a:gd name="connsiteY7" fmla="*/ 4055226 h 4330162"/>
              <a:gd name="connsiteX8" fmla="*/ 0 w 2561224"/>
              <a:gd name="connsiteY8" fmla="*/ 303726 h 4330162"/>
              <a:gd name="connsiteX0" fmla="*/ 0 w 2561224"/>
              <a:gd name="connsiteY0" fmla="*/ 303726 h 4333632"/>
              <a:gd name="connsiteX1" fmla="*/ 85850 w 2561224"/>
              <a:gd name="connsiteY1" fmla="*/ 263077 h 4333632"/>
              <a:gd name="connsiteX2" fmla="*/ 2374834 w 2561224"/>
              <a:gd name="connsiteY2" fmla="*/ 0 h 4333632"/>
              <a:gd name="connsiteX3" fmla="*/ 2537633 w 2561224"/>
              <a:gd name="connsiteY3" fmla="*/ 93827 h 4333632"/>
              <a:gd name="connsiteX4" fmla="*/ 2561224 w 2561224"/>
              <a:gd name="connsiteY4" fmla="*/ 4272457 h 4333632"/>
              <a:gd name="connsiteX5" fmla="*/ 2323214 w 2561224"/>
              <a:gd name="connsiteY5" fmla="*/ 4325549 h 4333632"/>
              <a:gd name="connsiteX6" fmla="*/ 69224 w 2561224"/>
              <a:gd name="connsiteY6" fmla="*/ 4124450 h 4333632"/>
              <a:gd name="connsiteX7" fmla="*/ 0 w 2561224"/>
              <a:gd name="connsiteY7" fmla="*/ 4055226 h 4333632"/>
              <a:gd name="connsiteX8" fmla="*/ 0 w 2561224"/>
              <a:gd name="connsiteY8" fmla="*/ 303726 h 43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224" h="4333632">
                <a:moveTo>
                  <a:pt x="0" y="303726"/>
                </a:moveTo>
                <a:cubicBezTo>
                  <a:pt x="0" y="265495"/>
                  <a:pt x="47619" y="263077"/>
                  <a:pt x="85850" y="263077"/>
                </a:cubicBezTo>
                <a:cubicBezTo>
                  <a:pt x="843138" y="151374"/>
                  <a:pt x="1710253" y="69099"/>
                  <a:pt x="2374834" y="0"/>
                </a:cubicBezTo>
                <a:cubicBezTo>
                  <a:pt x="2413065" y="0"/>
                  <a:pt x="2537633" y="55596"/>
                  <a:pt x="2537633" y="93827"/>
                </a:cubicBezTo>
                <a:cubicBezTo>
                  <a:pt x="2540404" y="1452393"/>
                  <a:pt x="2558453" y="2913891"/>
                  <a:pt x="2561224" y="4272457"/>
                </a:cubicBezTo>
                <a:cubicBezTo>
                  <a:pt x="2555456" y="4364203"/>
                  <a:pt x="2361445" y="4325549"/>
                  <a:pt x="2323214" y="4325549"/>
                </a:cubicBezTo>
                <a:lnTo>
                  <a:pt x="69224" y="4124450"/>
                </a:lnTo>
                <a:cubicBezTo>
                  <a:pt x="30993" y="4124450"/>
                  <a:pt x="0" y="4093457"/>
                  <a:pt x="0" y="4055226"/>
                </a:cubicBezTo>
                <a:lnTo>
                  <a:pt x="0" y="303726"/>
                </a:lnTo>
                <a:close/>
              </a:path>
            </a:pathLst>
          </a:custGeom>
          <a:solidFill>
            <a:srgbClr val="EDDC6A"/>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7" name="TextBox 136">
            <a:extLst>
              <a:ext uri="{FF2B5EF4-FFF2-40B4-BE49-F238E27FC236}">
                <a16:creationId xmlns:a16="http://schemas.microsoft.com/office/drawing/2014/main" id="{48099E9F-31F4-4727-8E5D-F2EF2EFFDA59}"/>
              </a:ext>
            </a:extLst>
          </p:cNvPr>
          <p:cNvSpPr txBox="1"/>
          <p:nvPr/>
        </p:nvSpPr>
        <p:spPr>
          <a:xfrm>
            <a:off x="209841" y="1708825"/>
            <a:ext cx="6828671" cy="3416320"/>
          </a:xfrm>
          <a:prstGeom prst="rect">
            <a:avLst/>
          </a:prstGeom>
          <a:noFill/>
        </p:spPr>
        <p:txBody>
          <a:bodyPr wrap="square" rtlCol="0">
            <a:spAutoFit/>
          </a:bodyPr>
          <a:lstStyle/>
          <a:p>
            <a:pPr algn="ctr"/>
            <a:r>
              <a:rPr lang="en-US" sz="7200" b="1">
                <a:solidFill>
                  <a:schemeClr val="bg1"/>
                </a:solidFill>
              </a:rPr>
              <a:t>GIỚI THIỆU VỀ LẬP TRÌNH VÀ CHƯƠNG TRÌNH</a:t>
            </a:r>
            <a:endParaRPr lang="vi-VN" sz="7200" b="1">
              <a:solidFill>
                <a:schemeClr val="bg1"/>
              </a:solidFill>
            </a:endParaRPr>
          </a:p>
        </p:txBody>
      </p:sp>
      <p:sp>
        <p:nvSpPr>
          <p:cNvPr id="139" name="Rectangle: Rounded Corners 138">
            <a:extLst>
              <a:ext uri="{FF2B5EF4-FFF2-40B4-BE49-F238E27FC236}">
                <a16:creationId xmlns:a16="http://schemas.microsoft.com/office/drawing/2014/main" id="{D178231E-1AD3-463D-833D-EBBC97FBEE34}"/>
              </a:ext>
            </a:extLst>
          </p:cNvPr>
          <p:cNvSpPr/>
          <p:nvPr/>
        </p:nvSpPr>
        <p:spPr>
          <a:xfrm>
            <a:off x="9516721" y="3407543"/>
            <a:ext cx="138983" cy="154428"/>
          </a:xfrm>
          <a:prstGeom prst="roundRect">
            <a:avLst>
              <a:gd name="adj" fmla="val 1428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0" name="Rectangle: Rounded Corners 139">
            <a:extLst>
              <a:ext uri="{FF2B5EF4-FFF2-40B4-BE49-F238E27FC236}">
                <a16:creationId xmlns:a16="http://schemas.microsoft.com/office/drawing/2014/main" id="{E90B25DD-0A36-4310-8228-D15B7B1BFD7D}"/>
              </a:ext>
            </a:extLst>
          </p:cNvPr>
          <p:cNvSpPr/>
          <p:nvPr/>
        </p:nvSpPr>
        <p:spPr>
          <a:xfrm>
            <a:off x="9328330" y="3200236"/>
            <a:ext cx="138983" cy="154428"/>
          </a:xfrm>
          <a:prstGeom prst="roundRect">
            <a:avLst>
              <a:gd name="adj" fmla="val 1428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1" name="Rectangle: Rounded Corners 140">
            <a:extLst>
              <a:ext uri="{FF2B5EF4-FFF2-40B4-BE49-F238E27FC236}">
                <a16:creationId xmlns:a16="http://schemas.microsoft.com/office/drawing/2014/main" id="{CDCAB02A-D9CC-4019-8368-AE9FFFC08DFB}"/>
              </a:ext>
            </a:extLst>
          </p:cNvPr>
          <p:cNvSpPr/>
          <p:nvPr/>
        </p:nvSpPr>
        <p:spPr>
          <a:xfrm>
            <a:off x="8773604" y="2883456"/>
            <a:ext cx="138983" cy="1076348"/>
          </a:xfrm>
          <a:prstGeom prst="roundRect">
            <a:avLst>
              <a:gd name="adj" fmla="val 14287"/>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3" name="Rectangle: Rounded Corners 142">
            <a:extLst>
              <a:ext uri="{FF2B5EF4-FFF2-40B4-BE49-F238E27FC236}">
                <a16:creationId xmlns:a16="http://schemas.microsoft.com/office/drawing/2014/main" id="{E62D1CF7-BCD7-4488-8B61-F1C3353D3BF0}"/>
              </a:ext>
            </a:extLst>
          </p:cNvPr>
          <p:cNvSpPr/>
          <p:nvPr/>
        </p:nvSpPr>
        <p:spPr>
          <a:xfrm>
            <a:off x="9337145" y="2284117"/>
            <a:ext cx="138983" cy="154428"/>
          </a:xfrm>
          <a:prstGeom prst="roundRect">
            <a:avLst>
              <a:gd name="adj" fmla="val 14287"/>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4" name="Rectangle: Rounded Corners 143">
            <a:extLst>
              <a:ext uri="{FF2B5EF4-FFF2-40B4-BE49-F238E27FC236}">
                <a16:creationId xmlns:a16="http://schemas.microsoft.com/office/drawing/2014/main" id="{A553BD5C-9F15-4ADF-B462-4045D01A6F41}"/>
              </a:ext>
            </a:extLst>
          </p:cNvPr>
          <p:cNvSpPr/>
          <p:nvPr/>
        </p:nvSpPr>
        <p:spPr>
          <a:xfrm>
            <a:off x="9724396" y="2076762"/>
            <a:ext cx="138983" cy="154428"/>
          </a:xfrm>
          <a:prstGeom prst="roundRect">
            <a:avLst>
              <a:gd name="adj" fmla="val 14287"/>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5" name="Rectangle: Rounded Corners 144">
            <a:extLst>
              <a:ext uri="{FF2B5EF4-FFF2-40B4-BE49-F238E27FC236}">
                <a16:creationId xmlns:a16="http://schemas.microsoft.com/office/drawing/2014/main" id="{83D890F7-F52D-4CD9-B77D-EB614F18DD48}"/>
              </a:ext>
            </a:extLst>
          </p:cNvPr>
          <p:cNvSpPr/>
          <p:nvPr/>
        </p:nvSpPr>
        <p:spPr>
          <a:xfrm>
            <a:off x="8960323" y="2450069"/>
            <a:ext cx="138983" cy="154428"/>
          </a:xfrm>
          <a:prstGeom prst="roundRect">
            <a:avLst>
              <a:gd name="adj" fmla="val 14287"/>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6" name="Rectangle: Rounded Corners 145">
            <a:extLst>
              <a:ext uri="{FF2B5EF4-FFF2-40B4-BE49-F238E27FC236}">
                <a16:creationId xmlns:a16="http://schemas.microsoft.com/office/drawing/2014/main" id="{3C8C4E70-C7D6-4E68-A761-2744EC93FD77}"/>
              </a:ext>
            </a:extLst>
          </p:cNvPr>
          <p:cNvSpPr/>
          <p:nvPr/>
        </p:nvSpPr>
        <p:spPr>
          <a:xfrm>
            <a:off x="9717672" y="2677879"/>
            <a:ext cx="138983" cy="154428"/>
          </a:xfrm>
          <a:prstGeom prst="roundRect">
            <a:avLst>
              <a:gd name="adj" fmla="val 14287"/>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7" name="Rectangle: Rounded Corners 146">
            <a:extLst>
              <a:ext uri="{FF2B5EF4-FFF2-40B4-BE49-F238E27FC236}">
                <a16:creationId xmlns:a16="http://schemas.microsoft.com/office/drawing/2014/main" id="{5A1FE2BA-61EC-4CD4-A90E-72FD55A52AC4}"/>
              </a:ext>
            </a:extLst>
          </p:cNvPr>
          <p:cNvSpPr/>
          <p:nvPr/>
        </p:nvSpPr>
        <p:spPr>
          <a:xfrm>
            <a:off x="9315149" y="3935112"/>
            <a:ext cx="144894" cy="154428"/>
          </a:xfrm>
          <a:prstGeom prst="roundRect">
            <a:avLst>
              <a:gd name="adj" fmla="val 1428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8" name="Rectangle: Rounded Corners 147">
            <a:extLst>
              <a:ext uri="{FF2B5EF4-FFF2-40B4-BE49-F238E27FC236}">
                <a16:creationId xmlns:a16="http://schemas.microsoft.com/office/drawing/2014/main" id="{E1844022-072D-4600-A2C2-27DBF2AF7B56}"/>
              </a:ext>
            </a:extLst>
          </p:cNvPr>
          <p:cNvSpPr/>
          <p:nvPr/>
        </p:nvSpPr>
        <p:spPr>
          <a:xfrm>
            <a:off x="8960322" y="4396127"/>
            <a:ext cx="138983" cy="154428"/>
          </a:xfrm>
          <a:prstGeom prst="roundRect">
            <a:avLst>
              <a:gd name="adj" fmla="val 1428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9" name="Rectangle: Rounded Corners 148">
            <a:extLst>
              <a:ext uri="{FF2B5EF4-FFF2-40B4-BE49-F238E27FC236}">
                <a16:creationId xmlns:a16="http://schemas.microsoft.com/office/drawing/2014/main" id="{D02BFFF6-D823-4647-A8FF-3F90E1585E1E}"/>
              </a:ext>
            </a:extLst>
          </p:cNvPr>
          <p:cNvSpPr/>
          <p:nvPr/>
        </p:nvSpPr>
        <p:spPr>
          <a:xfrm>
            <a:off x="9519777" y="4366776"/>
            <a:ext cx="138983" cy="154428"/>
          </a:xfrm>
          <a:prstGeom prst="roundRect">
            <a:avLst>
              <a:gd name="adj" fmla="val 1428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59" name="Group 158">
            <a:extLst>
              <a:ext uri="{FF2B5EF4-FFF2-40B4-BE49-F238E27FC236}">
                <a16:creationId xmlns:a16="http://schemas.microsoft.com/office/drawing/2014/main" id="{014AA8A6-BA77-4CB8-B1D2-94E7B27F2D00}"/>
              </a:ext>
            </a:extLst>
          </p:cNvPr>
          <p:cNvGrpSpPr/>
          <p:nvPr/>
        </p:nvGrpSpPr>
        <p:grpSpPr>
          <a:xfrm rot="17789965">
            <a:off x="935583" y="49894"/>
            <a:ext cx="919752" cy="1327863"/>
            <a:chOff x="3558599" y="1826853"/>
            <a:chExt cx="1212651" cy="1471357"/>
          </a:xfrm>
        </p:grpSpPr>
        <p:sp>
          <p:nvSpPr>
            <p:cNvPr id="153" name="Rectangle: Rounded Corners 152">
              <a:extLst>
                <a:ext uri="{FF2B5EF4-FFF2-40B4-BE49-F238E27FC236}">
                  <a16:creationId xmlns:a16="http://schemas.microsoft.com/office/drawing/2014/main" id="{7828D239-AAF0-4418-BAA7-9A0002F1A6E6}"/>
                </a:ext>
              </a:extLst>
            </p:cNvPr>
            <p:cNvSpPr/>
            <p:nvPr/>
          </p:nvSpPr>
          <p:spPr>
            <a:xfrm>
              <a:off x="3558599" y="1826853"/>
              <a:ext cx="1212651" cy="1471357"/>
            </a:xfrm>
            <a:prstGeom prst="roundRect">
              <a:avLst>
                <a:gd name="adj" fmla="val 5697"/>
              </a:avLst>
            </a:prstGeom>
            <a:solidFill>
              <a:srgbClr val="F6F6F8"/>
            </a:solidFill>
            <a:ln w="19050">
              <a:solidFill>
                <a:srgbClr val="695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4" name="Rectangle: Rounded Corners 153">
              <a:extLst>
                <a:ext uri="{FF2B5EF4-FFF2-40B4-BE49-F238E27FC236}">
                  <a16:creationId xmlns:a16="http://schemas.microsoft.com/office/drawing/2014/main" id="{5AC8AF9F-528E-44DE-8761-4FF12D8D746C}"/>
                </a:ext>
              </a:extLst>
            </p:cNvPr>
            <p:cNvSpPr/>
            <p:nvPr/>
          </p:nvSpPr>
          <p:spPr>
            <a:xfrm>
              <a:off x="3642610" y="1981454"/>
              <a:ext cx="1056806" cy="1105978"/>
            </a:xfrm>
            <a:prstGeom prst="roundRect">
              <a:avLst>
                <a:gd name="adj" fmla="val 5697"/>
              </a:avLst>
            </a:prstGeom>
            <a:solidFill>
              <a:schemeClr val="tx1"/>
            </a:solidFill>
            <a:ln w="19050">
              <a:solidFill>
                <a:srgbClr val="6957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5" name="Oval 154">
              <a:extLst>
                <a:ext uri="{FF2B5EF4-FFF2-40B4-BE49-F238E27FC236}">
                  <a16:creationId xmlns:a16="http://schemas.microsoft.com/office/drawing/2014/main" id="{2FA04929-7550-4C38-8A94-3A57532682F1}"/>
                </a:ext>
              </a:extLst>
            </p:cNvPr>
            <p:cNvSpPr/>
            <p:nvPr/>
          </p:nvSpPr>
          <p:spPr>
            <a:xfrm flipH="1" flipV="1">
              <a:off x="4138711" y="188046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6" name="Oval 155">
              <a:extLst>
                <a:ext uri="{FF2B5EF4-FFF2-40B4-BE49-F238E27FC236}">
                  <a16:creationId xmlns:a16="http://schemas.microsoft.com/office/drawing/2014/main" id="{70AA4605-84BB-4CD1-96A1-F0EB2A24F1DF}"/>
                </a:ext>
              </a:extLst>
            </p:cNvPr>
            <p:cNvSpPr/>
            <p:nvPr/>
          </p:nvSpPr>
          <p:spPr>
            <a:xfrm>
              <a:off x="4114896" y="3118688"/>
              <a:ext cx="156601" cy="135133"/>
            </a:xfrm>
            <a:prstGeom prst="ellipse">
              <a:avLst/>
            </a:prstGeom>
            <a:noFill/>
            <a:ln w="63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58" name="Picture 157" descr="Icon&#10;&#10;Description automatically generated">
              <a:extLst>
                <a:ext uri="{FF2B5EF4-FFF2-40B4-BE49-F238E27FC236}">
                  <a16:creationId xmlns:a16="http://schemas.microsoft.com/office/drawing/2014/main" id="{E286D6B9-9E93-4CCC-8124-00670284E96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58222" y1="16000" x2="52889" y2="23111"/>
                        </a14:backgroundRemoval>
                      </a14:imgEffect>
                    </a14:imgLayer>
                  </a14:imgProps>
                </a:ext>
                <a:ext uri="{28A0092B-C50C-407E-A947-70E740481C1C}">
                  <a14:useLocalDpi xmlns:a14="http://schemas.microsoft.com/office/drawing/2010/main" val="0"/>
                </a:ext>
              </a:extLst>
            </a:blip>
            <a:stretch>
              <a:fillRect/>
            </a:stretch>
          </p:blipFill>
          <p:spPr>
            <a:xfrm>
              <a:off x="3886312" y="2250615"/>
              <a:ext cx="525645" cy="456047"/>
            </a:xfrm>
            <a:prstGeom prst="rect">
              <a:avLst/>
            </a:prstGeom>
          </p:spPr>
        </p:pic>
      </p:grpSp>
    </p:spTree>
    <p:extLst>
      <p:ext uri="{BB962C8B-B14F-4D97-AF65-F5344CB8AC3E}">
        <p14:creationId xmlns:p14="http://schemas.microsoft.com/office/powerpoint/2010/main" val="93775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78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1+#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1+#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200"/>
                                  </p:stCondLst>
                                  <p:childTnLst>
                                    <p:set>
                                      <p:cBhvr>
                                        <p:cTn id="14" dur="1" fill="hold">
                                          <p:stCondLst>
                                            <p:cond delay="0"/>
                                          </p:stCondLst>
                                        </p:cTn>
                                        <p:tgtEl>
                                          <p:spTgt spid="136"/>
                                        </p:tgtEl>
                                        <p:attrNameLst>
                                          <p:attrName>style.visibility</p:attrName>
                                        </p:attrNameLst>
                                      </p:cBhvr>
                                      <p:to>
                                        <p:strVal val="visible"/>
                                      </p:to>
                                    </p:set>
                                    <p:animEffect transition="in" filter="fade">
                                      <p:cBhvr>
                                        <p:cTn id="15" dur="500"/>
                                        <p:tgtEl>
                                          <p:spTgt spid="136"/>
                                        </p:tgtEl>
                                      </p:cBhvr>
                                    </p:animEffect>
                                  </p:childTnLst>
                                </p:cTn>
                              </p:par>
                              <p:par>
                                <p:cTn id="16" presetID="2" presetClass="entr" presetSubtype="1" decel="100000" fill="hold" nodeType="withEffect">
                                  <p:stCondLst>
                                    <p:cond delay="400"/>
                                  </p:stCondLst>
                                  <p:childTnLst>
                                    <p:set>
                                      <p:cBhvr>
                                        <p:cTn id="17" dur="1" fill="hold">
                                          <p:stCondLst>
                                            <p:cond delay="0"/>
                                          </p:stCondLst>
                                        </p:cTn>
                                        <p:tgtEl>
                                          <p:spTgt spid="129"/>
                                        </p:tgtEl>
                                        <p:attrNameLst>
                                          <p:attrName>style.visibility</p:attrName>
                                        </p:attrNameLst>
                                      </p:cBhvr>
                                      <p:to>
                                        <p:strVal val="visible"/>
                                      </p:to>
                                    </p:set>
                                    <p:anim calcmode="lin" valueType="num">
                                      <p:cBhvr additive="base">
                                        <p:cTn id="18" dur="1000" fill="hold"/>
                                        <p:tgtEl>
                                          <p:spTgt spid="129"/>
                                        </p:tgtEl>
                                        <p:attrNameLst>
                                          <p:attrName>ppt_x</p:attrName>
                                        </p:attrNameLst>
                                      </p:cBhvr>
                                      <p:tavLst>
                                        <p:tav tm="0">
                                          <p:val>
                                            <p:strVal val="#ppt_x"/>
                                          </p:val>
                                        </p:tav>
                                        <p:tav tm="100000">
                                          <p:val>
                                            <p:strVal val="#ppt_x"/>
                                          </p:val>
                                        </p:tav>
                                      </p:tavLst>
                                    </p:anim>
                                    <p:anim calcmode="lin" valueType="num">
                                      <p:cBhvr additive="base">
                                        <p:cTn id="19" dur="1000" fill="hold"/>
                                        <p:tgtEl>
                                          <p:spTgt spid="129"/>
                                        </p:tgtEl>
                                        <p:attrNameLst>
                                          <p:attrName>ppt_y</p:attrName>
                                        </p:attrNameLst>
                                      </p:cBhvr>
                                      <p:tavLst>
                                        <p:tav tm="0">
                                          <p:val>
                                            <p:strVal val="0-#ppt_h/2"/>
                                          </p:val>
                                        </p:tav>
                                        <p:tav tm="100000">
                                          <p:val>
                                            <p:strVal val="#ppt_y"/>
                                          </p:val>
                                        </p:tav>
                                      </p:tavLst>
                                    </p:anim>
                                  </p:childTnLst>
                                </p:cTn>
                              </p:par>
                              <p:par>
                                <p:cTn id="20" presetID="2" presetClass="entr" presetSubtype="6" decel="100000" fill="hold" nodeType="withEffect">
                                  <p:stCondLst>
                                    <p:cond delay="700"/>
                                  </p:stCondLst>
                                  <p:childTnLst>
                                    <p:set>
                                      <p:cBhvr>
                                        <p:cTn id="21" dur="1" fill="hold">
                                          <p:stCondLst>
                                            <p:cond delay="0"/>
                                          </p:stCondLst>
                                        </p:cTn>
                                        <p:tgtEl>
                                          <p:spTgt spid="125"/>
                                        </p:tgtEl>
                                        <p:attrNameLst>
                                          <p:attrName>style.visibility</p:attrName>
                                        </p:attrNameLst>
                                      </p:cBhvr>
                                      <p:to>
                                        <p:strVal val="visible"/>
                                      </p:to>
                                    </p:set>
                                    <p:anim calcmode="lin" valueType="num">
                                      <p:cBhvr additive="base">
                                        <p:cTn id="22" dur="1000" fill="hold"/>
                                        <p:tgtEl>
                                          <p:spTgt spid="125"/>
                                        </p:tgtEl>
                                        <p:attrNameLst>
                                          <p:attrName>ppt_x</p:attrName>
                                        </p:attrNameLst>
                                      </p:cBhvr>
                                      <p:tavLst>
                                        <p:tav tm="0">
                                          <p:val>
                                            <p:strVal val="1+#ppt_w/2"/>
                                          </p:val>
                                        </p:tav>
                                        <p:tav tm="100000">
                                          <p:val>
                                            <p:strVal val="#ppt_x"/>
                                          </p:val>
                                        </p:tav>
                                      </p:tavLst>
                                    </p:anim>
                                    <p:anim calcmode="lin" valueType="num">
                                      <p:cBhvr additive="base">
                                        <p:cTn id="23" dur="1000" fill="hold"/>
                                        <p:tgtEl>
                                          <p:spTgt spid="125"/>
                                        </p:tgtEl>
                                        <p:attrNameLst>
                                          <p:attrName>ppt_y</p:attrName>
                                        </p:attrNameLst>
                                      </p:cBhvr>
                                      <p:tavLst>
                                        <p:tav tm="0">
                                          <p:val>
                                            <p:strVal val="1+#ppt_h/2"/>
                                          </p:val>
                                        </p:tav>
                                        <p:tav tm="100000">
                                          <p:val>
                                            <p:strVal val="#ppt_y"/>
                                          </p:val>
                                        </p:tav>
                                      </p:tavLst>
                                    </p:anim>
                                  </p:childTnLst>
                                </p:cTn>
                              </p:par>
                              <p:par>
                                <p:cTn id="24" presetID="1" presetClass="entr" presetSubtype="0" fill="hold" grpId="0" nodeType="withEffect">
                                  <p:stCondLst>
                                    <p:cond delay="1300"/>
                                  </p:stCondLst>
                                  <p:iterate type="lt">
                                    <p:tmAbs val="80"/>
                                  </p:iterate>
                                  <p:childTnLst>
                                    <p:set>
                                      <p:cBhvr>
                                        <p:cTn id="25" dur="1" fill="hold">
                                          <p:stCondLst>
                                            <p:cond delay="0"/>
                                          </p:stCondLst>
                                        </p:cTn>
                                        <p:tgtEl>
                                          <p:spTgt spid="137"/>
                                        </p:tgtEl>
                                        <p:attrNameLst>
                                          <p:attrName>style.visibility</p:attrName>
                                        </p:attrNameLst>
                                      </p:cBhvr>
                                      <p:to>
                                        <p:strVal val="visible"/>
                                      </p:to>
                                    </p:set>
                                  </p:childTnLst>
                                </p:cTn>
                              </p:par>
                              <p:par>
                                <p:cTn id="26" presetID="1" presetClass="entr" presetSubtype="0" fill="hold" grpId="0" nodeType="withEffect">
                                  <p:stCondLst>
                                    <p:cond delay="1300"/>
                                  </p:stCondLst>
                                  <p:childTnLst>
                                    <p:set>
                                      <p:cBhvr>
                                        <p:cTn id="27" dur="1" fill="hold">
                                          <p:stCondLst>
                                            <p:cond delay="0"/>
                                          </p:stCondLst>
                                        </p:cTn>
                                        <p:tgtEl>
                                          <p:spTgt spid="139"/>
                                        </p:tgtEl>
                                        <p:attrNameLst>
                                          <p:attrName>style.visibility</p:attrName>
                                        </p:attrNameLst>
                                      </p:cBhvr>
                                      <p:to>
                                        <p:strVal val="visible"/>
                                      </p:to>
                                    </p:set>
                                  </p:childTnLst>
                                </p:cTn>
                              </p:par>
                              <p:par>
                                <p:cTn id="28" presetID="1" presetClass="exit" presetSubtype="0" fill="hold" grpId="1" nodeType="withEffect">
                                  <p:stCondLst>
                                    <p:cond delay="1400"/>
                                  </p:stCondLst>
                                  <p:childTnLst>
                                    <p:set>
                                      <p:cBhvr>
                                        <p:cTn id="29" dur="1" fill="hold">
                                          <p:stCondLst>
                                            <p:cond delay="0"/>
                                          </p:stCondLst>
                                        </p:cTn>
                                        <p:tgtEl>
                                          <p:spTgt spid="139"/>
                                        </p:tgtEl>
                                        <p:attrNameLst>
                                          <p:attrName>style.visibility</p:attrName>
                                        </p:attrNameLst>
                                      </p:cBhvr>
                                      <p:to>
                                        <p:strVal val="hidden"/>
                                      </p:to>
                                    </p:set>
                                  </p:childTnLst>
                                </p:cTn>
                              </p:par>
                              <p:par>
                                <p:cTn id="30" presetID="1" presetClass="entr" presetSubtype="0" fill="hold" grpId="0" nodeType="withEffect">
                                  <p:stCondLst>
                                    <p:cond delay="1400"/>
                                  </p:stCondLst>
                                  <p:childTnLst>
                                    <p:set>
                                      <p:cBhvr>
                                        <p:cTn id="31" dur="1" fill="hold">
                                          <p:stCondLst>
                                            <p:cond delay="9"/>
                                          </p:stCondLst>
                                        </p:cTn>
                                        <p:tgtEl>
                                          <p:spTgt spid="140"/>
                                        </p:tgtEl>
                                        <p:attrNameLst>
                                          <p:attrName>style.visibility</p:attrName>
                                        </p:attrNameLst>
                                      </p:cBhvr>
                                      <p:to>
                                        <p:strVal val="visible"/>
                                      </p:to>
                                    </p:set>
                                  </p:childTnLst>
                                </p:cTn>
                              </p:par>
                              <p:par>
                                <p:cTn id="32" presetID="1" presetClass="exit" presetSubtype="0" fill="hold" grpId="1" nodeType="withEffect">
                                  <p:stCondLst>
                                    <p:cond delay="1500"/>
                                  </p:stCondLst>
                                  <p:childTnLst>
                                    <p:set>
                                      <p:cBhvr>
                                        <p:cTn id="33" dur="1" fill="hold">
                                          <p:stCondLst>
                                            <p:cond delay="9"/>
                                          </p:stCondLst>
                                        </p:cTn>
                                        <p:tgtEl>
                                          <p:spTgt spid="140"/>
                                        </p:tgtEl>
                                        <p:attrNameLst>
                                          <p:attrName>style.visibility</p:attrName>
                                        </p:attrNameLst>
                                      </p:cBhvr>
                                      <p:to>
                                        <p:strVal val="hidden"/>
                                      </p:to>
                                    </p:set>
                                  </p:childTnLst>
                                </p:cTn>
                              </p:par>
                              <p:par>
                                <p:cTn id="34" presetID="1" presetClass="entr" presetSubtype="0" fill="hold" grpId="0" nodeType="withEffect">
                                  <p:stCondLst>
                                    <p:cond delay="1500"/>
                                  </p:stCondLst>
                                  <p:childTnLst>
                                    <p:set>
                                      <p:cBhvr>
                                        <p:cTn id="35" dur="1" fill="hold">
                                          <p:stCondLst>
                                            <p:cond delay="9"/>
                                          </p:stCondLst>
                                        </p:cTn>
                                        <p:tgtEl>
                                          <p:spTgt spid="141"/>
                                        </p:tgtEl>
                                        <p:attrNameLst>
                                          <p:attrName>style.visibility</p:attrName>
                                        </p:attrNameLst>
                                      </p:cBhvr>
                                      <p:to>
                                        <p:strVal val="visible"/>
                                      </p:to>
                                    </p:set>
                                  </p:childTnLst>
                                </p:cTn>
                              </p:par>
                              <p:par>
                                <p:cTn id="36" presetID="1" presetClass="exit" presetSubtype="0" fill="hold" grpId="1" nodeType="withEffect">
                                  <p:stCondLst>
                                    <p:cond delay="1600"/>
                                  </p:stCondLst>
                                  <p:childTnLst>
                                    <p:set>
                                      <p:cBhvr>
                                        <p:cTn id="37" dur="1" fill="hold">
                                          <p:stCondLst>
                                            <p:cond delay="9"/>
                                          </p:stCondLst>
                                        </p:cTn>
                                        <p:tgtEl>
                                          <p:spTgt spid="141"/>
                                        </p:tgtEl>
                                        <p:attrNameLst>
                                          <p:attrName>style.visibility</p:attrName>
                                        </p:attrNameLst>
                                      </p:cBhvr>
                                      <p:to>
                                        <p:strVal val="hidden"/>
                                      </p:to>
                                    </p:set>
                                  </p:childTnLst>
                                </p:cTn>
                              </p:par>
                              <p:par>
                                <p:cTn id="38" presetID="1" presetClass="entr" presetSubtype="0" fill="hold" grpId="0" nodeType="withEffect">
                                  <p:stCondLst>
                                    <p:cond delay="1600"/>
                                  </p:stCondLst>
                                  <p:childTnLst>
                                    <p:set>
                                      <p:cBhvr>
                                        <p:cTn id="39" dur="1" fill="hold">
                                          <p:stCondLst>
                                            <p:cond delay="0"/>
                                          </p:stCondLst>
                                        </p:cTn>
                                        <p:tgtEl>
                                          <p:spTgt spid="143"/>
                                        </p:tgtEl>
                                        <p:attrNameLst>
                                          <p:attrName>style.visibility</p:attrName>
                                        </p:attrNameLst>
                                      </p:cBhvr>
                                      <p:to>
                                        <p:strVal val="visible"/>
                                      </p:to>
                                    </p:set>
                                  </p:childTnLst>
                                </p:cTn>
                              </p:par>
                              <p:par>
                                <p:cTn id="40" presetID="1" presetClass="exit" presetSubtype="0" fill="hold" grpId="1" nodeType="withEffect">
                                  <p:stCondLst>
                                    <p:cond delay="1700"/>
                                  </p:stCondLst>
                                  <p:childTnLst>
                                    <p:set>
                                      <p:cBhvr>
                                        <p:cTn id="41" dur="1" fill="hold">
                                          <p:stCondLst>
                                            <p:cond delay="0"/>
                                          </p:stCondLst>
                                        </p:cTn>
                                        <p:tgtEl>
                                          <p:spTgt spid="143"/>
                                        </p:tgtEl>
                                        <p:attrNameLst>
                                          <p:attrName>style.visibility</p:attrName>
                                        </p:attrNameLst>
                                      </p:cBhvr>
                                      <p:to>
                                        <p:strVal val="hidden"/>
                                      </p:to>
                                    </p:set>
                                  </p:childTnLst>
                                </p:cTn>
                              </p:par>
                              <p:par>
                                <p:cTn id="42" presetID="1" presetClass="entr" presetSubtype="0" fill="hold" grpId="0" nodeType="withEffect">
                                  <p:stCondLst>
                                    <p:cond delay="1700"/>
                                  </p:stCondLst>
                                  <p:childTnLst>
                                    <p:set>
                                      <p:cBhvr>
                                        <p:cTn id="43" dur="1" fill="hold">
                                          <p:stCondLst>
                                            <p:cond delay="0"/>
                                          </p:stCondLst>
                                        </p:cTn>
                                        <p:tgtEl>
                                          <p:spTgt spid="144"/>
                                        </p:tgtEl>
                                        <p:attrNameLst>
                                          <p:attrName>style.visibility</p:attrName>
                                        </p:attrNameLst>
                                      </p:cBhvr>
                                      <p:to>
                                        <p:strVal val="visible"/>
                                      </p:to>
                                    </p:set>
                                  </p:childTnLst>
                                </p:cTn>
                              </p:par>
                              <p:par>
                                <p:cTn id="44" presetID="1" presetClass="exit" presetSubtype="0" fill="hold" grpId="1" nodeType="withEffect">
                                  <p:stCondLst>
                                    <p:cond delay="1800"/>
                                  </p:stCondLst>
                                  <p:childTnLst>
                                    <p:set>
                                      <p:cBhvr>
                                        <p:cTn id="45" dur="1" fill="hold">
                                          <p:stCondLst>
                                            <p:cond delay="0"/>
                                          </p:stCondLst>
                                        </p:cTn>
                                        <p:tgtEl>
                                          <p:spTgt spid="144"/>
                                        </p:tgtEl>
                                        <p:attrNameLst>
                                          <p:attrName>style.visibility</p:attrName>
                                        </p:attrNameLst>
                                      </p:cBhvr>
                                      <p:to>
                                        <p:strVal val="hidden"/>
                                      </p:to>
                                    </p:set>
                                  </p:childTnLst>
                                </p:cTn>
                              </p:par>
                              <p:par>
                                <p:cTn id="46" presetID="1" presetClass="entr" presetSubtype="0" fill="hold" grpId="0" nodeType="withEffect">
                                  <p:stCondLst>
                                    <p:cond delay="1800"/>
                                  </p:stCondLst>
                                  <p:childTnLst>
                                    <p:set>
                                      <p:cBhvr>
                                        <p:cTn id="47" dur="1" fill="hold">
                                          <p:stCondLst>
                                            <p:cond delay="9"/>
                                          </p:stCondLst>
                                        </p:cTn>
                                        <p:tgtEl>
                                          <p:spTgt spid="145"/>
                                        </p:tgtEl>
                                        <p:attrNameLst>
                                          <p:attrName>style.visibility</p:attrName>
                                        </p:attrNameLst>
                                      </p:cBhvr>
                                      <p:to>
                                        <p:strVal val="visible"/>
                                      </p:to>
                                    </p:set>
                                  </p:childTnLst>
                                </p:cTn>
                              </p:par>
                              <p:par>
                                <p:cTn id="48" presetID="1" presetClass="exit" presetSubtype="0" fill="hold" grpId="1" nodeType="withEffect">
                                  <p:stCondLst>
                                    <p:cond delay="1900"/>
                                  </p:stCondLst>
                                  <p:childTnLst>
                                    <p:set>
                                      <p:cBhvr>
                                        <p:cTn id="49" dur="1" fill="hold">
                                          <p:stCondLst>
                                            <p:cond delay="9"/>
                                          </p:stCondLst>
                                        </p:cTn>
                                        <p:tgtEl>
                                          <p:spTgt spid="145"/>
                                        </p:tgtEl>
                                        <p:attrNameLst>
                                          <p:attrName>style.visibility</p:attrName>
                                        </p:attrNameLst>
                                      </p:cBhvr>
                                      <p:to>
                                        <p:strVal val="hidden"/>
                                      </p:to>
                                    </p:set>
                                  </p:childTnLst>
                                </p:cTn>
                              </p:par>
                              <p:par>
                                <p:cTn id="50" presetID="1" presetClass="entr" presetSubtype="0" fill="hold" grpId="0" nodeType="withEffect">
                                  <p:stCondLst>
                                    <p:cond delay="1900"/>
                                  </p:stCondLst>
                                  <p:childTnLst>
                                    <p:set>
                                      <p:cBhvr>
                                        <p:cTn id="51" dur="1" fill="hold">
                                          <p:stCondLst>
                                            <p:cond delay="9"/>
                                          </p:stCondLst>
                                        </p:cTn>
                                        <p:tgtEl>
                                          <p:spTgt spid="146"/>
                                        </p:tgtEl>
                                        <p:attrNameLst>
                                          <p:attrName>style.visibility</p:attrName>
                                        </p:attrNameLst>
                                      </p:cBhvr>
                                      <p:to>
                                        <p:strVal val="visible"/>
                                      </p:to>
                                    </p:set>
                                  </p:childTnLst>
                                </p:cTn>
                              </p:par>
                              <p:par>
                                <p:cTn id="52" presetID="1" presetClass="exit" presetSubtype="0" fill="hold" grpId="1" nodeType="withEffect">
                                  <p:stCondLst>
                                    <p:cond delay="2000"/>
                                  </p:stCondLst>
                                  <p:childTnLst>
                                    <p:set>
                                      <p:cBhvr>
                                        <p:cTn id="53" dur="1" fill="hold">
                                          <p:stCondLst>
                                            <p:cond delay="9"/>
                                          </p:stCondLst>
                                        </p:cTn>
                                        <p:tgtEl>
                                          <p:spTgt spid="146"/>
                                        </p:tgtEl>
                                        <p:attrNameLst>
                                          <p:attrName>style.visibility</p:attrName>
                                        </p:attrNameLst>
                                      </p:cBhvr>
                                      <p:to>
                                        <p:strVal val="hidden"/>
                                      </p:to>
                                    </p:set>
                                  </p:childTnLst>
                                </p:cTn>
                              </p:par>
                              <p:par>
                                <p:cTn id="54" presetID="1" presetClass="entr" presetSubtype="0" fill="hold" grpId="0" nodeType="withEffect">
                                  <p:stCondLst>
                                    <p:cond delay="2000"/>
                                  </p:stCondLst>
                                  <p:childTnLst>
                                    <p:set>
                                      <p:cBhvr>
                                        <p:cTn id="55" dur="1" fill="hold">
                                          <p:stCondLst>
                                            <p:cond delay="0"/>
                                          </p:stCondLst>
                                        </p:cTn>
                                        <p:tgtEl>
                                          <p:spTgt spid="147"/>
                                        </p:tgtEl>
                                        <p:attrNameLst>
                                          <p:attrName>style.visibility</p:attrName>
                                        </p:attrNameLst>
                                      </p:cBhvr>
                                      <p:to>
                                        <p:strVal val="visible"/>
                                      </p:to>
                                    </p:set>
                                  </p:childTnLst>
                                </p:cTn>
                              </p:par>
                              <p:par>
                                <p:cTn id="56" presetID="1" presetClass="exit" presetSubtype="0" fill="hold" grpId="1" nodeType="withEffect">
                                  <p:stCondLst>
                                    <p:cond delay="2100"/>
                                  </p:stCondLst>
                                  <p:childTnLst>
                                    <p:set>
                                      <p:cBhvr>
                                        <p:cTn id="57" dur="1" fill="hold">
                                          <p:stCondLst>
                                            <p:cond delay="0"/>
                                          </p:stCondLst>
                                        </p:cTn>
                                        <p:tgtEl>
                                          <p:spTgt spid="147"/>
                                        </p:tgtEl>
                                        <p:attrNameLst>
                                          <p:attrName>style.visibility</p:attrName>
                                        </p:attrNameLst>
                                      </p:cBhvr>
                                      <p:to>
                                        <p:strVal val="hidden"/>
                                      </p:to>
                                    </p:set>
                                  </p:childTnLst>
                                </p:cTn>
                              </p:par>
                              <p:par>
                                <p:cTn id="58" presetID="1" presetClass="entr" presetSubtype="0" fill="hold" grpId="0" nodeType="withEffect">
                                  <p:stCondLst>
                                    <p:cond delay="2100"/>
                                  </p:stCondLst>
                                  <p:childTnLst>
                                    <p:set>
                                      <p:cBhvr>
                                        <p:cTn id="59" dur="1" fill="hold">
                                          <p:stCondLst>
                                            <p:cond delay="0"/>
                                          </p:stCondLst>
                                        </p:cTn>
                                        <p:tgtEl>
                                          <p:spTgt spid="148"/>
                                        </p:tgtEl>
                                        <p:attrNameLst>
                                          <p:attrName>style.visibility</p:attrName>
                                        </p:attrNameLst>
                                      </p:cBhvr>
                                      <p:to>
                                        <p:strVal val="visible"/>
                                      </p:to>
                                    </p:set>
                                  </p:childTnLst>
                                </p:cTn>
                              </p:par>
                              <p:par>
                                <p:cTn id="60" presetID="1" presetClass="exit" presetSubtype="0" fill="hold" grpId="1" nodeType="withEffect">
                                  <p:stCondLst>
                                    <p:cond delay="2200"/>
                                  </p:stCondLst>
                                  <p:childTnLst>
                                    <p:set>
                                      <p:cBhvr>
                                        <p:cTn id="61" dur="1" fill="hold">
                                          <p:stCondLst>
                                            <p:cond delay="0"/>
                                          </p:stCondLst>
                                        </p:cTn>
                                        <p:tgtEl>
                                          <p:spTgt spid="148"/>
                                        </p:tgtEl>
                                        <p:attrNameLst>
                                          <p:attrName>style.visibility</p:attrName>
                                        </p:attrNameLst>
                                      </p:cBhvr>
                                      <p:to>
                                        <p:strVal val="hidden"/>
                                      </p:to>
                                    </p:set>
                                  </p:childTnLst>
                                </p:cTn>
                              </p:par>
                              <p:par>
                                <p:cTn id="62" presetID="1" presetClass="entr" presetSubtype="0" fill="hold" grpId="0" nodeType="withEffect">
                                  <p:stCondLst>
                                    <p:cond delay="2200"/>
                                  </p:stCondLst>
                                  <p:childTnLst>
                                    <p:set>
                                      <p:cBhvr>
                                        <p:cTn id="63" dur="1" fill="hold">
                                          <p:stCondLst>
                                            <p:cond delay="0"/>
                                          </p:stCondLst>
                                        </p:cTn>
                                        <p:tgtEl>
                                          <p:spTgt spid="149"/>
                                        </p:tgtEl>
                                        <p:attrNameLst>
                                          <p:attrName>style.visibility</p:attrName>
                                        </p:attrNameLst>
                                      </p:cBhvr>
                                      <p:to>
                                        <p:strVal val="visible"/>
                                      </p:to>
                                    </p:set>
                                  </p:childTnLst>
                                </p:cTn>
                              </p:par>
                              <p:par>
                                <p:cTn id="64" presetID="1" presetClass="exit" presetSubtype="0" fill="hold" grpId="1" nodeType="withEffect">
                                  <p:stCondLst>
                                    <p:cond delay="2300"/>
                                  </p:stCondLst>
                                  <p:childTnLst>
                                    <p:set>
                                      <p:cBhvr>
                                        <p:cTn id="65" dur="1" fill="hold">
                                          <p:stCondLst>
                                            <p:cond delay="0"/>
                                          </p:stCondLst>
                                        </p:cTn>
                                        <p:tgtEl>
                                          <p:spTgt spid="149"/>
                                        </p:tgtEl>
                                        <p:attrNameLst>
                                          <p:attrName>style.visibility</p:attrName>
                                        </p:attrNameLst>
                                      </p:cBhvr>
                                      <p:to>
                                        <p:strVal val="hidden"/>
                                      </p:to>
                                    </p:set>
                                  </p:childTnLst>
                                </p:cTn>
                              </p:par>
                              <p:par>
                                <p:cTn id="66" presetID="2" presetClass="entr" presetSubtype="9" decel="100000" fill="hold" nodeType="withEffect">
                                  <p:stCondLst>
                                    <p:cond delay="900"/>
                                  </p:stCondLst>
                                  <p:childTnLst>
                                    <p:set>
                                      <p:cBhvr>
                                        <p:cTn id="67" dur="1" fill="hold">
                                          <p:stCondLst>
                                            <p:cond delay="0"/>
                                          </p:stCondLst>
                                        </p:cTn>
                                        <p:tgtEl>
                                          <p:spTgt spid="159"/>
                                        </p:tgtEl>
                                        <p:attrNameLst>
                                          <p:attrName>style.visibility</p:attrName>
                                        </p:attrNameLst>
                                      </p:cBhvr>
                                      <p:to>
                                        <p:strVal val="visible"/>
                                      </p:to>
                                    </p:set>
                                    <p:anim calcmode="lin" valueType="num">
                                      <p:cBhvr additive="base">
                                        <p:cTn id="68" dur="1000" fill="hold"/>
                                        <p:tgtEl>
                                          <p:spTgt spid="159"/>
                                        </p:tgtEl>
                                        <p:attrNameLst>
                                          <p:attrName>ppt_x</p:attrName>
                                        </p:attrNameLst>
                                      </p:cBhvr>
                                      <p:tavLst>
                                        <p:tav tm="0">
                                          <p:val>
                                            <p:strVal val="0-#ppt_w/2"/>
                                          </p:val>
                                        </p:tav>
                                        <p:tav tm="100000">
                                          <p:val>
                                            <p:strVal val="#ppt_x"/>
                                          </p:val>
                                        </p:tav>
                                      </p:tavLst>
                                    </p:anim>
                                    <p:anim calcmode="lin" valueType="num">
                                      <p:cBhvr additive="base">
                                        <p:cTn id="69" dur="1000" fill="hold"/>
                                        <p:tgtEl>
                                          <p:spTgt spid="1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6" grpId="0" animBg="1"/>
      <p:bldP spid="137" grpId="0"/>
      <p:bldP spid="139" grpId="0" animBg="1"/>
      <p:bldP spid="139" grpId="1" animBg="1"/>
      <p:bldP spid="140" grpId="0" animBg="1"/>
      <p:bldP spid="140" grpId="1" animBg="1"/>
      <p:bldP spid="141" grpId="0" animBg="1"/>
      <p:bldP spid="141"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D84099-519D-400E-94EB-9896D09A2427}"/>
              </a:ext>
            </a:extLst>
          </p:cNvPr>
          <p:cNvSpPr/>
          <p:nvPr/>
        </p:nvSpPr>
        <p:spPr>
          <a:xfrm>
            <a:off x="0" y="-33940"/>
            <a:ext cx="12192000" cy="68919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a:extLst>
              <a:ext uri="{FF2B5EF4-FFF2-40B4-BE49-F238E27FC236}">
                <a16:creationId xmlns:a16="http://schemas.microsoft.com/office/drawing/2014/main" id="{2FEDB110-2483-45A6-89A8-A5A14AD07FBC}"/>
              </a:ext>
            </a:extLst>
          </p:cNvPr>
          <p:cNvSpPr/>
          <p:nvPr/>
        </p:nvSpPr>
        <p:spPr>
          <a:xfrm>
            <a:off x="1192192" y="176906"/>
            <a:ext cx="45719" cy="6470248"/>
          </a:xfrm>
          <a:prstGeom prst="roundRect">
            <a:avLst>
              <a:gd name="adj" fmla="val 3390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Rounded Corners 5">
            <a:extLst>
              <a:ext uri="{FF2B5EF4-FFF2-40B4-BE49-F238E27FC236}">
                <a16:creationId xmlns:a16="http://schemas.microsoft.com/office/drawing/2014/main" id="{44460E2F-AB2B-45F9-939F-E58037DA07A6}"/>
              </a:ext>
            </a:extLst>
          </p:cNvPr>
          <p:cNvSpPr/>
          <p:nvPr/>
        </p:nvSpPr>
        <p:spPr>
          <a:xfrm rot="5400000" flipH="1">
            <a:off x="4349747" y="-3625847"/>
            <a:ext cx="137219" cy="8675650"/>
          </a:xfrm>
          <a:prstGeom prst="roundRect">
            <a:avLst>
              <a:gd name="adj" fmla="val 33908"/>
            </a:avLst>
          </a:prstGeom>
          <a:solidFill>
            <a:srgbClr val="0C1021"/>
          </a:solidFill>
          <a:ln>
            <a:solidFill>
              <a:srgbClr val="0C1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Rounded Corners 6">
            <a:extLst>
              <a:ext uri="{FF2B5EF4-FFF2-40B4-BE49-F238E27FC236}">
                <a16:creationId xmlns:a16="http://schemas.microsoft.com/office/drawing/2014/main" id="{98A12C6E-3B97-4065-9ED9-983B67D7ACD2}"/>
              </a:ext>
            </a:extLst>
          </p:cNvPr>
          <p:cNvSpPr/>
          <p:nvPr/>
        </p:nvSpPr>
        <p:spPr>
          <a:xfrm flipH="1">
            <a:off x="10546108" y="-33941"/>
            <a:ext cx="45719" cy="6891940"/>
          </a:xfrm>
          <a:prstGeom prst="roundRect">
            <a:avLst>
              <a:gd name="adj" fmla="val 33908"/>
            </a:avLst>
          </a:prstGeom>
          <a:solidFill>
            <a:srgbClr val="0C1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97D15B97-3F8E-4264-AAB5-FF2F7AB8E483}"/>
              </a:ext>
            </a:extLst>
          </p:cNvPr>
          <p:cNvSpPr/>
          <p:nvPr/>
        </p:nvSpPr>
        <p:spPr>
          <a:xfrm rot="5400000" flipH="1">
            <a:off x="4678708" y="1639068"/>
            <a:ext cx="137220" cy="9333572"/>
          </a:xfrm>
          <a:prstGeom prst="roundRect">
            <a:avLst>
              <a:gd name="adj" fmla="val 33908"/>
            </a:avLst>
          </a:prstGeom>
          <a:solidFill>
            <a:srgbClr val="0C1021"/>
          </a:solidFill>
          <a:ln>
            <a:solidFill>
              <a:srgbClr val="0C1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Rounded Corners 8">
            <a:extLst>
              <a:ext uri="{FF2B5EF4-FFF2-40B4-BE49-F238E27FC236}">
                <a16:creationId xmlns:a16="http://schemas.microsoft.com/office/drawing/2014/main" id="{C5B20F5E-891C-40D4-833A-FC8C37402BEB}"/>
              </a:ext>
            </a:extLst>
          </p:cNvPr>
          <p:cNvSpPr/>
          <p:nvPr/>
        </p:nvSpPr>
        <p:spPr>
          <a:xfrm rot="5400000" flipH="1">
            <a:off x="7878495" y="-306498"/>
            <a:ext cx="137219" cy="8675650"/>
          </a:xfrm>
          <a:prstGeom prst="roundRect">
            <a:avLst>
              <a:gd name="adj" fmla="val 33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9">
            <a:extLst>
              <a:ext uri="{FF2B5EF4-FFF2-40B4-BE49-F238E27FC236}">
                <a16:creationId xmlns:a16="http://schemas.microsoft.com/office/drawing/2014/main" id="{FA56D595-6364-45DD-9A7D-3918188C505A}"/>
              </a:ext>
            </a:extLst>
          </p:cNvPr>
          <p:cNvSpPr/>
          <p:nvPr/>
        </p:nvSpPr>
        <p:spPr>
          <a:xfrm flipH="1">
            <a:off x="5183327" y="-2"/>
            <a:ext cx="126009" cy="6858001"/>
          </a:xfrm>
          <a:prstGeom prst="roundRect">
            <a:avLst>
              <a:gd name="adj" fmla="val 33908"/>
            </a:avLst>
          </a:prstGeom>
          <a:solidFill>
            <a:srgbClr val="0C1021"/>
          </a:solidFill>
          <a:ln>
            <a:solidFill>
              <a:srgbClr val="0C1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E02FA999-9294-4FD8-BDB8-9EB95ACB385D}"/>
              </a:ext>
            </a:extLst>
          </p:cNvPr>
          <p:cNvSpPr/>
          <p:nvPr/>
        </p:nvSpPr>
        <p:spPr>
          <a:xfrm rot="5400000" flipH="1">
            <a:off x="14004469" y="-253217"/>
            <a:ext cx="137222" cy="9930163"/>
          </a:xfrm>
          <a:prstGeom prst="roundRect">
            <a:avLst>
              <a:gd name="adj" fmla="val 33908"/>
            </a:avLst>
          </a:prstGeom>
          <a:solidFill>
            <a:srgbClr val="B94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2A423641-23C6-4CA0-BF0C-EBF7EFA02395}"/>
              </a:ext>
            </a:extLst>
          </p:cNvPr>
          <p:cNvSpPr/>
          <p:nvPr/>
        </p:nvSpPr>
        <p:spPr>
          <a:xfrm>
            <a:off x="3221716" y="-95782"/>
            <a:ext cx="45719" cy="6470248"/>
          </a:xfrm>
          <a:prstGeom prst="roundRect">
            <a:avLst>
              <a:gd name="adj" fmla="val 33908"/>
            </a:avLst>
          </a:prstGeom>
          <a:solidFill>
            <a:srgbClr val="CC5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Rounded Corners 12">
            <a:extLst>
              <a:ext uri="{FF2B5EF4-FFF2-40B4-BE49-F238E27FC236}">
                <a16:creationId xmlns:a16="http://schemas.microsoft.com/office/drawing/2014/main" id="{2DE6FF39-A4BE-48B4-AACD-DE283DF7BAC6}"/>
              </a:ext>
            </a:extLst>
          </p:cNvPr>
          <p:cNvSpPr/>
          <p:nvPr/>
        </p:nvSpPr>
        <p:spPr>
          <a:xfrm rot="5400000" flipH="1">
            <a:off x="3213377" y="-464"/>
            <a:ext cx="137223" cy="6656908"/>
          </a:xfrm>
          <a:prstGeom prst="roundRect">
            <a:avLst>
              <a:gd name="adj" fmla="val 33908"/>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3">
            <a:extLst>
              <a:ext uri="{FF2B5EF4-FFF2-40B4-BE49-F238E27FC236}">
                <a16:creationId xmlns:a16="http://schemas.microsoft.com/office/drawing/2014/main" id="{C2C09191-503B-4B65-85A4-7A7D61AACCEB}"/>
              </a:ext>
            </a:extLst>
          </p:cNvPr>
          <p:cNvSpPr/>
          <p:nvPr/>
        </p:nvSpPr>
        <p:spPr>
          <a:xfrm rot="5400000" flipH="1">
            <a:off x="8875465" y="2478324"/>
            <a:ext cx="137223" cy="6656908"/>
          </a:xfrm>
          <a:prstGeom prst="roundRect">
            <a:avLst>
              <a:gd name="adj" fmla="val 33908"/>
            </a:avLst>
          </a:prstGeom>
          <a:solidFill>
            <a:srgbClr val="0C1021"/>
          </a:solidFill>
          <a:ln>
            <a:solidFill>
              <a:srgbClr val="0C1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Rounded Corners 14">
            <a:extLst>
              <a:ext uri="{FF2B5EF4-FFF2-40B4-BE49-F238E27FC236}">
                <a16:creationId xmlns:a16="http://schemas.microsoft.com/office/drawing/2014/main" id="{22FF899C-57F1-4204-9597-CC9C0A28CBE0}"/>
              </a:ext>
            </a:extLst>
          </p:cNvPr>
          <p:cNvSpPr/>
          <p:nvPr/>
        </p:nvSpPr>
        <p:spPr>
          <a:xfrm rot="10800000" flipH="1">
            <a:off x="8100984" y="-95782"/>
            <a:ext cx="73704" cy="4216182"/>
          </a:xfrm>
          <a:prstGeom prst="roundRect">
            <a:avLst>
              <a:gd name="adj" fmla="val 33908"/>
            </a:avLst>
          </a:prstGeom>
          <a:solidFill>
            <a:srgbClr val="0C1021"/>
          </a:solidFill>
          <a:ln>
            <a:solidFill>
              <a:srgbClr val="0C1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Rectangle: Rounded Corners 23">
            <a:extLst>
              <a:ext uri="{FF2B5EF4-FFF2-40B4-BE49-F238E27FC236}">
                <a16:creationId xmlns:a16="http://schemas.microsoft.com/office/drawing/2014/main" id="{C4C3ED5B-B4F1-4CBF-BBA5-A19EB89FAE91}"/>
              </a:ext>
            </a:extLst>
          </p:cNvPr>
          <p:cNvSpPr/>
          <p:nvPr/>
        </p:nvSpPr>
        <p:spPr>
          <a:xfrm rot="5400000" flipH="1">
            <a:off x="9039387" y="-2793854"/>
            <a:ext cx="137223" cy="6329066"/>
          </a:xfrm>
          <a:prstGeom prst="roundRect">
            <a:avLst>
              <a:gd name="adj" fmla="val 33908"/>
            </a:avLst>
          </a:prstGeom>
          <a:solidFill>
            <a:srgbClr val="0C1021"/>
          </a:solidFill>
          <a:ln>
            <a:solidFill>
              <a:srgbClr val="0C1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Rounded Corners 32">
            <a:extLst>
              <a:ext uri="{FF2B5EF4-FFF2-40B4-BE49-F238E27FC236}">
                <a16:creationId xmlns:a16="http://schemas.microsoft.com/office/drawing/2014/main" id="{64A9D742-A689-451D-87ED-9239CBAC36BF}"/>
              </a:ext>
            </a:extLst>
          </p:cNvPr>
          <p:cNvSpPr/>
          <p:nvPr/>
        </p:nvSpPr>
        <p:spPr>
          <a:xfrm rot="5400000" flipH="1">
            <a:off x="7731454" y="2058111"/>
            <a:ext cx="111869" cy="8970283"/>
          </a:xfrm>
          <a:prstGeom prst="roundRect">
            <a:avLst>
              <a:gd name="adj" fmla="val 33908"/>
            </a:avLst>
          </a:prstGeom>
          <a:solidFill>
            <a:srgbClr val="0C1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a:extLst>
              <a:ext uri="{FF2B5EF4-FFF2-40B4-BE49-F238E27FC236}">
                <a16:creationId xmlns:a16="http://schemas.microsoft.com/office/drawing/2014/main" id="{076B43CA-A1D1-4DF6-96A6-A0D3089D7889}"/>
              </a:ext>
            </a:extLst>
          </p:cNvPr>
          <p:cNvSpPr/>
          <p:nvPr/>
        </p:nvSpPr>
        <p:spPr>
          <a:xfrm>
            <a:off x="6096000" y="1499164"/>
            <a:ext cx="6096000" cy="3846559"/>
          </a:xfrm>
          <a:prstGeom prst="rect">
            <a:avLst/>
          </a:prstGeom>
          <a:solidFill>
            <a:srgbClr val="000000"/>
          </a:solidFill>
          <a:ln w="635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Trapezoid 35">
            <a:extLst>
              <a:ext uri="{FF2B5EF4-FFF2-40B4-BE49-F238E27FC236}">
                <a16:creationId xmlns:a16="http://schemas.microsoft.com/office/drawing/2014/main" id="{CEE5A5B6-EC24-4E91-95FE-EE8BE19590C9}"/>
              </a:ext>
            </a:extLst>
          </p:cNvPr>
          <p:cNvSpPr/>
          <p:nvPr/>
        </p:nvSpPr>
        <p:spPr>
          <a:xfrm rot="5400000">
            <a:off x="-397971" y="380998"/>
            <a:ext cx="6891940" cy="6096001"/>
          </a:xfrm>
          <a:prstGeom prst="trapezoid">
            <a:avLst>
              <a:gd name="adj" fmla="val 24996"/>
            </a:avLst>
          </a:prstGeom>
          <a:solidFill>
            <a:srgbClr val="000000"/>
          </a:solidFill>
          <a:ln w="66675">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TextBox 36">
            <a:extLst>
              <a:ext uri="{FF2B5EF4-FFF2-40B4-BE49-F238E27FC236}">
                <a16:creationId xmlns:a16="http://schemas.microsoft.com/office/drawing/2014/main" id="{2EEE51C5-1F9A-4465-81C9-481B8FEE38A5}"/>
              </a:ext>
            </a:extLst>
          </p:cNvPr>
          <p:cNvSpPr txBox="1"/>
          <p:nvPr/>
        </p:nvSpPr>
        <p:spPr>
          <a:xfrm>
            <a:off x="-195862" y="1987890"/>
            <a:ext cx="6783979" cy="3539430"/>
          </a:xfrm>
          <a:prstGeom prst="rect">
            <a:avLst/>
          </a:prstGeom>
          <a:noFill/>
        </p:spPr>
        <p:txBody>
          <a:bodyPr wrap="square" rtlCol="0">
            <a:spAutoFit/>
            <a:scene3d>
              <a:camera prst="perspectiveHeroicExtremeRightFacing"/>
              <a:lightRig rig="threePt" dir="t"/>
            </a:scene3d>
          </a:bodyPr>
          <a:lstStyle/>
          <a:p>
            <a:pPr algn="ctr"/>
            <a:r>
              <a:rPr lang="en-US" sz="7200" b="1" err="1">
                <a:solidFill>
                  <a:schemeClr val="bg1"/>
                </a:solidFill>
              </a:rPr>
              <a:t>GIỚI</a:t>
            </a:r>
            <a:r>
              <a:rPr lang="en-US" sz="7200" b="1">
                <a:solidFill>
                  <a:schemeClr val="bg1"/>
                </a:solidFill>
              </a:rPr>
              <a:t> </a:t>
            </a:r>
            <a:r>
              <a:rPr lang="en-US" sz="7200" b="1" err="1">
                <a:solidFill>
                  <a:schemeClr val="bg1"/>
                </a:solidFill>
              </a:rPr>
              <a:t>THIỆU</a:t>
            </a:r>
            <a:r>
              <a:rPr lang="en-US" sz="7200" b="1">
                <a:solidFill>
                  <a:schemeClr val="bg1"/>
                </a:solidFill>
              </a:rPr>
              <a:t> </a:t>
            </a:r>
            <a:r>
              <a:rPr lang="en-US" sz="7200" b="1" err="1">
                <a:solidFill>
                  <a:schemeClr val="bg1"/>
                </a:solidFill>
              </a:rPr>
              <a:t>VỀ</a:t>
            </a:r>
            <a:r>
              <a:rPr lang="en-US" sz="7200" b="1">
                <a:solidFill>
                  <a:schemeClr val="bg1"/>
                </a:solidFill>
              </a:rPr>
              <a:t> </a:t>
            </a:r>
            <a:r>
              <a:rPr lang="en-US" sz="7200" b="1" err="1">
                <a:solidFill>
                  <a:schemeClr val="bg1"/>
                </a:solidFill>
              </a:rPr>
              <a:t>THUẬT</a:t>
            </a:r>
            <a:r>
              <a:rPr lang="en-US" sz="7200" b="1">
                <a:solidFill>
                  <a:schemeClr val="bg1"/>
                </a:solidFill>
              </a:rPr>
              <a:t> </a:t>
            </a:r>
            <a:r>
              <a:rPr lang="en-US" sz="7200" b="1" err="1">
                <a:solidFill>
                  <a:schemeClr val="bg1"/>
                </a:solidFill>
              </a:rPr>
              <a:t>TOÁN</a:t>
            </a:r>
            <a:endParaRPr lang="vi-VN" sz="7200" b="1">
              <a:solidFill>
                <a:schemeClr val="bg1"/>
              </a:solidFill>
            </a:endParaRPr>
          </a:p>
          <a:p>
            <a:pPr algn="ctr"/>
            <a:endParaRPr lang="vi-VN" sz="8000" b="1">
              <a:solidFill>
                <a:schemeClr val="bg1"/>
              </a:solidFill>
            </a:endParaRPr>
          </a:p>
        </p:txBody>
      </p:sp>
      <p:sp>
        <p:nvSpPr>
          <p:cNvPr id="38" name="Rectangle: Rounded Corners 37">
            <a:extLst>
              <a:ext uri="{FF2B5EF4-FFF2-40B4-BE49-F238E27FC236}">
                <a16:creationId xmlns:a16="http://schemas.microsoft.com/office/drawing/2014/main" id="{3E8B8F43-6206-46E4-B9AB-684DF07FAFD4}"/>
              </a:ext>
            </a:extLst>
          </p:cNvPr>
          <p:cNvSpPr/>
          <p:nvPr/>
        </p:nvSpPr>
        <p:spPr>
          <a:xfrm>
            <a:off x="7522795" y="1835025"/>
            <a:ext cx="3231584" cy="640080"/>
          </a:xfrm>
          <a:prstGeom prst="roundRect">
            <a:avLst/>
          </a:prstGeom>
          <a:solidFill>
            <a:srgbClr val="000000"/>
          </a:solidFill>
          <a:ln w="381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err="1"/>
              <a:t>Thuật</a:t>
            </a:r>
            <a:r>
              <a:rPr lang="en-US" sz="2400" b="1"/>
              <a:t> </a:t>
            </a:r>
            <a:r>
              <a:rPr lang="en-US" sz="2400" b="1" err="1"/>
              <a:t>toán</a:t>
            </a:r>
            <a:r>
              <a:rPr lang="en-US" sz="2400" b="1"/>
              <a:t> </a:t>
            </a:r>
            <a:r>
              <a:rPr lang="en-US" sz="2400" b="1" err="1"/>
              <a:t>là</a:t>
            </a:r>
            <a:r>
              <a:rPr lang="en-US" sz="2400" b="1"/>
              <a:t> </a:t>
            </a:r>
            <a:r>
              <a:rPr lang="en-US" sz="2400" b="1" err="1"/>
              <a:t>gì</a:t>
            </a:r>
            <a:r>
              <a:rPr lang="en-US" sz="2400" b="1"/>
              <a:t> ?</a:t>
            </a:r>
            <a:endParaRPr lang="vi-VN" sz="2400" b="1"/>
          </a:p>
        </p:txBody>
      </p:sp>
      <p:sp>
        <p:nvSpPr>
          <p:cNvPr id="39" name="Rectangle: Rounded Corners 38">
            <a:extLst>
              <a:ext uri="{FF2B5EF4-FFF2-40B4-BE49-F238E27FC236}">
                <a16:creationId xmlns:a16="http://schemas.microsoft.com/office/drawing/2014/main" id="{FAD9C3C7-9306-4523-AAD2-DC8BD85AFB83}"/>
              </a:ext>
            </a:extLst>
          </p:cNvPr>
          <p:cNvSpPr/>
          <p:nvPr/>
        </p:nvSpPr>
        <p:spPr>
          <a:xfrm>
            <a:off x="7522795" y="2723355"/>
            <a:ext cx="3231584" cy="640080"/>
          </a:xfrm>
          <a:prstGeom prst="roundRect">
            <a:avLst/>
          </a:prstGeom>
          <a:solidFill>
            <a:srgbClr val="000000"/>
          </a:solidFill>
          <a:ln w="381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Đặc trưng của thuật toán</a:t>
            </a:r>
            <a:endParaRPr lang="vi-VN" sz="2000" b="1"/>
          </a:p>
        </p:txBody>
      </p:sp>
      <p:sp>
        <p:nvSpPr>
          <p:cNvPr id="40" name="Rectangle: Rounded Corners 39">
            <a:extLst>
              <a:ext uri="{FF2B5EF4-FFF2-40B4-BE49-F238E27FC236}">
                <a16:creationId xmlns:a16="http://schemas.microsoft.com/office/drawing/2014/main" id="{D4D0A833-64C4-499F-A775-E402D7521132}"/>
              </a:ext>
            </a:extLst>
          </p:cNvPr>
          <p:cNvSpPr/>
          <p:nvPr/>
        </p:nvSpPr>
        <p:spPr>
          <a:xfrm>
            <a:off x="7547451" y="3625585"/>
            <a:ext cx="3231584" cy="640080"/>
          </a:xfrm>
          <a:prstGeom prst="roundRect">
            <a:avLst/>
          </a:prstGeom>
          <a:solidFill>
            <a:srgbClr val="000000"/>
          </a:solidFill>
          <a:ln w="381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Biểu diễn thuật toán</a:t>
            </a:r>
            <a:endParaRPr lang="vi-VN" sz="2200" b="1"/>
          </a:p>
        </p:txBody>
      </p:sp>
      <p:sp>
        <p:nvSpPr>
          <p:cNvPr id="41" name="Rectangle: Rounded Corners 40">
            <a:extLst>
              <a:ext uri="{FF2B5EF4-FFF2-40B4-BE49-F238E27FC236}">
                <a16:creationId xmlns:a16="http://schemas.microsoft.com/office/drawing/2014/main" id="{A389496C-6F57-4089-A534-5F91A22D8273}"/>
              </a:ext>
            </a:extLst>
          </p:cNvPr>
          <p:cNvSpPr/>
          <p:nvPr/>
        </p:nvSpPr>
        <p:spPr>
          <a:xfrm>
            <a:off x="7522795" y="4502447"/>
            <a:ext cx="3231584" cy="640080"/>
          </a:xfrm>
          <a:prstGeom prst="roundRect">
            <a:avLst/>
          </a:prstGeom>
          <a:solidFill>
            <a:srgbClr val="000000"/>
          </a:solidFill>
          <a:ln w="381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Thiết kế Thuật toán là gì ?</a:t>
            </a:r>
            <a:endParaRPr lang="vi-VN" b="1"/>
          </a:p>
        </p:txBody>
      </p:sp>
    </p:spTree>
    <p:extLst>
      <p:ext uri="{BB962C8B-B14F-4D97-AF65-F5344CB8AC3E}">
        <p14:creationId xmlns:p14="http://schemas.microsoft.com/office/powerpoint/2010/main" val="290313600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2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1+#ppt_w/2"/>
                                          </p:val>
                                        </p:tav>
                                        <p:tav tm="100000">
                                          <p:val>
                                            <p:strVal val="#ppt_x"/>
                                          </p:val>
                                        </p:tav>
                                      </p:tavLst>
                                    </p:anim>
                                    <p:anim calcmode="lin" valueType="num">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ppt_x"/>
                                          </p:val>
                                        </p:tav>
                                        <p:tav tm="100000">
                                          <p:val>
                                            <p:strVal val="#ppt_x"/>
                                          </p:val>
                                        </p:tav>
                                      </p:tavLst>
                                    </p:anim>
                                    <p:anim calcmode="lin" valueType="num">
                                      <p:cBhvr additive="base">
                                        <p:cTn id="28" dur="10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2" decel="100000" fill="hold" grpId="0" nodeType="withEffect">
                                  <p:stCondLst>
                                    <p:cond delay="7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1+#ppt_w/2"/>
                                          </p:val>
                                        </p:tav>
                                        <p:tav tm="100000">
                                          <p:val>
                                            <p:strVal val="#ppt_x"/>
                                          </p:val>
                                        </p:tav>
                                      </p:tavLst>
                                    </p:anim>
                                    <p:anim calcmode="lin" valueType="num">
                                      <p:cBhvr additive="base">
                                        <p:cTn id="32" dur="1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1" decel="100000" fill="hold" grpId="0" nodeType="withEffect">
                                  <p:stCondLst>
                                    <p:cond delay="3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1000" fill="hold"/>
                                        <p:tgtEl>
                                          <p:spTgt spid="12"/>
                                        </p:tgtEl>
                                        <p:attrNameLst>
                                          <p:attrName>ppt_x</p:attrName>
                                        </p:attrNameLst>
                                      </p:cBhvr>
                                      <p:tavLst>
                                        <p:tav tm="0">
                                          <p:val>
                                            <p:strVal val="#ppt_x"/>
                                          </p:val>
                                        </p:tav>
                                        <p:tav tm="100000">
                                          <p:val>
                                            <p:strVal val="#ppt_x"/>
                                          </p:val>
                                        </p:tav>
                                      </p:tavLst>
                                    </p:anim>
                                    <p:anim calcmode="lin" valueType="num">
                                      <p:cBhvr additive="base">
                                        <p:cTn id="36" dur="10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8" decel="100000" fill="hold" grpId="0" nodeType="withEffect">
                                  <p:stCondLst>
                                    <p:cond delay="7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0-#ppt_w/2"/>
                                          </p:val>
                                        </p:tav>
                                        <p:tav tm="100000">
                                          <p:val>
                                            <p:strVal val="#ppt_x"/>
                                          </p:val>
                                        </p:tav>
                                      </p:tavLst>
                                    </p:anim>
                                    <p:anim calcmode="lin" valueType="num">
                                      <p:cBhvr additive="base">
                                        <p:cTn id="40" dur="10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1000" fill="hold"/>
                                        <p:tgtEl>
                                          <p:spTgt spid="14"/>
                                        </p:tgtEl>
                                        <p:attrNameLst>
                                          <p:attrName>ppt_x</p:attrName>
                                        </p:attrNameLst>
                                      </p:cBhvr>
                                      <p:tavLst>
                                        <p:tav tm="0">
                                          <p:val>
                                            <p:strVal val="1+#ppt_w/2"/>
                                          </p:val>
                                        </p:tav>
                                        <p:tav tm="100000">
                                          <p:val>
                                            <p:strVal val="#ppt_x"/>
                                          </p:val>
                                        </p:tav>
                                      </p:tavLst>
                                    </p:anim>
                                    <p:anim calcmode="lin" valueType="num">
                                      <p:cBhvr additive="base">
                                        <p:cTn id="44" dur="1000" fill="hold"/>
                                        <p:tgtEl>
                                          <p:spTgt spid="14"/>
                                        </p:tgtEl>
                                        <p:attrNameLst>
                                          <p:attrName>ppt_y</p:attrName>
                                        </p:attrNameLst>
                                      </p:cBhvr>
                                      <p:tavLst>
                                        <p:tav tm="0">
                                          <p:val>
                                            <p:strVal val="#ppt_y"/>
                                          </p:val>
                                        </p:tav>
                                        <p:tav tm="100000">
                                          <p:val>
                                            <p:strVal val="#ppt_y"/>
                                          </p:val>
                                        </p:tav>
                                      </p:tavLst>
                                    </p:anim>
                                  </p:childTnLst>
                                </p:cTn>
                              </p:par>
                              <p:par>
                                <p:cTn id="45" presetID="2" presetClass="entr" presetSubtype="1" decel="100000" fill="hold" grpId="0" nodeType="withEffect">
                                  <p:stCondLst>
                                    <p:cond delay="50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1000" fill="hold"/>
                                        <p:tgtEl>
                                          <p:spTgt spid="15"/>
                                        </p:tgtEl>
                                        <p:attrNameLst>
                                          <p:attrName>ppt_x</p:attrName>
                                        </p:attrNameLst>
                                      </p:cBhvr>
                                      <p:tavLst>
                                        <p:tav tm="0">
                                          <p:val>
                                            <p:strVal val="#ppt_x"/>
                                          </p:val>
                                        </p:tav>
                                        <p:tav tm="100000">
                                          <p:val>
                                            <p:strVal val="#ppt_x"/>
                                          </p:val>
                                        </p:tav>
                                      </p:tavLst>
                                    </p:anim>
                                    <p:anim calcmode="lin" valueType="num">
                                      <p:cBhvr additive="base">
                                        <p:cTn id="48" dur="1000" fill="hold"/>
                                        <p:tgtEl>
                                          <p:spTgt spid="15"/>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3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1000" fill="hold"/>
                                        <p:tgtEl>
                                          <p:spTgt spid="24"/>
                                        </p:tgtEl>
                                        <p:attrNameLst>
                                          <p:attrName>ppt_x</p:attrName>
                                        </p:attrNameLst>
                                      </p:cBhvr>
                                      <p:tavLst>
                                        <p:tav tm="0">
                                          <p:val>
                                            <p:strVal val="1+#ppt_w/2"/>
                                          </p:val>
                                        </p:tav>
                                        <p:tav tm="100000">
                                          <p:val>
                                            <p:strVal val="#ppt_x"/>
                                          </p:val>
                                        </p:tav>
                                      </p:tavLst>
                                    </p:anim>
                                    <p:anim calcmode="lin" valueType="num">
                                      <p:cBhvr additive="base">
                                        <p:cTn id="52" dur="1000" fill="hold"/>
                                        <p:tgtEl>
                                          <p:spTgt spid="2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1000" fill="hold"/>
                                        <p:tgtEl>
                                          <p:spTgt spid="33"/>
                                        </p:tgtEl>
                                        <p:attrNameLst>
                                          <p:attrName>ppt_x</p:attrName>
                                        </p:attrNameLst>
                                      </p:cBhvr>
                                      <p:tavLst>
                                        <p:tav tm="0">
                                          <p:val>
                                            <p:strVal val="1+#ppt_w/2"/>
                                          </p:val>
                                        </p:tav>
                                        <p:tav tm="100000">
                                          <p:val>
                                            <p:strVal val="#ppt_x"/>
                                          </p:val>
                                        </p:tav>
                                      </p:tavLst>
                                    </p:anim>
                                    <p:anim calcmode="lin" valueType="num">
                                      <p:cBhvr additive="base">
                                        <p:cTn id="56" dur="1000" fill="hold"/>
                                        <p:tgtEl>
                                          <p:spTgt spid="33"/>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1000" fill="hold"/>
                                        <p:tgtEl>
                                          <p:spTgt spid="38"/>
                                        </p:tgtEl>
                                        <p:attrNameLst>
                                          <p:attrName>ppt_x</p:attrName>
                                        </p:attrNameLst>
                                      </p:cBhvr>
                                      <p:tavLst>
                                        <p:tav tm="0">
                                          <p:val>
                                            <p:strVal val="1+#ppt_w/2"/>
                                          </p:val>
                                        </p:tav>
                                        <p:tav tm="100000">
                                          <p:val>
                                            <p:strVal val="#ppt_x"/>
                                          </p:val>
                                        </p:tav>
                                      </p:tavLst>
                                    </p:anim>
                                    <p:anim calcmode="lin" valueType="num">
                                      <p:cBhvr additive="base">
                                        <p:cTn id="60" dur="1000" fill="hold"/>
                                        <p:tgtEl>
                                          <p:spTgt spid="38"/>
                                        </p:tgtEl>
                                        <p:attrNameLst>
                                          <p:attrName>ppt_y</p:attrName>
                                        </p:attrNameLst>
                                      </p:cBhvr>
                                      <p:tavLst>
                                        <p:tav tm="0">
                                          <p:val>
                                            <p:strVal val="#ppt_y"/>
                                          </p:val>
                                        </p:tav>
                                        <p:tav tm="100000">
                                          <p:val>
                                            <p:strVal val="#ppt_y"/>
                                          </p:val>
                                        </p:tav>
                                      </p:tavLst>
                                    </p:anim>
                                  </p:childTnLst>
                                </p:cTn>
                              </p:par>
                              <p:par>
                                <p:cTn id="61" presetID="2" presetClass="entr" presetSubtype="2" decel="100000" fill="hold" grpId="0" nodeType="withEffect">
                                  <p:stCondLst>
                                    <p:cond delay="20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fill="hold"/>
                                        <p:tgtEl>
                                          <p:spTgt spid="39"/>
                                        </p:tgtEl>
                                        <p:attrNameLst>
                                          <p:attrName>ppt_x</p:attrName>
                                        </p:attrNameLst>
                                      </p:cBhvr>
                                      <p:tavLst>
                                        <p:tav tm="0">
                                          <p:val>
                                            <p:strVal val="1+#ppt_w/2"/>
                                          </p:val>
                                        </p:tav>
                                        <p:tav tm="100000">
                                          <p:val>
                                            <p:strVal val="#ppt_x"/>
                                          </p:val>
                                        </p:tav>
                                      </p:tavLst>
                                    </p:anim>
                                    <p:anim calcmode="lin" valueType="num">
                                      <p:cBhvr additive="base">
                                        <p:cTn id="64" dur="1000" fill="hold"/>
                                        <p:tgtEl>
                                          <p:spTgt spid="39"/>
                                        </p:tgtEl>
                                        <p:attrNameLst>
                                          <p:attrName>ppt_y</p:attrName>
                                        </p:attrNameLst>
                                      </p:cBhvr>
                                      <p:tavLst>
                                        <p:tav tm="0">
                                          <p:val>
                                            <p:strVal val="#ppt_y"/>
                                          </p:val>
                                        </p:tav>
                                        <p:tav tm="100000">
                                          <p:val>
                                            <p:strVal val="#ppt_y"/>
                                          </p:val>
                                        </p:tav>
                                      </p:tavLst>
                                    </p:anim>
                                  </p:childTnLst>
                                </p:cTn>
                              </p:par>
                              <p:par>
                                <p:cTn id="65" presetID="2" presetClass="entr" presetSubtype="2" decel="100000" fill="hold" grpId="0" nodeType="withEffect">
                                  <p:stCondLst>
                                    <p:cond delay="40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1000" fill="hold"/>
                                        <p:tgtEl>
                                          <p:spTgt spid="40"/>
                                        </p:tgtEl>
                                        <p:attrNameLst>
                                          <p:attrName>ppt_x</p:attrName>
                                        </p:attrNameLst>
                                      </p:cBhvr>
                                      <p:tavLst>
                                        <p:tav tm="0">
                                          <p:val>
                                            <p:strVal val="1+#ppt_w/2"/>
                                          </p:val>
                                        </p:tav>
                                        <p:tav tm="100000">
                                          <p:val>
                                            <p:strVal val="#ppt_x"/>
                                          </p:val>
                                        </p:tav>
                                      </p:tavLst>
                                    </p:anim>
                                    <p:anim calcmode="lin" valueType="num">
                                      <p:cBhvr additive="base">
                                        <p:cTn id="68" dur="1000" fill="hold"/>
                                        <p:tgtEl>
                                          <p:spTgt spid="40"/>
                                        </p:tgtEl>
                                        <p:attrNameLst>
                                          <p:attrName>ppt_y</p:attrName>
                                        </p:attrNameLst>
                                      </p:cBhvr>
                                      <p:tavLst>
                                        <p:tav tm="0">
                                          <p:val>
                                            <p:strVal val="#ppt_y"/>
                                          </p:val>
                                        </p:tav>
                                        <p:tav tm="100000">
                                          <p:val>
                                            <p:strVal val="#ppt_y"/>
                                          </p:val>
                                        </p:tav>
                                      </p:tavLst>
                                    </p:anim>
                                  </p:childTnLst>
                                </p:cTn>
                              </p:par>
                              <p:par>
                                <p:cTn id="69" presetID="2" presetClass="entr" presetSubtype="2" decel="100000" fill="hold" grpId="0" nodeType="withEffect">
                                  <p:stCondLst>
                                    <p:cond delay="60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1000" fill="hold"/>
                                        <p:tgtEl>
                                          <p:spTgt spid="41"/>
                                        </p:tgtEl>
                                        <p:attrNameLst>
                                          <p:attrName>ppt_x</p:attrName>
                                        </p:attrNameLst>
                                      </p:cBhvr>
                                      <p:tavLst>
                                        <p:tav tm="0">
                                          <p:val>
                                            <p:strVal val="1+#ppt_w/2"/>
                                          </p:val>
                                        </p:tav>
                                        <p:tav tm="100000">
                                          <p:val>
                                            <p:strVal val="#ppt_x"/>
                                          </p:val>
                                        </p:tav>
                                      </p:tavLst>
                                    </p:anim>
                                    <p:anim calcmode="lin" valueType="num">
                                      <p:cBhvr additive="base">
                                        <p:cTn id="72"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4" grpId="0" animBg="1"/>
      <p:bldP spid="33" grpId="0" animBg="1"/>
      <p:bldP spid="38"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19AC04-6B03-4E23-985D-44DA911ECA8C}"/>
              </a:ext>
            </a:extLst>
          </p:cNvPr>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6A957A97-D19D-4391-9776-341BA9B65230}"/>
              </a:ext>
            </a:extLst>
          </p:cNvPr>
          <p:cNvSpPr/>
          <p:nvPr/>
        </p:nvSpPr>
        <p:spPr>
          <a:xfrm>
            <a:off x="390727" y="330740"/>
            <a:ext cx="11410545" cy="6196520"/>
          </a:xfrm>
          <a:prstGeom prst="roundRect">
            <a:avLst>
              <a:gd name="adj" fmla="val 3323"/>
            </a:avLst>
          </a:prstGeom>
          <a:solidFill>
            <a:srgbClr val="000000"/>
          </a:solidFill>
          <a:ln w="508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BF7BA12A-8222-47A0-A6C5-C51EEFB41206}"/>
              </a:ext>
            </a:extLst>
          </p:cNvPr>
          <p:cNvSpPr/>
          <p:nvPr/>
        </p:nvSpPr>
        <p:spPr>
          <a:xfrm>
            <a:off x="1001881" y="704835"/>
            <a:ext cx="10282137" cy="5535038"/>
          </a:xfrm>
          <a:prstGeom prst="roundRect">
            <a:avLst>
              <a:gd name="adj" fmla="val 3323"/>
            </a:avLst>
          </a:prstGeom>
          <a:solidFill>
            <a:srgbClr val="0C1021"/>
          </a:solidFill>
          <a:ln w="762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0FB99377-8A2F-4351-A8B8-CDFCFDAF0F4A}"/>
              </a:ext>
            </a:extLst>
          </p:cNvPr>
          <p:cNvSpPr/>
          <p:nvPr/>
        </p:nvSpPr>
        <p:spPr>
          <a:xfrm>
            <a:off x="11192503" y="3108178"/>
            <a:ext cx="510666" cy="515271"/>
          </a:xfrm>
          <a:prstGeom prst="ellipse">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DB9A74C-B5DE-454C-8F12-7680A75E518B}"/>
              </a:ext>
            </a:extLst>
          </p:cNvPr>
          <p:cNvSpPr/>
          <p:nvPr/>
        </p:nvSpPr>
        <p:spPr>
          <a:xfrm>
            <a:off x="535866" y="3287340"/>
            <a:ext cx="78529" cy="78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7C099327-FF18-4A68-A87F-2C71A3B964B3}"/>
              </a:ext>
            </a:extLst>
          </p:cNvPr>
          <p:cNvSpPr txBox="1"/>
          <p:nvPr/>
        </p:nvSpPr>
        <p:spPr>
          <a:xfrm>
            <a:off x="3947045" y="729711"/>
            <a:ext cx="3944471" cy="646331"/>
          </a:xfrm>
          <a:prstGeom prst="rect">
            <a:avLst/>
          </a:prstGeom>
          <a:solidFill>
            <a:srgbClr val="B94002"/>
          </a:solidFill>
        </p:spPr>
        <p:txBody>
          <a:bodyPr wrap="square" rtlCol="0">
            <a:spAutoFit/>
          </a:bodyPr>
          <a:lstStyle/>
          <a:p>
            <a:pPr algn="ctr"/>
            <a:r>
              <a:rPr lang="en-US" sz="3600" b="1" err="1">
                <a:solidFill>
                  <a:schemeClr val="bg1"/>
                </a:solidFill>
              </a:rPr>
              <a:t>NỘI</a:t>
            </a:r>
            <a:r>
              <a:rPr lang="en-US" sz="3600" b="1">
                <a:solidFill>
                  <a:schemeClr val="bg1"/>
                </a:solidFill>
              </a:rPr>
              <a:t> DUNG 2</a:t>
            </a:r>
            <a:endParaRPr lang="vi-VN" sz="3600" b="1">
              <a:solidFill>
                <a:schemeClr val="bg1"/>
              </a:solidFill>
            </a:endParaRPr>
          </a:p>
        </p:txBody>
      </p:sp>
      <p:pic>
        <p:nvPicPr>
          <p:cNvPr id="19" name="Picture 18" descr="A picture containing text&#10;&#10;Description automatically generated">
            <a:extLst>
              <a:ext uri="{FF2B5EF4-FFF2-40B4-BE49-F238E27FC236}">
                <a16:creationId xmlns:a16="http://schemas.microsoft.com/office/drawing/2014/main" id="{58574E30-859D-4D2D-82E5-0EEECCB2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298" y="4787425"/>
            <a:ext cx="1399367" cy="1399367"/>
          </a:xfrm>
          <a:prstGeom prst="rect">
            <a:avLst/>
          </a:prstGeom>
        </p:spPr>
      </p:pic>
      <p:pic>
        <p:nvPicPr>
          <p:cNvPr id="21" name="Picture 20" descr="A picture containing light&#10;&#10;Description automatically generated">
            <a:extLst>
              <a:ext uri="{FF2B5EF4-FFF2-40B4-BE49-F238E27FC236}">
                <a16:creationId xmlns:a16="http://schemas.microsoft.com/office/drawing/2014/main" id="{FA717341-694C-47E3-8F9A-263BF55CD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82" y="4671443"/>
            <a:ext cx="1712124" cy="1712124"/>
          </a:xfrm>
          <a:prstGeom prst="rect">
            <a:avLst/>
          </a:prstGeom>
        </p:spPr>
      </p:pic>
      <p:pic>
        <p:nvPicPr>
          <p:cNvPr id="9" name="Picture 8" descr="Logo&#10;&#10;Description automatically generated">
            <a:extLst>
              <a:ext uri="{FF2B5EF4-FFF2-40B4-BE49-F238E27FC236}">
                <a16:creationId xmlns:a16="http://schemas.microsoft.com/office/drawing/2014/main" id="{14F83245-B8D0-1696-9DD5-4E513B1A0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30" y="372322"/>
            <a:ext cx="1108320" cy="329032"/>
          </a:xfrm>
          <a:prstGeom prst="rect">
            <a:avLst/>
          </a:prstGeom>
        </p:spPr>
      </p:pic>
      <p:pic>
        <p:nvPicPr>
          <p:cNvPr id="24" name="Picture 23" descr="Logo&#10;&#10;Description automatically generated">
            <a:extLst>
              <a:ext uri="{FF2B5EF4-FFF2-40B4-BE49-F238E27FC236}">
                <a16:creationId xmlns:a16="http://schemas.microsoft.com/office/drawing/2014/main" id="{8E5FF03A-6583-FE39-0DD7-8A81482964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49" y="-5127919"/>
            <a:ext cx="12192000" cy="3619500"/>
          </a:xfrm>
          <a:prstGeom prst="rect">
            <a:avLst/>
          </a:prstGeom>
        </p:spPr>
      </p:pic>
      <p:pic>
        <p:nvPicPr>
          <p:cNvPr id="26" name="Picture 25" descr="Logo, icon&#10;&#10;Description automatically generated">
            <a:extLst>
              <a:ext uri="{FF2B5EF4-FFF2-40B4-BE49-F238E27FC236}">
                <a16:creationId xmlns:a16="http://schemas.microsoft.com/office/drawing/2014/main" id="{F1C74EE6-7A38-8827-317F-83823D7B26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5632" y="-4441613"/>
            <a:ext cx="3729464" cy="3736748"/>
          </a:xfrm>
          <a:prstGeom prst="rect">
            <a:avLst/>
          </a:prstGeom>
        </p:spPr>
      </p:pic>
      <p:sp>
        <p:nvSpPr>
          <p:cNvPr id="2" name="TextBox 1">
            <a:extLst>
              <a:ext uri="{FF2B5EF4-FFF2-40B4-BE49-F238E27FC236}">
                <a16:creationId xmlns:a16="http://schemas.microsoft.com/office/drawing/2014/main" id="{6E4F7283-A5BE-A8E6-5FE3-982CA4E5632D}"/>
              </a:ext>
            </a:extLst>
          </p:cNvPr>
          <p:cNvSpPr txBox="1"/>
          <p:nvPr/>
        </p:nvSpPr>
        <p:spPr>
          <a:xfrm>
            <a:off x="1725489" y="1440680"/>
            <a:ext cx="5964548" cy="3693319"/>
          </a:xfrm>
          <a:prstGeom prst="rect">
            <a:avLst/>
          </a:prstGeom>
          <a:noFill/>
        </p:spPr>
        <p:txBody>
          <a:bodyPr wrap="square" rtlCol="0">
            <a:spAutoFit/>
          </a:bodyPr>
          <a:lstStyle/>
          <a:p>
            <a:r>
              <a:rPr lang="vi-VN" b="1">
                <a:solidFill>
                  <a:schemeClr val="bg1"/>
                </a:solidFill>
              </a:rPr>
              <a:t>a. Khái niệm</a:t>
            </a:r>
          </a:p>
          <a:p>
            <a:r>
              <a:rPr lang="vi-VN" b="0" i="0">
                <a:solidFill>
                  <a:schemeClr val="bg1"/>
                </a:solidFill>
                <a:effectLst/>
                <a:latin typeface="Segoe UI" panose="020B0502040204020203" pitchFamily="34" charset="0"/>
              </a:rPr>
              <a:t> Thuật toán hay Giải thuật (tiếng Anh là Algorithm) hay còn gọi là Giải thuật là 1 khái niệm của Toán học và Tin học. Bạn có thể đọc ở nhiều nguồn để hiểu thêm về nó. Cá nhân tôi định nghĩa dễ hiểu rằng, thuật toán là “thuật” (phương pháp) để giải quyết 1 bài toán. Nói dễ hiểu hơn, mỗi một bài toán giống như một chiếc hòm chứa đựng kho báu (kết quả, đáp án), và chiếc chìa khoá để mở cái hòm đó chính là “giải thuật”. Nếu dùng sai chìa khoá, bạn vẫn có thể mở được hòm, nhưng mà sẽ mất nhiều thời gian, hoặc mở được hòm thì kho báu ở bên trong bị méo mó, không toàn vẹn. Sử dụng đúng chìa khoá, sẽ giúp bạn lấy được kho báu 1 cách dễ dàng, nhanh chóng.</a:t>
            </a:r>
            <a:endParaRPr lang="vi-VN">
              <a:solidFill>
                <a:schemeClr val="bg1"/>
              </a:solidFill>
            </a:endParaRPr>
          </a:p>
        </p:txBody>
      </p:sp>
      <p:pic>
        <p:nvPicPr>
          <p:cNvPr id="4" name="Picture 3" descr="Diagram&#10;&#10;Description automatically generated">
            <a:extLst>
              <a:ext uri="{FF2B5EF4-FFF2-40B4-BE49-F238E27FC236}">
                <a16:creationId xmlns:a16="http://schemas.microsoft.com/office/drawing/2014/main" id="{3AB07E66-4A22-B207-BE8F-49736479EC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8140" y="1400918"/>
            <a:ext cx="2000795" cy="4498756"/>
          </a:xfrm>
          <a:prstGeom prst="rect">
            <a:avLst/>
          </a:prstGeom>
        </p:spPr>
      </p:pic>
    </p:spTree>
    <p:extLst>
      <p:ext uri="{BB962C8B-B14F-4D97-AF65-F5344CB8AC3E}">
        <p14:creationId xmlns:p14="http://schemas.microsoft.com/office/powerpoint/2010/main" val="326088822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19AC04-6B03-4E23-985D-44DA911ECA8C}"/>
              </a:ext>
            </a:extLst>
          </p:cNvPr>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6A957A97-D19D-4391-9776-341BA9B65230}"/>
              </a:ext>
            </a:extLst>
          </p:cNvPr>
          <p:cNvSpPr/>
          <p:nvPr/>
        </p:nvSpPr>
        <p:spPr>
          <a:xfrm>
            <a:off x="390727" y="330740"/>
            <a:ext cx="11410545" cy="6196520"/>
          </a:xfrm>
          <a:prstGeom prst="roundRect">
            <a:avLst>
              <a:gd name="adj" fmla="val 3323"/>
            </a:avLst>
          </a:prstGeom>
          <a:solidFill>
            <a:srgbClr val="000000"/>
          </a:solidFill>
          <a:ln w="508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BF7BA12A-8222-47A0-A6C5-C51EEFB41206}"/>
              </a:ext>
            </a:extLst>
          </p:cNvPr>
          <p:cNvSpPr/>
          <p:nvPr/>
        </p:nvSpPr>
        <p:spPr>
          <a:xfrm>
            <a:off x="1001881" y="704835"/>
            <a:ext cx="10282137" cy="5535038"/>
          </a:xfrm>
          <a:prstGeom prst="roundRect">
            <a:avLst>
              <a:gd name="adj" fmla="val 3323"/>
            </a:avLst>
          </a:prstGeom>
          <a:solidFill>
            <a:srgbClr val="0C1021"/>
          </a:solidFill>
          <a:ln w="762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0FB99377-8A2F-4351-A8B8-CDFCFDAF0F4A}"/>
              </a:ext>
            </a:extLst>
          </p:cNvPr>
          <p:cNvSpPr/>
          <p:nvPr/>
        </p:nvSpPr>
        <p:spPr>
          <a:xfrm>
            <a:off x="11192503" y="3108178"/>
            <a:ext cx="510666" cy="515271"/>
          </a:xfrm>
          <a:prstGeom prst="ellipse">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DB9A74C-B5DE-454C-8F12-7680A75E518B}"/>
              </a:ext>
            </a:extLst>
          </p:cNvPr>
          <p:cNvSpPr/>
          <p:nvPr/>
        </p:nvSpPr>
        <p:spPr>
          <a:xfrm>
            <a:off x="535866" y="3287340"/>
            <a:ext cx="78529" cy="78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 name="Picture 8" descr="Logo&#10;&#10;Description automatically generated">
            <a:extLst>
              <a:ext uri="{FF2B5EF4-FFF2-40B4-BE49-F238E27FC236}">
                <a16:creationId xmlns:a16="http://schemas.microsoft.com/office/drawing/2014/main" id="{14F83245-B8D0-1696-9DD5-4E513B1A0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30" y="372322"/>
            <a:ext cx="1108320" cy="329032"/>
          </a:xfrm>
          <a:prstGeom prst="rect">
            <a:avLst/>
          </a:prstGeom>
        </p:spPr>
      </p:pic>
      <p:pic>
        <p:nvPicPr>
          <p:cNvPr id="24" name="Picture 23" descr="Logo&#10;&#10;Description automatically generated">
            <a:extLst>
              <a:ext uri="{FF2B5EF4-FFF2-40B4-BE49-F238E27FC236}">
                <a16:creationId xmlns:a16="http://schemas.microsoft.com/office/drawing/2014/main" id="{8E5FF03A-6583-FE39-0DD7-8A81482964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49" y="-5127919"/>
            <a:ext cx="12192000" cy="3619500"/>
          </a:xfrm>
          <a:prstGeom prst="rect">
            <a:avLst/>
          </a:prstGeom>
        </p:spPr>
      </p:pic>
      <p:pic>
        <p:nvPicPr>
          <p:cNvPr id="26" name="Picture 25" descr="Logo, icon&#10;&#10;Description automatically generated">
            <a:extLst>
              <a:ext uri="{FF2B5EF4-FFF2-40B4-BE49-F238E27FC236}">
                <a16:creationId xmlns:a16="http://schemas.microsoft.com/office/drawing/2014/main" id="{F1C74EE6-7A38-8827-317F-83823D7B26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5632" y="-4441613"/>
            <a:ext cx="3729464" cy="3736748"/>
          </a:xfrm>
          <a:prstGeom prst="rect">
            <a:avLst/>
          </a:prstGeom>
        </p:spPr>
      </p:pic>
      <p:sp>
        <p:nvSpPr>
          <p:cNvPr id="2" name="TextBox 1">
            <a:extLst>
              <a:ext uri="{FF2B5EF4-FFF2-40B4-BE49-F238E27FC236}">
                <a16:creationId xmlns:a16="http://schemas.microsoft.com/office/drawing/2014/main" id="{4BB8B381-5350-8AFC-1344-1DB213CCBF7A}"/>
              </a:ext>
            </a:extLst>
          </p:cNvPr>
          <p:cNvSpPr txBox="1"/>
          <p:nvPr/>
        </p:nvSpPr>
        <p:spPr>
          <a:xfrm flipH="1">
            <a:off x="1225549" y="963975"/>
            <a:ext cx="4527165" cy="5016758"/>
          </a:xfrm>
          <a:prstGeom prst="rect">
            <a:avLst/>
          </a:prstGeom>
          <a:noFill/>
        </p:spPr>
        <p:txBody>
          <a:bodyPr wrap="square" rtlCol="0">
            <a:spAutoFit/>
          </a:bodyPr>
          <a:lstStyle/>
          <a:p>
            <a:r>
              <a:rPr lang="vi-VN" sz="1600" b="1">
                <a:solidFill>
                  <a:schemeClr val="bg1"/>
                </a:solidFill>
              </a:rPr>
              <a:t>b. </a:t>
            </a:r>
            <a:r>
              <a:rPr lang="en-US" sz="1600" b="1">
                <a:solidFill>
                  <a:schemeClr val="bg1"/>
                </a:solidFill>
              </a:rPr>
              <a:t>Vai trò của thuật toán</a:t>
            </a:r>
          </a:p>
          <a:p>
            <a:r>
              <a:rPr lang="vi-VN" sz="1600">
                <a:solidFill>
                  <a:schemeClr val="bg1"/>
                </a:solidFill>
              </a:rPr>
              <a:t>Ta sẽ lấy một ví dụ để các bạn dễ hình dung hơn đó là tầm quan trọng của thuật toán sắp xếp trong đời sống. Thuật toán sắp xếp là một thuật toán rất hay được sử dụng trong ngành Khoa học máy tính (tên tiếng Anh Computer Science). Cách đơn giản nhất để sắp xếp một nhóm đồ vật là lấy ra món đồ nhỏ nhất và đặt lên đầu. Ta lại lấy ra món đồ nhỏ thứ hai và đặt cạnh món đầu tiên; cứ thế tiếp tục. Đáng tiếc, độ phức tạp của thuật toán này là O(N2)O(N2), tức thời gian chạy của thuật sẽ tương ứng với bình phương độ lớn input. Nếu cần sắp xếp 1 tỉ số, thuật sẽ cần 10181018 </a:t>
            </a:r>
            <a:r>
              <a:rPr lang="vi-VN" sz="1600" b="1">
                <a:solidFill>
                  <a:schemeClr val="bg1"/>
                </a:solidFill>
              </a:rPr>
              <a:t>câu lệnh máy tính</a:t>
            </a:r>
            <a:r>
              <a:rPr lang="vi-VN" sz="1600">
                <a:solidFill>
                  <a:schemeClr val="bg1"/>
                </a:solidFill>
              </a:rPr>
              <a:t> (instructions). Để dễ hình dung thì một chiếc máy tính hiện đại mỗi giây chỉ giải quyết được gần 109109 câu lệnh, và sẽ cần nhiều năm mới sắp xếp xong 1 tỉ con số nói trên.</a:t>
            </a:r>
          </a:p>
          <a:p>
            <a:r>
              <a:rPr lang="en-US" sz="1600">
                <a:solidFill>
                  <a:schemeClr val="bg1"/>
                </a:solidFill>
                <a:latin typeface="Arial" panose="020B0604020202020204" pitchFamily="34" charset="0"/>
                <a:cs typeface="Arial" panose="020B0604020202020204" pitchFamily="34" charset="0"/>
              </a:rPr>
              <a:t>Dưới đây là ví dụ về thuật toán tìm đường đi ngắn nhất</a:t>
            </a:r>
            <a:endParaRPr lang="vi-VN" sz="1600">
              <a:solidFill>
                <a:schemeClr val="bg1"/>
              </a:solidFill>
              <a:latin typeface="Arial" panose="020B0604020202020204" pitchFamily="34" charset="0"/>
              <a:cs typeface="Arial" panose="020B0604020202020204" pitchFamily="34" charset="0"/>
            </a:endParaRPr>
          </a:p>
        </p:txBody>
      </p:sp>
      <p:pic>
        <p:nvPicPr>
          <p:cNvPr id="3" name="bandicam 2022-05-17 13-04-36-394">
            <a:hlinkClick r:id="" action="ppaction://media"/>
            <a:extLst>
              <a:ext uri="{FF2B5EF4-FFF2-40B4-BE49-F238E27FC236}">
                <a16:creationId xmlns:a16="http://schemas.microsoft.com/office/drawing/2014/main" id="{F293D8E3-0221-4A7D-F2AD-E43A065F5DCE}"/>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752714" y="1283541"/>
            <a:ext cx="5289550" cy="4164544"/>
          </a:xfrm>
          <a:prstGeom prst="rect">
            <a:avLst/>
          </a:prstGeom>
        </p:spPr>
      </p:pic>
    </p:spTree>
    <p:extLst>
      <p:ext uri="{BB962C8B-B14F-4D97-AF65-F5344CB8AC3E}">
        <p14:creationId xmlns:p14="http://schemas.microsoft.com/office/powerpoint/2010/main" val="2543170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70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19AC04-6B03-4E23-985D-44DA911ECA8C}"/>
              </a:ext>
            </a:extLst>
          </p:cNvPr>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6A957A97-D19D-4391-9776-341BA9B65230}"/>
              </a:ext>
            </a:extLst>
          </p:cNvPr>
          <p:cNvSpPr/>
          <p:nvPr/>
        </p:nvSpPr>
        <p:spPr>
          <a:xfrm>
            <a:off x="390727" y="330740"/>
            <a:ext cx="11410545" cy="6196520"/>
          </a:xfrm>
          <a:prstGeom prst="roundRect">
            <a:avLst>
              <a:gd name="adj" fmla="val 3323"/>
            </a:avLst>
          </a:prstGeom>
          <a:solidFill>
            <a:srgbClr val="000000"/>
          </a:solidFill>
          <a:ln w="508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BF7BA12A-8222-47A0-A6C5-C51EEFB41206}"/>
              </a:ext>
            </a:extLst>
          </p:cNvPr>
          <p:cNvSpPr/>
          <p:nvPr/>
        </p:nvSpPr>
        <p:spPr>
          <a:xfrm>
            <a:off x="1001881" y="704835"/>
            <a:ext cx="10282137" cy="5535038"/>
          </a:xfrm>
          <a:prstGeom prst="roundRect">
            <a:avLst>
              <a:gd name="adj" fmla="val 3323"/>
            </a:avLst>
          </a:prstGeom>
          <a:solidFill>
            <a:srgbClr val="0C1021"/>
          </a:solidFill>
          <a:ln w="762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0FB99377-8A2F-4351-A8B8-CDFCFDAF0F4A}"/>
              </a:ext>
            </a:extLst>
          </p:cNvPr>
          <p:cNvSpPr/>
          <p:nvPr/>
        </p:nvSpPr>
        <p:spPr>
          <a:xfrm>
            <a:off x="11192503" y="3108178"/>
            <a:ext cx="510666" cy="515271"/>
          </a:xfrm>
          <a:prstGeom prst="ellipse">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DB9A74C-B5DE-454C-8F12-7680A75E518B}"/>
              </a:ext>
            </a:extLst>
          </p:cNvPr>
          <p:cNvSpPr/>
          <p:nvPr/>
        </p:nvSpPr>
        <p:spPr>
          <a:xfrm>
            <a:off x="535866" y="3287340"/>
            <a:ext cx="78529" cy="78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Picture 18" descr="A picture containing text&#10;&#10;Description automatically generated">
            <a:extLst>
              <a:ext uri="{FF2B5EF4-FFF2-40B4-BE49-F238E27FC236}">
                <a16:creationId xmlns:a16="http://schemas.microsoft.com/office/drawing/2014/main" id="{58574E30-859D-4D2D-82E5-0EEECCB2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6025" y="5125152"/>
            <a:ext cx="1061640" cy="1061640"/>
          </a:xfrm>
          <a:prstGeom prst="rect">
            <a:avLst/>
          </a:prstGeom>
        </p:spPr>
      </p:pic>
      <p:pic>
        <p:nvPicPr>
          <p:cNvPr id="21" name="Picture 20" descr="A picture containing light&#10;&#10;Description automatically generated">
            <a:extLst>
              <a:ext uri="{FF2B5EF4-FFF2-40B4-BE49-F238E27FC236}">
                <a16:creationId xmlns:a16="http://schemas.microsoft.com/office/drawing/2014/main" id="{FA717341-694C-47E3-8F9A-263BF55CD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82" y="5005549"/>
            <a:ext cx="1378018" cy="1378018"/>
          </a:xfrm>
          <a:prstGeom prst="rect">
            <a:avLst/>
          </a:prstGeom>
        </p:spPr>
      </p:pic>
      <p:pic>
        <p:nvPicPr>
          <p:cNvPr id="9" name="Picture 8" descr="Logo&#10;&#10;Description automatically generated">
            <a:extLst>
              <a:ext uri="{FF2B5EF4-FFF2-40B4-BE49-F238E27FC236}">
                <a16:creationId xmlns:a16="http://schemas.microsoft.com/office/drawing/2014/main" id="{14F83245-B8D0-1696-9DD5-4E513B1A0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30" y="372322"/>
            <a:ext cx="1108320" cy="329032"/>
          </a:xfrm>
          <a:prstGeom prst="rect">
            <a:avLst/>
          </a:prstGeom>
        </p:spPr>
      </p:pic>
      <p:pic>
        <p:nvPicPr>
          <p:cNvPr id="24" name="Picture 23" descr="Logo&#10;&#10;Description automatically generated">
            <a:extLst>
              <a:ext uri="{FF2B5EF4-FFF2-40B4-BE49-F238E27FC236}">
                <a16:creationId xmlns:a16="http://schemas.microsoft.com/office/drawing/2014/main" id="{8E5FF03A-6583-FE39-0DD7-8A81482964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49" y="-5127919"/>
            <a:ext cx="12192000" cy="3619500"/>
          </a:xfrm>
          <a:prstGeom prst="rect">
            <a:avLst/>
          </a:prstGeom>
        </p:spPr>
      </p:pic>
      <p:pic>
        <p:nvPicPr>
          <p:cNvPr id="26" name="Picture 25" descr="Logo, icon&#10;&#10;Description automatically generated">
            <a:extLst>
              <a:ext uri="{FF2B5EF4-FFF2-40B4-BE49-F238E27FC236}">
                <a16:creationId xmlns:a16="http://schemas.microsoft.com/office/drawing/2014/main" id="{F1C74EE6-7A38-8827-317F-83823D7B26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5632" y="-4441613"/>
            <a:ext cx="3729464" cy="3736748"/>
          </a:xfrm>
          <a:prstGeom prst="rect">
            <a:avLst/>
          </a:prstGeom>
        </p:spPr>
      </p:pic>
      <p:sp>
        <p:nvSpPr>
          <p:cNvPr id="2" name="TextBox 1">
            <a:extLst>
              <a:ext uri="{FF2B5EF4-FFF2-40B4-BE49-F238E27FC236}">
                <a16:creationId xmlns:a16="http://schemas.microsoft.com/office/drawing/2014/main" id="{9C102E39-615C-F01D-D1CA-EA9FC59F9F08}"/>
              </a:ext>
            </a:extLst>
          </p:cNvPr>
          <p:cNvSpPr txBox="1"/>
          <p:nvPr/>
        </p:nvSpPr>
        <p:spPr>
          <a:xfrm>
            <a:off x="1875675" y="745738"/>
            <a:ext cx="4479853" cy="4832092"/>
          </a:xfrm>
          <a:prstGeom prst="rect">
            <a:avLst/>
          </a:prstGeom>
          <a:noFill/>
        </p:spPr>
        <p:txBody>
          <a:bodyPr wrap="square" rtlCol="0">
            <a:spAutoFit/>
          </a:bodyPr>
          <a:lstStyle/>
          <a:p>
            <a:pPr>
              <a:buFont typeface="+mj-lt"/>
              <a:buAutoNum type="arabicPeriod"/>
            </a:pPr>
            <a:r>
              <a:rPr lang="vi-VN" sz="1400">
                <a:solidFill>
                  <a:schemeClr val="bg1"/>
                </a:solidFill>
              </a:rPr>
              <a:t>Các đặc trưng của thuật toán.</a:t>
            </a:r>
          </a:p>
          <a:p>
            <a:r>
              <a:rPr lang="vi-VN" sz="1400">
                <a:solidFill>
                  <a:schemeClr val="bg1"/>
                </a:solidFill>
              </a:rPr>
              <a:t>-Các thuật toán có 1 số tính chất chung, đó là:</a:t>
            </a:r>
          </a:p>
          <a:p>
            <a:r>
              <a:rPr lang="vi-VN" sz="1400">
                <a:solidFill>
                  <a:schemeClr val="bg1"/>
                </a:solidFill>
              </a:rPr>
              <a:t>+</a:t>
            </a:r>
            <a:r>
              <a:rPr lang="vi-VN" sz="1400" b="1">
                <a:solidFill>
                  <a:schemeClr val="bg1"/>
                </a:solidFill>
              </a:rPr>
              <a:t>Đầu vào</a:t>
            </a:r>
            <a:r>
              <a:rPr lang="vi-VN" sz="1400">
                <a:solidFill>
                  <a:schemeClr val="bg1"/>
                </a:solidFill>
              </a:rPr>
              <a:t> (Input): Một thuật toán có các giá trị đầu vào từ một tập đã được chỉ rõ.</a:t>
            </a:r>
          </a:p>
          <a:p>
            <a:r>
              <a:rPr lang="vi-VN" sz="1400">
                <a:solidFill>
                  <a:schemeClr val="bg1"/>
                </a:solidFill>
              </a:rPr>
              <a:t>+</a:t>
            </a:r>
            <a:r>
              <a:rPr lang="vi-VN" sz="1400" b="1">
                <a:solidFill>
                  <a:schemeClr val="bg1"/>
                </a:solidFill>
              </a:rPr>
              <a:t>Đầu ra</a:t>
            </a:r>
            <a:r>
              <a:rPr lang="vi-VN" sz="1400">
                <a:solidFill>
                  <a:schemeClr val="bg1"/>
                </a:solidFill>
              </a:rPr>
              <a:t>(Output)</a:t>
            </a:r>
            <a:r>
              <a:rPr lang="vi-VN" sz="1400" b="1">
                <a:solidFill>
                  <a:schemeClr val="bg1"/>
                </a:solidFill>
              </a:rPr>
              <a:t>:</a:t>
            </a:r>
            <a:r>
              <a:rPr lang="vi-VN" sz="1400">
                <a:solidFill>
                  <a:schemeClr val="bg1"/>
                </a:solidFill>
              </a:rPr>
              <a:t> Từ mỗi tập các giá trị đầu vào, thuật toán sẽ tạo ra các giá trị đầu ra. Các giá trị đầu ra chính là nghiệm của bài toán.</a:t>
            </a:r>
          </a:p>
          <a:p>
            <a:r>
              <a:rPr lang="vi-VN" sz="1400">
                <a:solidFill>
                  <a:schemeClr val="bg1"/>
                </a:solidFill>
              </a:rPr>
              <a:t>+</a:t>
            </a:r>
            <a:r>
              <a:rPr lang="vi-VN" sz="1400" b="1">
                <a:solidFill>
                  <a:schemeClr val="bg1"/>
                </a:solidFill>
              </a:rPr>
              <a:t>Tính dừng:</a:t>
            </a:r>
            <a:r>
              <a:rPr lang="vi-VN" sz="1400">
                <a:solidFill>
                  <a:schemeClr val="bg1"/>
                </a:solidFill>
              </a:rPr>
              <a:t> Sau một số hữu hạn bước thuật toán phải dừng.</a:t>
            </a:r>
          </a:p>
          <a:p>
            <a:r>
              <a:rPr lang="vi-VN" sz="1400">
                <a:solidFill>
                  <a:schemeClr val="bg1"/>
                </a:solidFill>
              </a:rPr>
              <a:t>+</a:t>
            </a:r>
            <a:r>
              <a:rPr lang="vi-VN" sz="1400" b="1">
                <a:solidFill>
                  <a:schemeClr val="bg1"/>
                </a:solidFill>
              </a:rPr>
              <a:t>Tính xác định:</a:t>
            </a:r>
            <a:r>
              <a:rPr lang="vi-VN" sz="1400">
                <a:solidFill>
                  <a:schemeClr val="bg1"/>
                </a:solidFill>
              </a:rPr>
              <a:t> Ở mỗi bước, các bước thao tác phải hết sức rõ ràng, không gây nên sự nhập nhằng. Nói rõ hơn, trong cùng một điều kiện hai bộ xử lý cùng thực hiện một bước của thuật toán phải cho những kết quả như nhau.</a:t>
            </a:r>
          </a:p>
          <a:p>
            <a:r>
              <a:rPr lang="vi-VN" sz="1400">
                <a:solidFill>
                  <a:schemeClr val="bg1"/>
                </a:solidFill>
              </a:rPr>
              <a:t>+</a:t>
            </a:r>
            <a:r>
              <a:rPr lang="vi-VN" sz="1400" b="1">
                <a:solidFill>
                  <a:schemeClr val="bg1"/>
                </a:solidFill>
              </a:rPr>
              <a:t>Tính đúng đắn (hiệu quả):</a:t>
            </a:r>
            <a:r>
              <a:rPr lang="vi-VN" sz="1400">
                <a:solidFill>
                  <a:schemeClr val="bg1"/>
                </a:solidFill>
              </a:rPr>
              <a:t> Trước hết thuật toán cần đúng đắn, nghĩa là sau khi đưa dữ liệu vào thuật toán hoạt động và đưa ra kết quả như ý muốn.</a:t>
            </a:r>
          </a:p>
          <a:p>
            <a:r>
              <a:rPr lang="vi-VN" sz="1400">
                <a:solidFill>
                  <a:schemeClr val="bg1"/>
                </a:solidFill>
              </a:rPr>
              <a:t>+</a:t>
            </a:r>
            <a:r>
              <a:rPr lang="vi-VN" sz="1400" b="1">
                <a:solidFill>
                  <a:schemeClr val="bg1"/>
                </a:solidFill>
              </a:rPr>
              <a:t>Tính phổ dụng:</a:t>
            </a:r>
            <a:r>
              <a:rPr lang="vi-VN" sz="1400">
                <a:solidFill>
                  <a:schemeClr val="bg1"/>
                </a:solidFill>
              </a:rPr>
              <a:t> Thuật toán có thể giải bất kỳ một bài toán nào trong lớp các bài toán. Cụ thể là thuật toán có thể có các đầu vào là các bộ dữ liệu khác nhau trong một miền xác định.</a:t>
            </a:r>
          </a:p>
          <a:p>
            <a:endParaRPr lang="en-US" sz="1400">
              <a:solidFill>
                <a:schemeClr val="bg1"/>
              </a:solidFill>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0B9ABC7D-A1DD-6617-52BF-7F3B2B237B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8371" y="905026"/>
            <a:ext cx="1578334" cy="5047947"/>
          </a:xfrm>
          <a:prstGeom prst="rect">
            <a:avLst/>
          </a:prstGeom>
        </p:spPr>
      </p:pic>
    </p:spTree>
    <p:extLst>
      <p:ext uri="{BB962C8B-B14F-4D97-AF65-F5344CB8AC3E}">
        <p14:creationId xmlns:p14="http://schemas.microsoft.com/office/powerpoint/2010/main" val="2197982897"/>
      </p:ext>
    </p:extLst>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19AC04-6B03-4E23-985D-44DA911ECA8C}"/>
              </a:ext>
            </a:extLst>
          </p:cNvPr>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6A957A97-D19D-4391-9776-341BA9B65230}"/>
              </a:ext>
            </a:extLst>
          </p:cNvPr>
          <p:cNvSpPr/>
          <p:nvPr/>
        </p:nvSpPr>
        <p:spPr>
          <a:xfrm>
            <a:off x="390727" y="330740"/>
            <a:ext cx="11410545" cy="6196520"/>
          </a:xfrm>
          <a:prstGeom prst="roundRect">
            <a:avLst>
              <a:gd name="adj" fmla="val 3323"/>
            </a:avLst>
          </a:prstGeom>
          <a:solidFill>
            <a:srgbClr val="000000"/>
          </a:solidFill>
          <a:ln w="508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BF7BA12A-8222-47A0-A6C5-C51EEFB41206}"/>
              </a:ext>
            </a:extLst>
          </p:cNvPr>
          <p:cNvSpPr/>
          <p:nvPr/>
        </p:nvSpPr>
        <p:spPr>
          <a:xfrm>
            <a:off x="1001881" y="704835"/>
            <a:ext cx="10282137" cy="5535038"/>
          </a:xfrm>
          <a:prstGeom prst="roundRect">
            <a:avLst>
              <a:gd name="adj" fmla="val 3323"/>
            </a:avLst>
          </a:prstGeom>
          <a:solidFill>
            <a:srgbClr val="0C1021"/>
          </a:solidFill>
          <a:ln w="762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0FB99377-8A2F-4351-A8B8-CDFCFDAF0F4A}"/>
              </a:ext>
            </a:extLst>
          </p:cNvPr>
          <p:cNvSpPr/>
          <p:nvPr/>
        </p:nvSpPr>
        <p:spPr>
          <a:xfrm>
            <a:off x="11192503" y="3108178"/>
            <a:ext cx="510666" cy="515271"/>
          </a:xfrm>
          <a:prstGeom prst="ellipse">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DB9A74C-B5DE-454C-8F12-7680A75E518B}"/>
              </a:ext>
            </a:extLst>
          </p:cNvPr>
          <p:cNvSpPr/>
          <p:nvPr/>
        </p:nvSpPr>
        <p:spPr>
          <a:xfrm>
            <a:off x="535866" y="3287340"/>
            <a:ext cx="78529" cy="78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Picture 18" descr="A picture containing text&#10;&#10;Description automatically generated">
            <a:extLst>
              <a:ext uri="{FF2B5EF4-FFF2-40B4-BE49-F238E27FC236}">
                <a16:creationId xmlns:a16="http://schemas.microsoft.com/office/drawing/2014/main" id="{58574E30-859D-4D2D-82E5-0EEECCB2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298" y="4787425"/>
            <a:ext cx="1399367" cy="1399367"/>
          </a:xfrm>
          <a:prstGeom prst="rect">
            <a:avLst/>
          </a:prstGeom>
        </p:spPr>
      </p:pic>
      <p:pic>
        <p:nvPicPr>
          <p:cNvPr id="21" name="Picture 20" descr="A picture containing light&#10;&#10;Description automatically generated">
            <a:extLst>
              <a:ext uri="{FF2B5EF4-FFF2-40B4-BE49-F238E27FC236}">
                <a16:creationId xmlns:a16="http://schemas.microsoft.com/office/drawing/2014/main" id="{FA717341-694C-47E3-8F9A-263BF55CD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82" y="4671443"/>
            <a:ext cx="1712124" cy="1712124"/>
          </a:xfrm>
          <a:prstGeom prst="rect">
            <a:avLst/>
          </a:prstGeom>
        </p:spPr>
      </p:pic>
      <p:pic>
        <p:nvPicPr>
          <p:cNvPr id="9" name="Picture 8" descr="Logo&#10;&#10;Description automatically generated">
            <a:extLst>
              <a:ext uri="{FF2B5EF4-FFF2-40B4-BE49-F238E27FC236}">
                <a16:creationId xmlns:a16="http://schemas.microsoft.com/office/drawing/2014/main" id="{14F83245-B8D0-1696-9DD5-4E513B1A0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30" y="372322"/>
            <a:ext cx="1108320" cy="329032"/>
          </a:xfrm>
          <a:prstGeom prst="rect">
            <a:avLst/>
          </a:prstGeom>
        </p:spPr>
      </p:pic>
      <p:pic>
        <p:nvPicPr>
          <p:cNvPr id="24" name="Picture 23" descr="Logo&#10;&#10;Description automatically generated">
            <a:extLst>
              <a:ext uri="{FF2B5EF4-FFF2-40B4-BE49-F238E27FC236}">
                <a16:creationId xmlns:a16="http://schemas.microsoft.com/office/drawing/2014/main" id="{8E5FF03A-6583-FE39-0DD7-8A81482964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49" y="-5127919"/>
            <a:ext cx="12192000" cy="3619500"/>
          </a:xfrm>
          <a:prstGeom prst="rect">
            <a:avLst/>
          </a:prstGeom>
        </p:spPr>
      </p:pic>
      <p:pic>
        <p:nvPicPr>
          <p:cNvPr id="26" name="Picture 25" descr="Logo, icon&#10;&#10;Description automatically generated">
            <a:extLst>
              <a:ext uri="{FF2B5EF4-FFF2-40B4-BE49-F238E27FC236}">
                <a16:creationId xmlns:a16="http://schemas.microsoft.com/office/drawing/2014/main" id="{F1C74EE6-7A38-8827-317F-83823D7B26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5632" y="-4441613"/>
            <a:ext cx="3729464" cy="3736748"/>
          </a:xfrm>
          <a:prstGeom prst="rect">
            <a:avLst/>
          </a:prstGeom>
        </p:spPr>
      </p:pic>
      <p:sp>
        <p:nvSpPr>
          <p:cNvPr id="4" name="TextBox 3">
            <a:extLst>
              <a:ext uri="{FF2B5EF4-FFF2-40B4-BE49-F238E27FC236}">
                <a16:creationId xmlns:a16="http://schemas.microsoft.com/office/drawing/2014/main" id="{A7D9F87D-3522-128C-8AF8-574CB0619CFE}"/>
              </a:ext>
            </a:extLst>
          </p:cNvPr>
          <p:cNvSpPr txBox="1"/>
          <p:nvPr/>
        </p:nvSpPr>
        <p:spPr>
          <a:xfrm>
            <a:off x="1304249" y="840177"/>
            <a:ext cx="9677400" cy="1169551"/>
          </a:xfrm>
          <a:prstGeom prst="rect">
            <a:avLst/>
          </a:prstGeom>
          <a:noFill/>
        </p:spPr>
        <p:txBody>
          <a:bodyPr wrap="square" rtlCol="0">
            <a:spAutoFit/>
          </a:bodyPr>
          <a:lstStyle/>
          <a:p>
            <a:r>
              <a:rPr lang="en-US" sz="1400" b="1">
                <a:solidFill>
                  <a:schemeClr val="bg1"/>
                </a:solidFill>
                <a:latin typeface="Arial" panose="020B0604020202020204" pitchFamily="34" charset="0"/>
                <a:cs typeface="Arial" panose="020B0604020202020204" pitchFamily="34" charset="0"/>
              </a:rPr>
              <a:t>Biểu diễn thuật toán</a:t>
            </a:r>
          </a:p>
          <a:p>
            <a:r>
              <a:rPr lang="vi-VN" sz="1400">
                <a:solidFill>
                  <a:schemeClr val="bg1"/>
                </a:solidFill>
              </a:rPr>
              <a:t>Thuật toán là một tập hợp các hướng dẫn để giải quyết một vấn đề hoặc hoàn thành một nhiệm vụ. Mọi thiết bị máy tính đều sử dụng các thuật toán, giúp cắt giảm thời gian cần thiết để làm mọi việc theo cách thủ công. Các thuật toán có thể được thiết kế bằng cách sử dụng mã giả, lưu đồ và sơ đồ khối. Chúng được viết bằng cách sử dụng các câu lệnh và biểu thức.</a:t>
            </a:r>
            <a:endParaRPr lang="en-US" sz="1400" b="1">
              <a:solidFill>
                <a:schemeClr val="bg1"/>
              </a:solidFill>
              <a:latin typeface="Arial" panose="020B0604020202020204" pitchFamily="34" charset="0"/>
              <a:cs typeface="Arial" panose="020B0604020202020204" pitchFamily="34" charset="0"/>
            </a:endParaRPr>
          </a:p>
        </p:txBody>
      </p:sp>
      <p:pic>
        <p:nvPicPr>
          <p:cNvPr id="3" name="Picture 2" descr="Diagram, shape, polygon&#10;&#10;Description automatically generated">
            <a:extLst>
              <a:ext uri="{FF2B5EF4-FFF2-40B4-BE49-F238E27FC236}">
                <a16:creationId xmlns:a16="http://schemas.microsoft.com/office/drawing/2014/main" id="{2E6E4AAC-CA35-B68B-7B00-970D3BB4C5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6379" y="1994726"/>
            <a:ext cx="4752975" cy="3504204"/>
          </a:xfrm>
          <a:prstGeom prst="rect">
            <a:avLst/>
          </a:prstGeom>
        </p:spPr>
      </p:pic>
    </p:spTree>
    <p:extLst>
      <p:ext uri="{BB962C8B-B14F-4D97-AF65-F5344CB8AC3E}">
        <p14:creationId xmlns:p14="http://schemas.microsoft.com/office/powerpoint/2010/main" val="4294592768"/>
      </p:ext>
    </p:extLst>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19AC04-6B03-4E23-985D-44DA911ECA8C}"/>
              </a:ext>
            </a:extLst>
          </p:cNvPr>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6A957A97-D19D-4391-9776-341BA9B65230}"/>
              </a:ext>
            </a:extLst>
          </p:cNvPr>
          <p:cNvSpPr/>
          <p:nvPr/>
        </p:nvSpPr>
        <p:spPr>
          <a:xfrm>
            <a:off x="390727" y="330740"/>
            <a:ext cx="11410545" cy="6196520"/>
          </a:xfrm>
          <a:prstGeom prst="roundRect">
            <a:avLst>
              <a:gd name="adj" fmla="val 3323"/>
            </a:avLst>
          </a:prstGeom>
          <a:solidFill>
            <a:srgbClr val="000000"/>
          </a:solidFill>
          <a:ln w="508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BF7BA12A-8222-47A0-A6C5-C51EEFB41206}"/>
              </a:ext>
            </a:extLst>
          </p:cNvPr>
          <p:cNvSpPr/>
          <p:nvPr/>
        </p:nvSpPr>
        <p:spPr>
          <a:xfrm>
            <a:off x="1001881" y="704835"/>
            <a:ext cx="10282137" cy="5535038"/>
          </a:xfrm>
          <a:prstGeom prst="roundRect">
            <a:avLst>
              <a:gd name="adj" fmla="val 3323"/>
            </a:avLst>
          </a:prstGeom>
          <a:solidFill>
            <a:srgbClr val="0C1021"/>
          </a:solidFill>
          <a:ln w="762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0FB99377-8A2F-4351-A8B8-CDFCFDAF0F4A}"/>
              </a:ext>
            </a:extLst>
          </p:cNvPr>
          <p:cNvSpPr/>
          <p:nvPr/>
        </p:nvSpPr>
        <p:spPr>
          <a:xfrm>
            <a:off x="11192503" y="3108178"/>
            <a:ext cx="510666" cy="515271"/>
          </a:xfrm>
          <a:prstGeom prst="ellipse">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DB9A74C-B5DE-454C-8F12-7680A75E518B}"/>
              </a:ext>
            </a:extLst>
          </p:cNvPr>
          <p:cNvSpPr/>
          <p:nvPr/>
        </p:nvSpPr>
        <p:spPr>
          <a:xfrm>
            <a:off x="535866" y="3287340"/>
            <a:ext cx="78529" cy="78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Picture 18" descr="A picture containing text&#10;&#10;Description automatically generated">
            <a:extLst>
              <a:ext uri="{FF2B5EF4-FFF2-40B4-BE49-F238E27FC236}">
                <a16:creationId xmlns:a16="http://schemas.microsoft.com/office/drawing/2014/main" id="{58574E30-859D-4D2D-82E5-0EEECCB2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298" y="4787425"/>
            <a:ext cx="1399367" cy="1399367"/>
          </a:xfrm>
          <a:prstGeom prst="rect">
            <a:avLst/>
          </a:prstGeom>
        </p:spPr>
      </p:pic>
      <p:pic>
        <p:nvPicPr>
          <p:cNvPr id="21" name="Picture 20" descr="A picture containing light&#10;&#10;Description automatically generated">
            <a:extLst>
              <a:ext uri="{FF2B5EF4-FFF2-40B4-BE49-F238E27FC236}">
                <a16:creationId xmlns:a16="http://schemas.microsoft.com/office/drawing/2014/main" id="{FA717341-694C-47E3-8F9A-263BF55CD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82" y="4671443"/>
            <a:ext cx="1712124" cy="1712124"/>
          </a:xfrm>
          <a:prstGeom prst="rect">
            <a:avLst/>
          </a:prstGeom>
        </p:spPr>
      </p:pic>
      <p:pic>
        <p:nvPicPr>
          <p:cNvPr id="9" name="Picture 8" descr="Logo&#10;&#10;Description automatically generated">
            <a:extLst>
              <a:ext uri="{FF2B5EF4-FFF2-40B4-BE49-F238E27FC236}">
                <a16:creationId xmlns:a16="http://schemas.microsoft.com/office/drawing/2014/main" id="{14F83245-B8D0-1696-9DD5-4E513B1A0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30" y="372322"/>
            <a:ext cx="1108320" cy="329032"/>
          </a:xfrm>
          <a:prstGeom prst="rect">
            <a:avLst/>
          </a:prstGeom>
        </p:spPr>
      </p:pic>
      <p:pic>
        <p:nvPicPr>
          <p:cNvPr id="24" name="Picture 23" descr="Logo&#10;&#10;Description automatically generated">
            <a:extLst>
              <a:ext uri="{FF2B5EF4-FFF2-40B4-BE49-F238E27FC236}">
                <a16:creationId xmlns:a16="http://schemas.microsoft.com/office/drawing/2014/main" id="{8E5FF03A-6583-FE39-0DD7-8A81482964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49" y="-5127919"/>
            <a:ext cx="12192000" cy="3619500"/>
          </a:xfrm>
          <a:prstGeom prst="rect">
            <a:avLst/>
          </a:prstGeom>
        </p:spPr>
      </p:pic>
      <p:pic>
        <p:nvPicPr>
          <p:cNvPr id="26" name="Picture 25" descr="Logo, icon&#10;&#10;Description automatically generated">
            <a:extLst>
              <a:ext uri="{FF2B5EF4-FFF2-40B4-BE49-F238E27FC236}">
                <a16:creationId xmlns:a16="http://schemas.microsoft.com/office/drawing/2014/main" id="{F1C74EE6-7A38-8827-317F-83823D7B26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5632" y="-4441613"/>
            <a:ext cx="3729464" cy="3736748"/>
          </a:xfrm>
          <a:prstGeom prst="rect">
            <a:avLst/>
          </a:prstGeom>
        </p:spPr>
      </p:pic>
      <p:sp>
        <p:nvSpPr>
          <p:cNvPr id="4" name="TextBox 3">
            <a:extLst>
              <a:ext uri="{FF2B5EF4-FFF2-40B4-BE49-F238E27FC236}">
                <a16:creationId xmlns:a16="http://schemas.microsoft.com/office/drawing/2014/main" id="{A7D9F87D-3522-128C-8AF8-574CB0619CFE}"/>
              </a:ext>
            </a:extLst>
          </p:cNvPr>
          <p:cNvSpPr txBox="1"/>
          <p:nvPr/>
        </p:nvSpPr>
        <p:spPr>
          <a:xfrm>
            <a:off x="2144157" y="966643"/>
            <a:ext cx="4257711" cy="3539430"/>
          </a:xfrm>
          <a:prstGeom prst="rect">
            <a:avLst/>
          </a:prstGeom>
          <a:noFill/>
        </p:spPr>
        <p:txBody>
          <a:bodyPr wrap="square" rtlCol="0">
            <a:spAutoFit/>
          </a:bodyPr>
          <a:lstStyle/>
          <a:p>
            <a:r>
              <a:rPr lang="en-US" sz="1400">
                <a:solidFill>
                  <a:schemeClr val="bg1"/>
                </a:solidFill>
                <a:latin typeface="Arial" panose="020B0604020202020204" pitchFamily="34" charset="0"/>
                <a:cs typeface="Arial" panose="020B0604020202020204" pitchFamily="34" charset="0"/>
              </a:rPr>
              <a:t>Một số ví dụ về thiết kế thuật toán</a:t>
            </a:r>
          </a:p>
          <a:p>
            <a:r>
              <a:rPr lang="vi-VN" sz="1400" b="1">
                <a:solidFill>
                  <a:schemeClr val="bg1"/>
                </a:solidFill>
              </a:rPr>
              <a:t>Thiết kế thuật toán là gì ?</a:t>
            </a:r>
          </a:p>
          <a:p>
            <a:r>
              <a:rPr lang="vi-VN" sz="1400">
                <a:solidFill>
                  <a:schemeClr val="bg1"/>
                </a:solidFill>
              </a:rPr>
              <a:t>Thiết kế thuật toán đề cập đến 1 phương pháp hoặc 1 quy trình toán học để giải quyết vấn đề thuật toán kỹ thuật. Việc thiết các thuật toán là 1 phần của nhiều lý thuyết giải pháp nghiên cứu hoạt động, chẳng hạn như </a:t>
            </a:r>
            <a:r>
              <a:rPr lang="vi-VN" sz="1400" b="1">
                <a:solidFill>
                  <a:schemeClr val="bg1"/>
                </a:solidFill>
              </a:rPr>
              <a:t>lập trình năng động</a:t>
            </a:r>
            <a:r>
              <a:rPr lang="vi-VN" sz="1400">
                <a:solidFill>
                  <a:schemeClr val="bg1"/>
                </a:solidFill>
              </a:rPr>
              <a:t> và </a:t>
            </a:r>
            <a:r>
              <a:rPr lang="vi-VN" sz="1400" b="1">
                <a:solidFill>
                  <a:schemeClr val="bg1"/>
                </a:solidFill>
              </a:rPr>
              <a:t>chia để trị</a:t>
            </a:r>
            <a:r>
              <a:rPr lang="vi-VN" sz="1400">
                <a:solidFill>
                  <a:schemeClr val="bg1"/>
                </a:solidFill>
              </a:rPr>
              <a:t>. Các kỹ thuật thiết kế và triển khai các thiết kế thuật toán còn được gọi là các mẫu thiết kế thuật toán, với các ví dụ bao gồm mẫu phương pháp mẫu và mẫu trang trí.</a:t>
            </a:r>
          </a:p>
          <a:p>
            <a:r>
              <a:rPr lang="vi-VN" sz="1400">
                <a:solidFill>
                  <a:schemeClr val="bg1"/>
                </a:solidFill>
              </a:rPr>
              <a:t>Một trong những khía cạnh quan trọng nhất của thiết kế thuật toán nằm ở việc tạo ra thuật toán có thời gian chạy hiệu quả, còn được gọi là </a:t>
            </a:r>
            <a:r>
              <a:rPr lang="vi-VN" sz="1400" b="1">
                <a:solidFill>
                  <a:schemeClr val="bg1"/>
                </a:solidFill>
              </a:rPr>
              <a:t>Big O</a:t>
            </a:r>
            <a:r>
              <a:rPr lang="vi-VN" sz="1400">
                <a:solidFill>
                  <a:schemeClr val="bg1"/>
                </a:solidFill>
              </a:rPr>
              <a:t> của nó.</a:t>
            </a:r>
          </a:p>
          <a:p>
            <a:endParaRPr lang="vi-VN" sz="1400">
              <a:solidFill>
                <a:schemeClr val="bg1"/>
              </a:solidFill>
            </a:endParaRPr>
          </a:p>
        </p:txBody>
      </p:sp>
      <p:pic>
        <p:nvPicPr>
          <p:cNvPr id="18" name="Picture 17" descr="Diagram&#10;&#10;Description automatically generated">
            <a:extLst>
              <a:ext uri="{FF2B5EF4-FFF2-40B4-BE49-F238E27FC236}">
                <a16:creationId xmlns:a16="http://schemas.microsoft.com/office/drawing/2014/main" id="{3B37ACCA-C35E-AF94-FEEF-8FC5F6A70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3142" y="941096"/>
            <a:ext cx="2072707" cy="5031769"/>
          </a:xfrm>
          <a:prstGeom prst="rect">
            <a:avLst/>
          </a:prstGeom>
        </p:spPr>
      </p:pic>
    </p:spTree>
    <p:extLst>
      <p:ext uri="{BB962C8B-B14F-4D97-AF65-F5344CB8AC3E}">
        <p14:creationId xmlns:p14="http://schemas.microsoft.com/office/powerpoint/2010/main" val="2892997208"/>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19AC04-6B03-4E23-985D-44DA911ECA8C}"/>
              </a:ext>
            </a:extLst>
          </p:cNvPr>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6A957A97-D19D-4391-9776-341BA9B65230}"/>
              </a:ext>
            </a:extLst>
          </p:cNvPr>
          <p:cNvSpPr/>
          <p:nvPr/>
        </p:nvSpPr>
        <p:spPr>
          <a:xfrm>
            <a:off x="390727" y="330740"/>
            <a:ext cx="11410545" cy="6196520"/>
          </a:xfrm>
          <a:prstGeom prst="roundRect">
            <a:avLst>
              <a:gd name="adj" fmla="val 3323"/>
            </a:avLst>
          </a:prstGeom>
          <a:solidFill>
            <a:srgbClr val="000000"/>
          </a:solidFill>
          <a:ln w="508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BF7BA12A-8222-47A0-A6C5-C51EEFB41206}"/>
              </a:ext>
            </a:extLst>
          </p:cNvPr>
          <p:cNvSpPr/>
          <p:nvPr/>
        </p:nvSpPr>
        <p:spPr>
          <a:xfrm>
            <a:off x="1001881" y="704835"/>
            <a:ext cx="10282137" cy="5535038"/>
          </a:xfrm>
          <a:prstGeom prst="roundRect">
            <a:avLst>
              <a:gd name="adj" fmla="val 3323"/>
            </a:avLst>
          </a:prstGeom>
          <a:solidFill>
            <a:srgbClr val="0C1021"/>
          </a:solidFill>
          <a:ln w="76200">
            <a:solidFill>
              <a:srgbClr val="B94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0FB99377-8A2F-4351-A8B8-CDFCFDAF0F4A}"/>
              </a:ext>
            </a:extLst>
          </p:cNvPr>
          <p:cNvSpPr/>
          <p:nvPr/>
        </p:nvSpPr>
        <p:spPr>
          <a:xfrm>
            <a:off x="11192503" y="3108178"/>
            <a:ext cx="510666" cy="515271"/>
          </a:xfrm>
          <a:prstGeom prst="ellipse">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DB9A74C-B5DE-454C-8F12-7680A75E518B}"/>
              </a:ext>
            </a:extLst>
          </p:cNvPr>
          <p:cNvSpPr/>
          <p:nvPr/>
        </p:nvSpPr>
        <p:spPr>
          <a:xfrm>
            <a:off x="535866" y="3287340"/>
            <a:ext cx="78529" cy="78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Picture 18" descr="A picture containing text&#10;&#10;Description automatically generated">
            <a:extLst>
              <a:ext uri="{FF2B5EF4-FFF2-40B4-BE49-F238E27FC236}">
                <a16:creationId xmlns:a16="http://schemas.microsoft.com/office/drawing/2014/main" id="{58574E30-859D-4D2D-82E5-0EEECCB2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298" y="4787425"/>
            <a:ext cx="1399367" cy="1399367"/>
          </a:xfrm>
          <a:prstGeom prst="rect">
            <a:avLst/>
          </a:prstGeom>
        </p:spPr>
      </p:pic>
      <p:pic>
        <p:nvPicPr>
          <p:cNvPr id="21" name="Picture 20" descr="A picture containing light&#10;&#10;Description automatically generated">
            <a:extLst>
              <a:ext uri="{FF2B5EF4-FFF2-40B4-BE49-F238E27FC236}">
                <a16:creationId xmlns:a16="http://schemas.microsoft.com/office/drawing/2014/main" id="{FA717341-694C-47E3-8F9A-263BF55CD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82" y="4671443"/>
            <a:ext cx="1712124" cy="1712124"/>
          </a:xfrm>
          <a:prstGeom prst="rect">
            <a:avLst/>
          </a:prstGeom>
        </p:spPr>
      </p:pic>
      <p:pic>
        <p:nvPicPr>
          <p:cNvPr id="9" name="Picture 8" descr="Logo&#10;&#10;Description automatically generated">
            <a:extLst>
              <a:ext uri="{FF2B5EF4-FFF2-40B4-BE49-F238E27FC236}">
                <a16:creationId xmlns:a16="http://schemas.microsoft.com/office/drawing/2014/main" id="{14F83245-B8D0-1696-9DD5-4E513B1A0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30" y="372322"/>
            <a:ext cx="1108320" cy="329032"/>
          </a:xfrm>
          <a:prstGeom prst="rect">
            <a:avLst/>
          </a:prstGeom>
        </p:spPr>
      </p:pic>
      <p:pic>
        <p:nvPicPr>
          <p:cNvPr id="24" name="Picture 23" descr="Logo&#10;&#10;Description automatically generated">
            <a:extLst>
              <a:ext uri="{FF2B5EF4-FFF2-40B4-BE49-F238E27FC236}">
                <a16:creationId xmlns:a16="http://schemas.microsoft.com/office/drawing/2014/main" id="{8E5FF03A-6583-FE39-0DD7-8A81482964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49" y="-5127919"/>
            <a:ext cx="12192000" cy="3619500"/>
          </a:xfrm>
          <a:prstGeom prst="rect">
            <a:avLst/>
          </a:prstGeom>
        </p:spPr>
      </p:pic>
      <p:pic>
        <p:nvPicPr>
          <p:cNvPr id="26" name="Picture 25" descr="Logo, icon&#10;&#10;Description automatically generated">
            <a:extLst>
              <a:ext uri="{FF2B5EF4-FFF2-40B4-BE49-F238E27FC236}">
                <a16:creationId xmlns:a16="http://schemas.microsoft.com/office/drawing/2014/main" id="{F1C74EE6-7A38-8827-317F-83823D7B26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5632" y="-4441613"/>
            <a:ext cx="3729464" cy="3736748"/>
          </a:xfrm>
          <a:prstGeom prst="rect">
            <a:avLst/>
          </a:prstGeom>
        </p:spPr>
      </p:pic>
      <p:sp>
        <p:nvSpPr>
          <p:cNvPr id="4" name="TextBox 3">
            <a:extLst>
              <a:ext uri="{FF2B5EF4-FFF2-40B4-BE49-F238E27FC236}">
                <a16:creationId xmlns:a16="http://schemas.microsoft.com/office/drawing/2014/main" id="{A7D9F87D-3522-128C-8AF8-574CB0619CFE}"/>
              </a:ext>
            </a:extLst>
          </p:cNvPr>
          <p:cNvSpPr txBox="1"/>
          <p:nvPr/>
        </p:nvSpPr>
        <p:spPr>
          <a:xfrm>
            <a:off x="1080949" y="926770"/>
            <a:ext cx="4860186" cy="4185761"/>
          </a:xfrm>
          <a:prstGeom prst="rect">
            <a:avLst/>
          </a:prstGeom>
          <a:noFill/>
        </p:spPr>
        <p:txBody>
          <a:bodyPr wrap="square" rtlCol="0">
            <a:spAutoFit/>
          </a:bodyPr>
          <a:lstStyle/>
          <a:p>
            <a:r>
              <a:rPr lang="vi-VN" sz="1400" b="1">
                <a:solidFill>
                  <a:schemeClr val="bg1"/>
                </a:solidFill>
              </a:rPr>
              <a:t>Các bước cơ bản trong quá trình phát triển thuật toán:</a:t>
            </a:r>
          </a:p>
          <a:p>
            <a:pPr>
              <a:buFont typeface="+mj-lt"/>
              <a:buAutoNum type="arabicPeriod"/>
            </a:pPr>
            <a:r>
              <a:rPr lang="vi-VN" sz="1400">
                <a:solidFill>
                  <a:schemeClr val="bg1"/>
                </a:solidFill>
              </a:rPr>
              <a:t>Định nghĩa vấn đề</a:t>
            </a:r>
          </a:p>
          <a:p>
            <a:pPr>
              <a:buFont typeface="+mj-lt"/>
              <a:buAutoNum type="arabicPeriod"/>
            </a:pPr>
            <a:r>
              <a:rPr lang="vi-VN" sz="1400">
                <a:solidFill>
                  <a:schemeClr val="bg1"/>
                </a:solidFill>
              </a:rPr>
              <a:t>Phát triển 1 mô hình</a:t>
            </a:r>
          </a:p>
          <a:p>
            <a:pPr>
              <a:buFont typeface="+mj-lt"/>
              <a:buAutoNum type="arabicPeriod"/>
            </a:pPr>
            <a:r>
              <a:rPr lang="vi-VN" sz="1400">
                <a:solidFill>
                  <a:schemeClr val="bg1"/>
                </a:solidFill>
              </a:rPr>
              <a:t>Đặc điểm kỹ thuật của thuật toán</a:t>
            </a:r>
          </a:p>
          <a:p>
            <a:pPr>
              <a:buFont typeface="+mj-lt"/>
              <a:buAutoNum type="arabicPeriod"/>
            </a:pPr>
            <a:r>
              <a:rPr lang="vi-VN" sz="1400">
                <a:solidFill>
                  <a:schemeClr val="bg1"/>
                </a:solidFill>
              </a:rPr>
              <a:t>Thiết kế 1 thuật toán</a:t>
            </a:r>
          </a:p>
          <a:p>
            <a:pPr>
              <a:buFont typeface="+mj-lt"/>
              <a:buAutoNum type="arabicPeriod"/>
            </a:pPr>
            <a:r>
              <a:rPr lang="vi-VN" sz="1400">
                <a:solidFill>
                  <a:schemeClr val="bg1"/>
                </a:solidFill>
              </a:rPr>
              <a:t>Kiểm tra </a:t>
            </a:r>
            <a:r>
              <a:rPr lang="vi-VN" sz="1400" b="1">
                <a:solidFill>
                  <a:schemeClr val="bg1"/>
                </a:solidFill>
              </a:rPr>
              <a:t>tính đúng đắn</a:t>
            </a:r>
            <a:r>
              <a:rPr lang="vi-VN" sz="1400">
                <a:solidFill>
                  <a:schemeClr val="bg1"/>
                </a:solidFill>
              </a:rPr>
              <a:t> của thuật toán</a:t>
            </a:r>
          </a:p>
          <a:p>
            <a:pPr>
              <a:buFont typeface="+mj-lt"/>
              <a:buAutoNum type="arabicPeriod"/>
            </a:pPr>
            <a:r>
              <a:rPr lang="vi-VN" sz="1400">
                <a:solidFill>
                  <a:schemeClr val="bg1"/>
                </a:solidFill>
              </a:rPr>
              <a:t>Phân thích thuật toán</a:t>
            </a:r>
          </a:p>
          <a:p>
            <a:pPr>
              <a:buFont typeface="+mj-lt"/>
              <a:buAutoNum type="arabicPeriod"/>
            </a:pPr>
            <a:r>
              <a:rPr lang="vi-VN" sz="1400">
                <a:solidFill>
                  <a:schemeClr val="bg1"/>
                </a:solidFill>
              </a:rPr>
              <a:t>Thực hiện thuật toán</a:t>
            </a:r>
          </a:p>
          <a:p>
            <a:pPr>
              <a:buFont typeface="+mj-lt"/>
              <a:buAutoNum type="arabicPeriod"/>
            </a:pPr>
            <a:r>
              <a:rPr lang="vi-VN" sz="1400">
                <a:solidFill>
                  <a:schemeClr val="bg1"/>
                </a:solidFill>
              </a:rPr>
              <a:t>Chương trình thử nghiệm</a:t>
            </a:r>
          </a:p>
          <a:p>
            <a:pPr>
              <a:buFont typeface="+mj-lt"/>
              <a:buAutoNum type="arabicPeriod"/>
            </a:pPr>
            <a:r>
              <a:rPr lang="vi-VN" sz="1400">
                <a:solidFill>
                  <a:schemeClr val="bg1"/>
                </a:solidFill>
              </a:rPr>
              <a:t>Viết tài liệu</a:t>
            </a:r>
            <a:endParaRPr lang="en-US" sz="1400">
              <a:solidFill>
                <a:schemeClr val="bg1"/>
              </a:solidFill>
            </a:endParaRPr>
          </a:p>
          <a:p>
            <a:endParaRPr lang="en-US" sz="1400">
              <a:solidFill>
                <a:schemeClr val="bg1"/>
              </a:solidFill>
            </a:endParaRPr>
          </a:p>
          <a:p>
            <a:r>
              <a:rPr lang="vi-VN" sz="1400" b="1">
                <a:solidFill>
                  <a:schemeClr val="bg1"/>
                </a:solidFill>
              </a:rPr>
              <a:t>Thực hiện:</a:t>
            </a:r>
          </a:p>
          <a:p>
            <a:r>
              <a:rPr lang="vi-VN" sz="1400">
                <a:solidFill>
                  <a:schemeClr val="bg1"/>
                </a:solidFill>
              </a:rPr>
              <a:t>Hầu hết các thuật toán được thiết kế để thực hiện như các chương trình máy tính. Tuy nghiên, các thuật toán cũng được thực hiện bằng các phương tiện các, chẳng hạn như trong mạng nơ-ron sinh học (ví dụ: não người thực hiện phép tính số học hoặc côn trùng đang tìm kiếm thức ăn), trong mạch điện hoặc trong 1 thiết bị cơ khí.</a:t>
            </a:r>
          </a:p>
          <a:p>
            <a:endParaRPr lang="en-US" sz="1400">
              <a:solidFill>
                <a:schemeClr val="bg1"/>
              </a:solidFill>
            </a:endParaRPr>
          </a:p>
        </p:txBody>
      </p:sp>
      <p:pic>
        <p:nvPicPr>
          <p:cNvPr id="16" name="Picture 15" descr="Diagram&#10;&#10;Description automatically generated">
            <a:extLst>
              <a:ext uri="{FF2B5EF4-FFF2-40B4-BE49-F238E27FC236}">
                <a16:creationId xmlns:a16="http://schemas.microsoft.com/office/drawing/2014/main" id="{E9095818-F1E8-1FCD-0204-5F085A7E85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99" y="996141"/>
            <a:ext cx="4142641" cy="3591617"/>
          </a:xfrm>
          <a:prstGeom prst="rect">
            <a:avLst/>
          </a:prstGeom>
        </p:spPr>
      </p:pic>
    </p:spTree>
    <p:extLst>
      <p:ext uri="{BB962C8B-B14F-4D97-AF65-F5344CB8AC3E}">
        <p14:creationId xmlns:p14="http://schemas.microsoft.com/office/powerpoint/2010/main" val="3563079085"/>
      </p:ext>
    </p:extLst>
  </p:cSld>
  <p:clrMapOvr>
    <a:masterClrMapping/>
  </p:clrMapOvr>
  <p:transition spd="slow">
    <p:cover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1026</Words>
  <Application>Microsoft Office PowerPoint</Application>
  <PresentationFormat>Widescreen</PresentationFormat>
  <Paragraphs>40</Paragraphs>
  <Slides>9</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dc:creator>
  <cp:lastModifiedBy>Ngô Gia Phát</cp:lastModifiedBy>
  <cp:revision>56</cp:revision>
  <dcterms:created xsi:type="dcterms:W3CDTF">2021-07-13T08:47:05Z</dcterms:created>
  <dcterms:modified xsi:type="dcterms:W3CDTF">2022-07-07T09:55:57Z</dcterms:modified>
</cp:coreProperties>
</file>