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sldIdLst>
    <p:sldId id="256" r:id="rId3"/>
    <p:sldId id="262" r:id="rId4"/>
    <p:sldId id="257" r:id="rId5"/>
    <p:sldId id="264" r:id="rId6"/>
    <p:sldId id="265" r:id="rId7"/>
    <p:sldId id="274" r:id="rId8"/>
    <p:sldId id="277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62"/>
            <p14:sldId id="257"/>
            <p14:sldId id="264"/>
            <p14:sldId id="265"/>
            <p14:sldId id="274"/>
            <p14:sldId id="277"/>
            <p14:sldId id="278"/>
          </p14:sldIdLst>
        </p14:section>
        <p14:section name="End" id="{2CC34DB2-6590-42C0-AD4B-A04C6060184E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0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QUÁ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MARKOV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793368"/>
            <a:ext cx="6831563" cy="1654085"/>
          </a:xfrm>
        </p:spPr>
        <p:txBody>
          <a:bodyPr>
            <a:noAutofit/>
          </a:bodyPr>
          <a:lstStyle/>
          <a:p>
            <a:r>
              <a:rPr lang="en-US" sz="2000" dirty="0" err="1"/>
              <a:t>NGÔ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TRẦN</a:t>
            </a:r>
            <a:r>
              <a:rPr lang="en-US" sz="2000" dirty="0"/>
              <a:t> </a:t>
            </a:r>
            <a:r>
              <a:rPr lang="en-US" sz="2000" dirty="0" err="1"/>
              <a:t>HIẾU</a:t>
            </a:r>
            <a:r>
              <a:rPr lang="en-US" sz="2000" dirty="0"/>
              <a:t>	</a:t>
            </a:r>
            <a:r>
              <a:rPr lang="en-US" sz="2000"/>
              <a:t>	</a:t>
            </a:r>
            <a:r>
              <a:rPr lang="vi-VN" sz="2000"/>
              <a:t>20151329</a:t>
            </a:r>
            <a:endParaRPr lang="en-US" sz="2000" dirty="0"/>
          </a:p>
          <a:p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ĐỨC</a:t>
            </a:r>
            <a:r>
              <a:rPr lang="en-US" sz="2000" dirty="0"/>
              <a:t> MINH	</a:t>
            </a:r>
            <a:r>
              <a:rPr lang="en-US" sz="2000"/>
              <a:t>	20152459</a:t>
            </a:r>
            <a:endParaRPr lang="en-US" sz="2000" dirty="0"/>
          </a:p>
          <a:p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DUYÊN			20150642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7246"/>
                <a:ext cx="6787244" cy="736097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Cho X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QTNN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không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gian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trạng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thái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7246"/>
                <a:ext cx="6787244" cy="736097"/>
              </a:xfrm>
              <a:blipFill rotWithShape="0">
                <a:blip r:embed="rId2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199" y="2407532"/>
                <a:ext cx="6787244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gian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Dùng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người điều hành thiếu kinh nghiệm chi phí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thấp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arenBoth" startAt="2"/>
                </a:pP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Dùng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một người điều hành kinh nghiệm,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cao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Véc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chuyển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tương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ứng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gian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hình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bên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07532"/>
                <a:ext cx="6787244" cy="2400657"/>
              </a:xfrm>
              <a:prstGeom prst="rect">
                <a:avLst/>
              </a:prstGeom>
              <a:blipFill rotWithShape="0">
                <a:blip r:embed="rId3"/>
                <a:stretch>
                  <a:fillRect l="-898" r="-898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226" y="1502782"/>
            <a:ext cx="3857255" cy="3693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199" y="4962378"/>
                <a:ext cx="67872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vận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mô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tả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ở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thời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quyết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để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tiếp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962378"/>
                <a:ext cx="6787244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898" t="-2304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(POLICY)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6824"/>
            <a:ext cx="8860970" cy="600995"/>
          </a:xfrm>
        </p:spPr>
        <p:txBody>
          <a:bodyPr>
            <a:noAutofit/>
          </a:bodyPr>
          <a:lstStyle/>
          <a:p>
            <a:pPr algn="just"/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vài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sách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ví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196" y="2196080"/>
                <a:ext cx="1051560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Luôn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phụ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thuộc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tức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mọi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6" y="2196080"/>
                <a:ext cx="10515605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579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197" y="3173482"/>
                <a:ext cx="105156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2: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ở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ở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3173482"/>
                <a:ext cx="10515604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57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197" y="4091989"/>
                <a:ext cx="10515604" cy="95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3: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ở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ở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c, tung một đồng xu và cho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sấp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ngửa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ở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4091989"/>
                <a:ext cx="10515604" cy="958596"/>
              </a:xfrm>
              <a:prstGeom prst="rect">
                <a:avLst/>
              </a:prstGeom>
              <a:blipFill rotWithShape="0">
                <a:blip r:embed="rId4"/>
                <a:stretch>
                  <a:fillRect l="-579" r="-579" b="-9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197" y="5415095"/>
                <a:ext cx="10515604" cy="142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4: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415095"/>
                <a:ext cx="10515604" cy="1420261"/>
              </a:xfrm>
              <a:prstGeom prst="rect">
                <a:avLst/>
              </a:prstGeom>
              <a:blipFill rotWithShape="0">
                <a:blip r:embed="rId5"/>
                <a:stretch>
                  <a:fillRect l="-579" r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(POLICY)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515600" cy="145533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áp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1,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quá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quyết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xích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chuyển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515600" cy="1455330"/>
              </a:xfrm>
              <a:blipFill rotWithShape="0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3560387"/>
                <a:ext cx="58238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áp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quyết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xích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chuyển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60387"/>
                <a:ext cx="5823857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152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5191171"/>
                <a:ext cx="58238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áp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4,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quyết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không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xích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do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trạng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thời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phụ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thuộc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khứ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91171"/>
                <a:ext cx="5823857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152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357" y="2781612"/>
            <a:ext cx="4815586" cy="25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0491" y="2245259"/>
                <a:ext cx="97234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Áp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1.1,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quá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quyết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xích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Markov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chuyển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2245259"/>
                <a:ext cx="9723422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690" t="-4310" r="-43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0491" y="3481704"/>
                <a:ext cx="103118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Tổng chi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chiết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khấu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ctr"/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4502,4591,4676,4815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3481704"/>
                <a:ext cx="10311897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651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60491" y="4518095"/>
            <a:ext cx="9723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Nếu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xuất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trạng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thái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a,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tổng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chi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phí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4502,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xuất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b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tổng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chi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phí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4591</a:t>
            </a:r>
          </a:p>
        </p:txBody>
      </p:sp>
    </p:spTree>
    <p:extLst>
      <p:ext uri="{BB962C8B-B14F-4D97-AF65-F5344CB8AC3E}">
        <p14:creationId xmlns:p14="http://schemas.microsoft.com/office/powerpoint/2010/main" val="35979244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CHI </a:t>
            </a:r>
            <a:r>
              <a:rPr lang="en-US" sz="3600" dirty="0" err="1"/>
              <a:t>PHÍ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CHIẾT</a:t>
            </a:r>
            <a:r>
              <a:rPr lang="en-US" sz="3600" dirty="0"/>
              <a:t> </a:t>
            </a:r>
            <a:r>
              <a:rPr lang="en-US" sz="3600" dirty="0" err="1"/>
              <a:t>KHẤU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7487445"/>
      </p:ext>
    </p:extLst>
  </p:cSld>
  <p:clrMapOvr>
    <a:masterClrMapping/>
  </p:clrMapOvr>
  <p:transition spd="slow" advClick="0" advTm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434" y="2286000"/>
                <a:ext cx="10874552" cy="149935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100+0.95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0.1,0.3,0.6,0.0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287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382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4441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4613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;300+0.95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0.6,0.3,0.1,0.0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287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4441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4613</m:t>
                                  </m:r>
                                </m:e>
                              </m:mr>
                            </m: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4287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2286000"/>
                <a:ext cx="10874552" cy="1499356"/>
              </a:xfrm>
              <a:blipFill rotWithShape="0">
                <a:blip r:embed="rId2"/>
                <a:stretch>
                  <a:fillRect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4434" y="1741683"/>
                <a:ext cx="94896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Sử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2.1 ta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kiểm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chứng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xem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4287,4382,4441,4613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phải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1.1 hay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1741683"/>
                <a:ext cx="9489655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642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04434" y="4112810"/>
                <a:ext cx="10874552" cy="14993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125</m:t>
                            </m:r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+0.95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287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382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4441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4613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;3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+0.95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</m:d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287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4441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4613</m:t>
                                  </m:r>
                                </m:e>
                              </m:mr>
                            </m:m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4382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4112810"/>
                <a:ext cx="10874552" cy="1499356"/>
              </a:xfrm>
              <a:prstGeom prst="rect">
                <a:avLst/>
              </a:prstGeom>
              <a:blipFill rotWithShape="0">
                <a:blip r:embed="rId4"/>
                <a:stretch>
                  <a:fillRect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8872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434" y="3715508"/>
                <a:ext cx="10874552" cy="149935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500+0.95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0.8,0.1,0.0,0.1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287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382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4441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4613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;600+0.95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0.9,0.1,0.0,0.0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287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4441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4613</m:t>
                                  </m:r>
                                </m:e>
                              </m:mr>
                            </m: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4613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3715508"/>
                <a:ext cx="10874552" cy="1499356"/>
              </a:xfrm>
              <a:blipFill rotWithShape="0"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04434" y="1712510"/>
                <a:ext cx="10874552" cy="14993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ct val="30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1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150</m:t>
                            </m:r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+0.95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287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382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4441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4613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;3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+0.95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,0.0</m:t>
                                </m:r>
                              </m:e>
                            </m:d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287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4441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4613</m:t>
                                  </m:r>
                                </m:e>
                              </m:mr>
                            </m:m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=4441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1712510"/>
                <a:ext cx="10874552" cy="1499356"/>
              </a:xfrm>
              <a:prstGeom prst="rect">
                <a:avLst/>
              </a:prstGeom>
              <a:blipFill rotWithShape="0">
                <a:blip r:embed="rId3"/>
                <a:stretch>
                  <a:fillRect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4434" y="5718506"/>
                <a:ext cx="94896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Kết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luận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Sử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chất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2.2 ta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chính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biểu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diễn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=(1,1,2,1)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4" y="5718506"/>
                <a:ext cx="9489655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642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9728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08942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1714</TotalTime>
  <Words>626</Words>
  <Application>Microsoft Office PowerPoint</Application>
  <PresentationFormat>Màn hình rộng</PresentationFormat>
  <Paragraphs>41</Paragraphs>
  <Slides>9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Segoe UI</vt:lpstr>
      <vt:lpstr>Segoe UI Light</vt:lpstr>
      <vt:lpstr>WelcomeDoc</vt:lpstr>
      <vt:lpstr>QUÁ TRÌNH QUYẾT ĐỊNH MARKOV</vt:lpstr>
      <vt:lpstr>Ví dụ 1.1</vt:lpstr>
      <vt:lpstr>CHÍNH SÁCH (POLICY)</vt:lpstr>
      <vt:lpstr>CHÍNH SÁCH (POLICY)</vt:lpstr>
      <vt:lpstr>KỲ VỌNG TỔNG CHI PHÍ CÓ CHIẾT KHẤU</vt:lpstr>
      <vt:lpstr>Bản trình bày PowerPoint</vt:lpstr>
      <vt:lpstr>TÍNH CHẤT </vt:lpstr>
      <vt:lpstr>TÍNH CHẤT 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Admin</dc:creator>
  <cp:keywords/>
  <cp:lastModifiedBy>Admin</cp:lastModifiedBy>
  <cp:revision>62</cp:revision>
  <dcterms:created xsi:type="dcterms:W3CDTF">2017-02-11T12:44:19Z</dcterms:created>
  <dcterms:modified xsi:type="dcterms:W3CDTF">2020-01-04T01:33:47Z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