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2" d="100"/>
          <a:sy n="82" d="100"/>
        </p:scale>
        <p:origin x="474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05/09/2023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05/09/2023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05/09/2023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05/09/2023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05/09/2023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05/09/2023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05/09/2023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05/09/2023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05/09/2023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05/09/2023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05/09/2023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05/09/2023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05/09/2023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05/09/2023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05/09/2023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05/09/2023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05/09/2023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05/09/2023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FILE 2</a:t>
            </a:r>
            <a:br>
              <a:rPr lang="en-US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9832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Garamond</vt:lpstr>
      <vt:lpstr>Organic</vt:lpstr>
      <vt:lpstr>FILE 2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 2 </dc:title>
  <dc:creator>Ngo Trung Hieu</dc:creator>
  <cp:lastModifiedBy>Ngo Trung Hieu</cp:lastModifiedBy>
  <cp:revision>1</cp:revision>
  <dcterms:created xsi:type="dcterms:W3CDTF">2023-09-05T02:15:25Z</dcterms:created>
  <dcterms:modified xsi:type="dcterms:W3CDTF">2023-09-05T02:15:49Z</dcterms:modified>
</cp:coreProperties>
</file>