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22"/>
  </p:notesMasterIdLst>
  <p:handoutMasterIdLst>
    <p:handoutMasterId r:id="rId23"/>
  </p:handoutMasterIdLst>
  <p:sldIdLst>
    <p:sldId id="257" r:id="rId5"/>
    <p:sldId id="431" r:id="rId6"/>
    <p:sldId id="520" r:id="rId7"/>
    <p:sldId id="532" r:id="rId8"/>
    <p:sldId id="521" r:id="rId9"/>
    <p:sldId id="522" r:id="rId10"/>
    <p:sldId id="533" r:id="rId11"/>
    <p:sldId id="531" r:id="rId12"/>
    <p:sldId id="523" r:id="rId13"/>
    <p:sldId id="524" r:id="rId14"/>
    <p:sldId id="525" r:id="rId15"/>
    <p:sldId id="526" r:id="rId16"/>
    <p:sldId id="527" r:id="rId17"/>
    <p:sldId id="528" r:id="rId18"/>
    <p:sldId id="529" r:id="rId19"/>
    <p:sldId id="530" r:id="rId20"/>
    <p:sldId id="263" r:id="rId21"/>
  </p:sldIdLst>
  <p:sldSz cx="12192000" cy="6858000"/>
  <p:notesSz cx="7010400" cy="9236075"/>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Page" id="{BCE8F7E5-8E7A-634C-BF49-DF44196E44B7}">
          <p14:sldIdLst>
            <p14:sldId id="257"/>
          </p14:sldIdLst>
        </p14:section>
        <p14:section name="Content Page" id="{91F0685C-A71D-D842-8E58-CCCE57E0131D}">
          <p14:sldIdLst>
            <p14:sldId id="431"/>
            <p14:sldId id="520"/>
            <p14:sldId id="532"/>
            <p14:sldId id="521"/>
            <p14:sldId id="522"/>
            <p14:sldId id="533"/>
            <p14:sldId id="531"/>
            <p14:sldId id="523"/>
            <p14:sldId id="524"/>
            <p14:sldId id="525"/>
            <p14:sldId id="526"/>
            <p14:sldId id="527"/>
            <p14:sldId id="528"/>
            <p14:sldId id="529"/>
            <p14:sldId id="530"/>
            <p14:sldId id="263"/>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EAF7FF"/>
    <a:srgbClr val="7FB8F0"/>
    <a:srgbClr val="E0EEF0"/>
    <a:srgbClr val="FFDAC1"/>
    <a:srgbClr val="6A2A5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AF81AC-B349-2943-A318-712C05ADB479}" v="48" dt="2023-11-07T06:44:23.6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autoAdjust="0"/>
    <p:restoredTop sz="84494" autoAdjust="0"/>
  </p:normalViewPr>
  <p:slideViewPr>
    <p:cSldViewPr snapToObjects="1">
      <p:cViewPr varScale="1">
        <p:scale>
          <a:sx n="97" d="100"/>
          <a:sy n="97" d="100"/>
        </p:scale>
        <p:origin x="1668" y="90"/>
      </p:cViewPr>
      <p:guideLst>
        <p:guide orient="horz" pos="2160"/>
        <p:guide pos="3840"/>
      </p:guideLst>
    </p:cSldViewPr>
  </p:slideViewPr>
  <p:outlineViewPr>
    <p:cViewPr>
      <p:scale>
        <a:sx n="33" d="100"/>
        <a:sy n="33" d="100"/>
      </p:scale>
      <p:origin x="0" y="-688"/>
    </p:cViewPr>
  </p:outlineViewPr>
  <p:notesTextViewPr>
    <p:cViewPr>
      <p:scale>
        <a:sx n="1" d="1"/>
        <a:sy n="1" d="1"/>
      </p:scale>
      <p:origin x="0" y="0"/>
    </p:cViewPr>
  </p:notesTextViewPr>
  <p:sorterViewPr>
    <p:cViewPr>
      <p:scale>
        <a:sx n="66" d="100"/>
        <a:sy n="66" d="100"/>
      </p:scale>
      <p:origin x="0" y="0"/>
    </p:cViewPr>
  </p:sorterViewPr>
  <p:notesViewPr>
    <p:cSldViewPr snapToObjects="1">
      <p:cViewPr varScale="1">
        <p:scale>
          <a:sx n="153" d="100"/>
          <a:sy n="153" d="100"/>
        </p:scale>
        <p:origin x="3416"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42"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 Id="rId43"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ẠM MINH KHOA" userId="5ef8f571-8e5b-4e66-ab11-767ce5aeb4c4" providerId="ADAL" clId="{7EAF81AC-B349-2943-A318-712C05ADB479}"/>
    <pc:docChg chg="undo custSel addSld modSld sldOrd">
      <pc:chgData name="PHẠM MINH KHOA" userId="5ef8f571-8e5b-4e66-ab11-767ce5aeb4c4" providerId="ADAL" clId="{7EAF81AC-B349-2943-A318-712C05ADB479}" dt="2023-11-07T06:48:00.553" v="1310" actId="1076"/>
      <pc:docMkLst>
        <pc:docMk/>
      </pc:docMkLst>
      <pc:sldChg chg="modSp add mod ord">
        <pc:chgData name="PHẠM MINH KHOA" userId="5ef8f571-8e5b-4e66-ab11-767ce5aeb4c4" providerId="ADAL" clId="{7EAF81AC-B349-2943-A318-712C05ADB479}" dt="2023-11-07T06:31:24.106" v="33" actId="20577"/>
        <pc:sldMkLst>
          <pc:docMk/>
          <pc:sldMk cId="1142805985" sldId="536"/>
        </pc:sldMkLst>
        <pc:spChg chg="mod">
          <ac:chgData name="PHẠM MINH KHOA" userId="5ef8f571-8e5b-4e66-ab11-767ce5aeb4c4" providerId="ADAL" clId="{7EAF81AC-B349-2943-A318-712C05ADB479}" dt="2023-11-07T06:31:24.106" v="33" actId="20577"/>
          <ac:spMkLst>
            <pc:docMk/>
            <pc:sldMk cId="1142805985" sldId="536"/>
            <ac:spMk id="3" creationId="{853837D1-17D5-5477-DDF8-DB61C64C863D}"/>
          </ac:spMkLst>
        </pc:spChg>
      </pc:sldChg>
      <pc:sldChg chg="addSp delSp modSp add mod ord">
        <pc:chgData name="PHẠM MINH KHOA" userId="5ef8f571-8e5b-4e66-ab11-767ce5aeb4c4" providerId="ADAL" clId="{7EAF81AC-B349-2943-A318-712C05ADB479}" dt="2023-11-07T06:47:39.302" v="1307" actId="113"/>
        <pc:sldMkLst>
          <pc:docMk/>
          <pc:sldMk cId="4126359396" sldId="537"/>
        </pc:sldMkLst>
        <pc:spChg chg="add mod">
          <ac:chgData name="PHẠM MINH KHOA" userId="5ef8f571-8e5b-4e66-ab11-767ce5aeb4c4" providerId="ADAL" clId="{7EAF81AC-B349-2943-A318-712C05ADB479}" dt="2023-11-07T06:47:39.302" v="1307" actId="113"/>
          <ac:spMkLst>
            <pc:docMk/>
            <pc:sldMk cId="4126359396" sldId="537"/>
            <ac:spMk id="6" creationId="{977F605A-488F-8F0A-2261-E111AEC90368}"/>
          </ac:spMkLst>
        </pc:spChg>
        <pc:spChg chg="mod">
          <ac:chgData name="PHẠM MINH KHOA" userId="5ef8f571-8e5b-4e66-ab11-767ce5aeb4c4" providerId="ADAL" clId="{7EAF81AC-B349-2943-A318-712C05ADB479}" dt="2023-11-07T06:31:45.157" v="69" actId="20577"/>
          <ac:spMkLst>
            <pc:docMk/>
            <pc:sldMk cId="4126359396" sldId="537"/>
            <ac:spMk id="72" creationId="{022EF8E4-2F81-D36C-553B-3FDCC3B439B1}"/>
          </ac:spMkLst>
        </pc:spChg>
        <pc:picChg chg="del">
          <ac:chgData name="PHẠM MINH KHOA" userId="5ef8f571-8e5b-4e66-ab11-767ce5aeb4c4" providerId="ADAL" clId="{7EAF81AC-B349-2943-A318-712C05ADB479}" dt="2023-11-07T06:31:38.730" v="37" actId="478"/>
          <ac:picMkLst>
            <pc:docMk/>
            <pc:sldMk cId="4126359396" sldId="537"/>
            <ac:picMk id="5" creationId="{6AFE3371-315C-2F93-A0A9-3B486D0FF268}"/>
          </ac:picMkLst>
        </pc:picChg>
      </pc:sldChg>
      <pc:sldChg chg="modSp add mod">
        <pc:chgData name="PHẠM MINH KHOA" userId="5ef8f571-8e5b-4e66-ab11-767ce5aeb4c4" providerId="ADAL" clId="{7EAF81AC-B349-2943-A318-712C05ADB479}" dt="2023-11-07T06:48:00.553" v="1310" actId="1076"/>
        <pc:sldMkLst>
          <pc:docMk/>
          <pc:sldMk cId="4252177832" sldId="538"/>
        </pc:sldMkLst>
        <pc:spChg chg="mod">
          <ac:chgData name="PHẠM MINH KHOA" userId="5ef8f571-8e5b-4e66-ab11-767ce5aeb4c4" providerId="ADAL" clId="{7EAF81AC-B349-2943-A318-712C05ADB479}" dt="2023-11-07T06:48:00.553" v="1310" actId="1076"/>
          <ac:spMkLst>
            <pc:docMk/>
            <pc:sldMk cId="4252177832" sldId="538"/>
            <ac:spMk id="6" creationId="{977F605A-488F-8F0A-2261-E111AEC90368}"/>
          </ac:spMkLst>
        </pc:spChg>
        <pc:spChg chg="mod">
          <ac:chgData name="PHẠM MINH KHOA" userId="5ef8f571-8e5b-4e66-ab11-767ce5aeb4c4" providerId="ADAL" clId="{7EAF81AC-B349-2943-A318-712C05ADB479}" dt="2023-11-07T06:44:32.427" v="707" actId="20577"/>
          <ac:spMkLst>
            <pc:docMk/>
            <pc:sldMk cId="4252177832" sldId="538"/>
            <ac:spMk id="72" creationId="{022EF8E4-2F81-D36C-553B-3FDCC3B439B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8A65B5D-80BF-8D44-9CA3-EA661C2A839B}"/>
              </a:ext>
            </a:extLst>
          </p:cNvPr>
          <p:cNvSpPr>
            <a:spLocks noGrp="1"/>
          </p:cNvSpPr>
          <p:nvPr>
            <p:ph type="hdr" sz="quarter"/>
          </p:nvPr>
        </p:nvSpPr>
        <p:spPr>
          <a:xfrm>
            <a:off x="1" y="0"/>
            <a:ext cx="3037840" cy="463408"/>
          </a:xfrm>
          <a:prstGeom prst="rect">
            <a:avLst/>
          </a:prstGeom>
        </p:spPr>
        <p:txBody>
          <a:bodyPr vert="horz" lIns="91440" tIns="45720" rIns="91440" bIns="45720" rtlCol="0"/>
          <a:lstStyle>
            <a:lvl1pPr algn="l">
              <a:defRPr sz="1200"/>
            </a:lvl1pPr>
          </a:lstStyle>
          <a:p>
            <a:endParaRPr lang="en-US"/>
          </a:p>
        </p:txBody>
      </p:sp>
      <p:sp>
        <p:nvSpPr>
          <p:cNvPr id="4" name="Footer Placeholder 3">
            <a:extLst>
              <a:ext uri="{FF2B5EF4-FFF2-40B4-BE49-F238E27FC236}">
                <a16:creationId xmlns:a16="http://schemas.microsoft.com/office/drawing/2014/main" id="{FACDF5A8-703F-A842-9A23-1F13FC6498ED}"/>
              </a:ext>
            </a:extLst>
          </p:cNvPr>
          <p:cNvSpPr>
            <a:spLocks noGrp="1"/>
          </p:cNvSpPr>
          <p:nvPr>
            <p:ph type="ftr" sz="quarter" idx="2"/>
          </p:nvPr>
        </p:nvSpPr>
        <p:spPr>
          <a:xfrm>
            <a:off x="1" y="8772669"/>
            <a:ext cx="3037840" cy="46340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D7A4116-3A8B-6C40-85C8-5D9E61569F35}"/>
              </a:ext>
            </a:extLst>
          </p:cNvPr>
          <p:cNvSpPr>
            <a:spLocks noGrp="1"/>
          </p:cNvSpPr>
          <p:nvPr>
            <p:ph type="sldNum" sz="quarter" idx="3"/>
          </p:nvPr>
        </p:nvSpPr>
        <p:spPr>
          <a:xfrm>
            <a:off x="3970938" y="8772669"/>
            <a:ext cx="3037840" cy="463407"/>
          </a:xfrm>
          <a:prstGeom prst="rect">
            <a:avLst/>
          </a:prstGeom>
        </p:spPr>
        <p:txBody>
          <a:bodyPr vert="horz" lIns="91440" tIns="45720" rIns="91440" bIns="45720" rtlCol="0" anchor="b"/>
          <a:lstStyle>
            <a:lvl1pPr algn="r">
              <a:defRPr sz="1200"/>
            </a:lvl1pPr>
          </a:lstStyle>
          <a:p>
            <a:fld id="{944A8FF7-1D77-6A4B-8701-3E700C986CDD}" type="slidenum">
              <a:rPr lang="en-US" smtClean="0"/>
              <a:t>‹#›</a:t>
            </a:fld>
            <a:endParaRPr lang="en-US"/>
          </a:p>
        </p:txBody>
      </p:sp>
      <p:sp>
        <p:nvSpPr>
          <p:cNvPr id="6" name="Date Placeholder 5">
            <a:extLst>
              <a:ext uri="{FF2B5EF4-FFF2-40B4-BE49-F238E27FC236}">
                <a16:creationId xmlns:a16="http://schemas.microsoft.com/office/drawing/2014/main" id="{FDAF6492-F415-514E-998A-9C06C3AE3410}"/>
              </a:ext>
            </a:extLst>
          </p:cNvPr>
          <p:cNvSpPr>
            <a:spLocks noGrp="1"/>
          </p:cNvSpPr>
          <p:nvPr>
            <p:ph type="dt" sz="quarter" idx="1"/>
          </p:nvPr>
        </p:nvSpPr>
        <p:spPr>
          <a:xfrm>
            <a:off x="3970938" y="0"/>
            <a:ext cx="3037840" cy="463408"/>
          </a:xfrm>
          <a:prstGeom prst="rect">
            <a:avLst/>
          </a:prstGeom>
        </p:spPr>
        <p:txBody>
          <a:bodyPr vert="horz" lIns="91440" tIns="45720" rIns="91440" bIns="45720" rtlCol="0"/>
          <a:lstStyle>
            <a:lvl1pPr algn="r">
              <a:defRPr sz="1200"/>
            </a:lvl1pPr>
          </a:lstStyle>
          <a:p>
            <a:fld id="{7E017523-B988-5344-BE9D-5C30F2DD031F}" type="datetimeFigureOut">
              <a:rPr lang="en-US" smtClean="0"/>
              <a:t>12/4/2023</a:t>
            </a:fld>
            <a:endParaRPr lang="en-US"/>
          </a:p>
        </p:txBody>
      </p:sp>
    </p:spTree>
    <p:extLst>
      <p:ext uri="{BB962C8B-B14F-4D97-AF65-F5344CB8AC3E}">
        <p14:creationId xmlns:p14="http://schemas.microsoft.com/office/powerpoint/2010/main" val="560876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37840" cy="46340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938" y="1"/>
            <a:ext cx="3037840" cy="463408"/>
          </a:xfrm>
          <a:prstGeom prst="rect">
            <a:avLst/>
          </a:prstGeom>
        </p:spPr>
        <p:txBody>
          <a:bodyPr vert="horz" lIns="91440" tIns="45720" rIns="91440" bIns="45720" rtlCol="0"/>
          <a:lstStyle>
            <a:lvl1pPr algn="r">
              <a:defRPr sz="1200"/>
            </a:lvl1pPr>
          </a:lstStyle>
          <a:p>
            <a:fld id="{09679DA0-9C50-7D49-A19E-B641B3ACC227}" type="datetimeFigureOut">
              <a:rPr lang="en-US" smtClean="0"/>
              <a:t>12/4/2023</a:t>
            </a:fld>
            <a:endParaRPr lang="en-US"/>
          </a:p>
        </p:txBody>
      </p:sp>
      <p:sp>
        <p:nvSpPr>
          <p:cNvPr id="4" name="Slide Image Placeholder 3"/>
          <p:cNvSpPr>
            <a:spLocks noGrp="1" noRot="1" noChangeAspect="1"/>
          </p:cNvSpPr>
          <p:nvPr>
            <p:ph type="sldImg" idx="2"/>
          </p:nvPr>
        </p:nvSpPr>
        <p:spPr>
          <a:xfrm>
            <a:off x="735013" y="1155700"/>
            <a:ext cx="5540375" cy="31162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040" y="4444861"/>
            <a:ext cx="5608320" cy="363670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772669"/>
            <a:ext cx="3037840" cy="46340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69"/>
            <a:ext cx="3037840" cy="463407"/>
          </a:xfrm>
          <a:prstGeom prst="rect">
            <a:avLst/>
          </a:prstGeom>
        </p:spPr>
        <p:txBody>
          <a:bodyPr vert="horz" lIns="91440" tIns="45720" rIns="91440" bIns="45720" rtlCol="0" anchor="b"/>
          <a:lstStyle>
            <a:lvl1pPr algn="r">
              <a:defRPr sz="1200"/>
            </a:lvl1pPr>
          </a:lstStyle>
          <a:p>
            <a:fld id="{28495DAC-9081-3745-9E39-06FF4DCC2C54}" type="slidenum">
              <a:rPr lang="en-US" smtClean="0"/>
              <a:t>‹#›</a:t>
            </a:fld>
            <a:endParaRPr lang="en-US"/>
          </a:p>
        </p:txBody>
      </p:sp>
    </p:spTree>
    <p:extLst>
      <p:ext uri="{BB962C8B-B14F-4D97-AF65-F5344CB8AC3E}">
        <p14:creationId xmlns:p14="http://schemas.microsoft.com/office/powerpoint/2010/main" val="3999392221"/>
      </p:ext>
    </p:extLst>
  </p:cSld>
  <p:clrMap bg1="lt1" tx1="dk1" bg2="lt2" tx2="dk2" accent1="accent1" accent2="accent2" accent3="accent3" accent4="accent4" accent5="accent5" accent6="accent6" hlink="hlink" folHlink="folHlink"/>
  <p:notesStyle>
    <a:lvl1pPr marL="0" algn="l" defTabSz="914377" rtl="0" eaLnBrk="1" latinLnBrk="0" hangingPunct="1">
      <a:defRPr sz="1200" kern="1200">
        <a:solidFill>
          <a:schemeClr val="tx1"/>
        </a:solidFill>
        <a:latin typeface="+mn-lt"/>
        <a:ea typeface="+mn-ea"/>
        <a:cs typeface="+mn-cs"/>
      </a:defRPr>
    </a:lvl1pPr>
    <a:lvl2pPr marL="457189" algn="l" defTabSz="914377" rtl="0" eaLnBrk="1" latinLnBrk="0" hangingPunct="1">
      <a:defRPr sz="1200" kern="1200">
        <a:solidFill>
          <a:schemeClr val="tx1"/>
        </a:solidFill>
        <a:latin typeface="+mn-lt"/>
        <a:ea typeface="+mn-ea"/>
        <a:cs typeface="+mn-cs"/>
      </a:defRPr>
    </a:lvl2pPr>
    <a:lvl3pPr marL="914377" algn="l" defTabSz="914377" rtl="0" eaLnBrk="1" latinLnBrk="0" hangingPunct="1">
      <a:defRPr sz="1200" kern="1200">
        <a:solidFill>
          <a:schemeClr val="tx1"/>
        </a:solidFill>
        <a:latin typeface="+mn-lt"/>
        <a:ea typeface="+mn-ea"/>
        <a:cs typeface="+mn-cs"/>
      </a:defRPr>
    </a:lvl3pPr>
    <a:lvl4pPr marL="1371566" algn="l" defTabSz="914377" rtl="0" eaLnBrk="1" latinLnBrk="0" hangingPunct="1">
      <a:defRPr sz="1200" kern="1200">
        <a:solidFill>
          <a:schemeClr val="tx1"/>
        </a:solidFill>
        <a:latin typeface="+mn-lt"/>
        <a:ea typeface="+mn-ea"/>
        <a:cs typeface="+mn-cs"/>
      </a:defRPr>
    </a:lvl4pPr>
    <a:lvl5pPr marL="1828754" algn="l" defTabSz="914377" rtl="0" eaLnBrk="1" latinLnBrk="0" hangingPunct="1">
      <a:defRPr sz="1200" kern="1200">
        <a:solidFill>
          <a:schemeClr val="tx1"/>
        </a:solidFill>
        <a:latin typeface="+mn-lt"/>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28495DAC-9081-3745-9E39-06FF4DCC2C54}" type="slidenum">
              <a:rPr lang="en-US" smtClean="0"/>
              <a:t>1</a:t>
            </a:fld>
            <a:endParaRPr lang="en-US"/>
          </a:p>
        </p:txBody>
      </p:sp>
    </p:spTree>
    <p:extLst>
      <p:ext uri="{BB962C8B-B14F-4D97-AF65-F5344CB8AC3E}">
        <p14:creationId xmlns:p14="http://schemas.microsoft.com/office/powerpoint/2010/main" val="9005609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495DAC-9081-3745-9E39-06FF4DCC2C54}" type="slidenum">
              <a:rPr lang="en-US" smtClean="0"/>
              <a:t>10</a:t>
            </a:fld>
            <a:endParaRPr lang="en-US"/>
          </a:p>
        </p:txBody>
      </p:sp>
    </p:spTree>
    <p:extLst>
      <p:ext uri="{BB962C8B-B14F-4D97-AF65-F5344CB8AC3E}">
        <p14:creationId xmlns:p14="http://schemas.microsoft.com/office/powerpoint/2010/main" val="41724786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495DAC-9081-3745-9E39-06FF4DCC2C54}" type="slidenum">
              <a:rPr lang="en-US" smtClean="0"/>
              <a:t>11</a:t>
            </a:fld>
            <a:endParaRPr lang="en-US"/>
          </a:p>
        </p:txBody>
      </p:sp>
    </p:spTree>
    <p:extLst>
      <p:ext uri="{BB962C8B-B14F-4D97-AF65-F5344CB8AC3E}">
        <p14:creationId xmlns:p14="http://schemas.microsoft.com/office/powerpoint/2010/main" val="16601878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495DAC-9081-3745-9E39-06FF4DCC2C54}" type="slidenum">
              <a:rPr lang="en-US" smtClean="0"/>
              <a:t>12</a:t>
            </a:fld>
            <a:endParaRPr lang="en-US"/>
          </a:p>
        </p:txBody>
      </p:sp>
    </p:spTree>
    <p:extLst>
      <p:ext uri="{BB962C8B-B14F-4D97-AF65-F5344CB8AC3E}">
        <p14:creationId xmlns:p14="http://schemas.microsoft.com/office/powerpoint/2010/main" val="30492290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495DAC-9081-3745-9E39-06FF4DCC2C54}" type="slidenum">
              <a:rPr lang="en-US" smtClean="0"/>
              <a:t>13</a:t>
            </a:fld>
            <a:endParaRPr lang="en-US"/>
          </a:p>
        </p:txBody>
      </p:sp>
    </p:spTree>
    <p:extLst>
      <p:ext uri="{BB962C8B-B14F-4D97-AF65-F5344CB8AC3E}">
        <p14:creationId xmlns:p14="http://schemas.microsoft.com/office/powerpoint/2010/main" val="6460435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495DAC-9081-3745-9E39-06FF4DCC2C54}" type="slidenum">
              <a:rPr lang="en-US" smtClean="0"/>
              <a:t>14</a:t>
            </a:fld>
            <a:endParaRPr lang="en-US"/>
          </a:p>
        </p:txBody>
      </p:sp>
    </p:spTree>
    <p:extLst>
      <p:ext uri="{BB962C8B-B14F-4D97-AF65-F5344CB8AC3E}">
        <p14:creationId xmlns:p14="http://schemas.microsoft.com/office/powerpoint/2010/main" val="4598098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495DAC-9081-3745-9E39-06FF4DCC2C54}" type="slidenum">
              <a:rPr lang="en-US" smtClean="0"/>
              <a:t>15</a:t>
            </a:fld>
            <a:endParaRPr lang="en-US"/>
          </a:p>
        </p:txBody>
      </p:sp>
    </p:spTree>
    <p:extLst>
      <p:ext uri="{BB962C8B-B14F-4D97-AF65-F5344CB8AC3E}">
        <p14:creationId xmlns:p14="http://schemas.microsoft.com/office/powerpoint/2010/main" val="42255239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495DAC-9081-3745-9E39-06FF4DCC2C54}" type="slidenum">
              <a:rPr lang="en-US" smtClean="0"/>
              <a:t>16</a:t>
            </a:fld>
            <a:endParaRPr lang="en-US"/>
          </a:p>
        </p:txBody>
      </p:sp>
    </p:spTree>
    <p:extLst>
      <p:ext uri="{BB962C8B-B14F-4D97-AF65-F5344CB8AC3E}">
        <p14:creationId xmlns:p14="http://schemas.microsoft.com/office/powerpoint/2010/main" val="33811300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9:notes"/>
          <p:cNvSpPr txBox="1">
            <a:spLocks noGrp="1"/>
          </p:cNvSpPr>
          <p:nvPr>
            <p:ph type="body" idx="1"/>
          </p:nvPr>
        </p:nvSpPr>
        <p:spPr>
          <a:xfrm>
            <a:off x="685800" y="4400549"/>
            <a:ext cx="5486400" cy="3600451"/>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28495DAC-9081-3745-9E39-06FF4DCC2C54}" type="slidenum">
              <a:rPr lang="en-US" smtClean="0"/>
              <a:t>2</a:t>
            </a:fld>
            <a:endParaRPr lang="en-US"/>
          </a:p>
        </p:txBody>
      </p:sp>
    </p:spTree>
    <p:extLst>
      <p:ext uri="{BB962C8B-B14F-4D97-AF65-F5344CB8AC3E}">
        <p14:creationId xmlns:p14="http://schemas.microsoft.com/office/powerpoint/2010/main" val="2525526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495DAC-9081-3745-9E39-06FF4DCC2C54}" type="slidenum">
              <a:rPr lang="en-US" smtClean="0"/>
              <a:t>3</a:t>
            </a:fld>
            <a:endParaRPr lang="en-US"/>
          </a:p>
        </p:txBody>
      </p:sp>
    </p:spTree>
    <p:extLst>
      <p:ext uri="{BB962C8B-B14F-4D97-AF65-F5344CB8AC3E}">
        <p14:creationId xmlns:p14="http://schemas.microsoft.com/office/powerpoint/2010/main" val="29880491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495DAC-9081-3745-9E39-06FF4DCC2C54}" type="slidenum">
              <a:rPr lang="en-US" smtClean="0"/>
              <a:t>4</a:t>
            </a:fld>
            <a:endParaRPr lang="en-US"/>
          </a:p>
        </p:txBody>
      </p:sp>
    </p:spTree>
    <p:extLst>
      <p:ext uri="{BB962C8B-B14F-4D97-AF65-F5344CB8AC3E}">
        <p14:creationId xmlns:p14="http://schemas.microsoft.com/office/powerpoint/2010/main" val="3629435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495DAC-9081-3745-9E39-06FF4DCC2C54}" type="slidenum">
              <a:rPr lang="en-US" smtClean="0"/>
              <a:t>5</a:t>
            </a:fld>
            <a:endParaRPr lang="en-US"/>
          </a:p>
        </p:txBody>
      </p:sp>
    </p:spTree>
    <p:extLst>
      <p:ext uri="{BB962C8B-B14F-4D97-AF65-F5344CB8AC3E}">
        <p14:creationId xmlns:p14="http://schemas.microsoft.com/office/powerpoint/2010/main" val="2853768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495DAC-9081-3745-9E39-06FF4DCC2C54}" type="slidenum">
              <a:rPr lang="en-US" smtClean="0"/>
              <a:t>6</a:t>
            </a:fld>
            <a:endParaRPr lang="en-US"/>
          </a:p>
        </p:txBody>
      </p:sp>
    </p:spTree>
    <p:extLst>
      <p:ext uri="{BB962C8B-B14F-4D97-AF65-F5344CB8AC3E}">
        <p14:creationId xmlns:p14="http://schemas.microsoft.com/office/powerpoint/2010/main" val="25345239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495DAC-9081-3745-9E39-06FF4DCC2C54}" type="slidenum">
              <a:rPr lang="en-US" smtClean="0"/>
              <a:t>7</a:t>
            </a:fld>
            <a:endParaRPr lang="en-US"/>
          </a:p>
        </p:txBody>
      </p:sp>
    </p:spTree>
    <p:extLst>
      <p:ext uri="{BB962C8B-B14F-4D97-AF65-F5344CB8AC3E}">
        <p14:creationId xmlns:p14="http://schemas.microsoft.com/office/powerpoint/2010/main" val="668946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495DAC-9081-3745-9E39-06FF4DCC2C54}" type="slidenum">
              <a:rPr lang="en-US" smtClean="0"/>
              <a:t>8</a:t>
            </a:fld>
            <a:endParaRPr lang="en-US"/>
          </a:p>
        </p:txBody>
      </p:sp>
    </p:spTree>
    <p:extLst>
      <p:ext uri="{BB962C8B-B14F-4D97-AF65-F5344CB8AC3E}">
        <p14:creationId xmlns:p14="http://schemas.microsoft.com/office/powerpoint/2010/main" val="25376685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495DAC-9081-3745-9E39-06FF4DCC2C54}" type="slidenum">
              <a:rPr lang="en-US" smtClean="0"/>
              <a:t>9</a:t>
            </a:fld>
            <a:endParaRPr lang="en-US"/>
          </a:p>
        </p:txBody>
      </p:sp>
    </p:spTree>
    <p:extLst>
      <p:ext uri="{BB962C8B-B14F-4D97-AF65-F5344CB8AC3E}">
        <p14:creationId xmlns:p14="http://schemas.microsoft.com/office/powerpoint/2010/main" val="22716105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F1E0D86A-A8B8-284D-96C3-0A4007EFDB89}"/>
              </a:ext>
            </a:extLst>
          </p:cNvPr>
          <p:cNvSpPr>
            <a:spLocks noGrp="1"/>
          </p:cNvSpPr>
          <p:nvPr>
            <p:ph type="pic" sz="quarter" idx="10" hasCustomPrompt="1"/>
          </p:nvPr>
        </p:nvSpPr>
        <p:spPr>
          <a:xfrm>
            <a:off x="0" y="0"/>
            <a:ext cx="12192000" cy="6858000"/>
          </a:xfrm>
          <a:prstGeom prst="rect">
            <a:avLst/>
          </a:prstGeom>
        </p:spPr>
        <p:txBody>
          <a:bodyPr/>
          <a:lstStyle>
            <a:lvl1pPr marL="0" indent="0" algn="r">
              <a:buNone/>
              <a:defRPr/>
            </a:lvl1pPr>
          </a:lstStyle>
          <a:p>
            <a:r>
              <a:rPr lang="en-US"/>
              <a:t>Click icon to add background image</a:t>
            </a:r>
          </a:p>
        </p:txBody>
      </p:sp>
      <p:grpSp>
        <p:nvGrpSpPr>
          <p:cNvPr id="15" name="Group 14">
            <a:extLst>
              <a:ext uri="{FF2B5EF4-FFF2-40B4-BE49-F238E27FC236}">
                <a16:creationId xmlns:a16="http://schemas.microsoft.com/office/drawing/2014/main" id="{D7CEA897-EFBD-1543-8377-C58606B92BFD}"/>
              </a:ext>
            </a:extLst>
          </p:cNvPr>
          <p:cNvGrpSpPr/>
          <p:nvPr userDrawn="1"/>
        </p:nvGrpSpPr>
        <p:grpSpPr>
          <a:xfrm>
            <a:off x="0" y="0"/>
            <a:ext cx="8299655" cy="6858000"/>
            <a:chOff x="0" y="0"/>
            <a:chExt cx="8299655" cy="6858000"/>
          </a:xfrm>
        </p:grpSpPr>
        <p:sp>
          <p:nvSpPr>
            <p:cNvPr id="8" name="Pentagon 7">
              <a:extLst>
                <a:ext uri="{FF2B5EF4-FFF2-40B4-BE49-F238E27FC236}">
                  <a16:creationId xmlns:a16="http://schemas.microsoft.com/office/drawing/2014/main" id="{070BFAA9-FFE6-8842-BE89-08D1F45DFF8E}"/>
                </a:ext>
              </a:extLst>
            </p:cNvPr>
            <p:cNvSpPr/>
            <p:nvPr userDrawn="1"/>
          </p:nvSpPr>
          <p:spPr>
            <a:xfrm>
              <a:off x="0" y="0"/>
              <a:ext cx="8228045" cy="6858000"/>
            </a:xfrm>
            <a:prstGeom prst="homePlate">
              <a:avLst/>
            </a:prstGeom>
            <a:solidFill>
              <a:schemeClr val="accent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1"/>
            </a:p>
          </p:txBody>
        </p:sp>
        <p:pic>
          <p:nvPicPr>
            <p:cNvPr id="9" name="Picture 8">
              <a:extLst>
                <a:ext uri="{FF2B5EF4-FFF2-40B4-BE49-F238E27FC236}">
                  <a16:creationId xmlns:a16="http://schemas.microsoft.com/office/drawing/2014/main" id="{D2C00F0E-A445-A54B-B795-7E28E5EB05D8}"/>
                </a:ext>
              </a:extLst>
            </p:cNvPr>
            <p:cNvPicPr>
              <a:picLocks noChangeAspect="1"/>
            </p:cNvPicPr>
            <p:nvPr userDrawn="1"/>
          </p:nvPicPr>
          <p:blipFill>
            <a:blip r:embed="rId2"/>
            <a:stretch>
              <a:fillRect/>
            </a:stretch>
          </p:blipFill>
          <p:spPr>
            <a:xfrm>
              <a:off x="6589367" y="1345559"/>
              <a:ext cx="1710288" cy="4166883"/>
            </a:xfrm>
            <a:prstGeom prst="rect">
              <a:avLst/>
            </a:prstGeom>
          </p:spPr>
        </p:pic>
        <p:pic>
          <p:nvPicPr>
            <p:cNvPr id="10" name="Picture 9">
              <a:extLst>
                <a:ext uri="{FF2B5EF4-FFF2-40B4-BE49-F238E27FC236}">
                  <a16:creationId xmlns:a16="http://schemas.microsoft.com/office/drawing/2014/main" id="{C155F39F-34BD-1E41-86B7-AE6877797BB5}"/>
                </a:ext>
              </a:extLst>
            </p:cNvPr>
            <p:cNvPicPr>
              <a:picLocks noChangeAspect="1"/>
            </p:cNvPicPr>
            <p:nvPr userDrawn="1"/>
          </p:nvPicPr>
          <p:blipFill>
            <a:blip r:embed="rId3"/>
            <a:stretch>
              <a:fillRect/>
            </a:stretch>
          </p:blipFill>
          <p:spPr>
            <a:xfrm>
              <a:off x="645969" y="501536"/>
              <a:ext cx="2848293" cy="455727"/>
            </a:xfrm>
            <a:prstGeom prst="rect">
              <a:avLst/>
            </a:prstGeom>
          </p:spPr>
        </p:pic>
      </p:grpSp>
      <p:sp>
        <p:nvSpPr>
          <p:cNvPr id="7" name="Text Placeholder 7">
            <a:extLst>
              <a:ext uri="{FF2B5EF4-FFF2-40B4-BE49-F238E27FC236}">
                <a16:creationId xmlns:a16="http://schemas.microsoft.com/office/drawing/2014/main" id="{5246AC56-20AE-3541-8F7D-730D3148FC52}"/>
              </a:ext>
            </a:extLst>
          </p:cNvPr>
          <p:cNvSpPr>
            <a:spLocks noGrp="1"/>
          </p:cNvSpPr>
          <p:nvPr>
            <p:ph type="body" sz="quarter" idx="11" hasCustomPrompt="1"/>
          </p:nvPr>
        </p:nvSpPr>
        <p:spPr>
          <a:xfrm>
            <a:off x="645969" y="4023678"/>
            <a:ext cx="4482147" cy="1179554"/>
          </a:xfrm>
          <a:prstGeom prst="rect">
            <a:avLst/>
          </a:prstGeom>
        </p:spPr>
        <p:txBody>
          <a:bodyPr lIns="0" tIns="0" rIns="0" bIns="0">
            <a:spAutoFit/>
          </a:bodyPr>
          <a:lstStyle>
            <a:lvl1pPr marL="0" indent="0">
              <a:buFontTx/>
              <a:buNone/>
              <a:defRPr sz="4200" b="0" i="0">
                <a:solidFill>
                  <a:schemeClr val="bg1"/>
                </a:solidFill>
                <a:latin typeface="Mitr Medium" pitchFamily="2" charset="-34"/>
                <a:cs typeface="Mitr Medium" pitchFamily="2" charset="-34"/>
              </a:defRPr>
            </a:lvl1pPr>
            <a:lvl2pPr marL="457189" indent="0">
              <a:buFontTx/>
              <a:buNone/>
              <a:defRPr/>
            </a:lvl2pPr>
          </a:lstStyle>
          <a:p>
            <a:pPr lvl="0"/>
            <a:r>
              <a:rPr lang="en-US" dirty="0"/>
              <a:t>EDIT MASTER TEXT STYLES</a:t>
            </a:r>
          </a:p>
        </p:txBody>
      </p:sp>
      <p:sp>
        <p:nvSpPr>
          <p:cNvPr id="11" name="Text Placeholder 11">
            <a:extLst>
              <a:ext uri="{FF2B5EF4-FFF2-40B4-BE49-F238E27FC236}">
                <a16:creationId xmlns:a16="http://schemas.microsoft.com/office/drawing/2014/main" id="{EEEC4F91-388C-7742-A90E-60E1456D724E}"/>
              </a:ext>
            </a:extLst>
          </p:cNvPr>
          <p:cNvSpPr>
            <a:spLocks noGrp="1"/>
          </p:cNvSpPr>
          <p:nvPr>
            <p:ph type="body" sz="quarter" idx="12" hasCustomPrompt="1"/>
          </p:nvPr>
        </p:nvSpPr>
        <p:spPr>
          <a:xfrm>
            <a:off x="646604" y="5203825"/>
            <a:ext cx="4481512" cy="819150"/>
          </a:xfrm>
          <a:prstGeom prst="rect">
            <a:avLst/>
          </a:prstGeom>
        </p:spPr>
        <p:txBody>
          <a:bodyPr lIns="0" tIns="0" rIns="0" bIns="0"/>
          <a:lstStyle>
            <a:lvl1pPr marL="0" indent="0">
              <a:buNone/>
              <a:defRPr sz="2000" b="0" i="0">
                <a:solidFill>
                  <a:schemeClr val="bg1"/>
                </a:solidFill>
                <a:latin typeface="Mitr Light" pitchFamily="2" charset="-34"/>
                <a:cs typeface="Mitr Light" pitchFamily="2" charset="-34"/>
              </a:defRPr>
            </a:lvl1pPr>
          </a:lstStyle>
          <a:p>
            <a:pPr lvl="0"/>
            <a:r>
              <a:rPr lang="en-US" dirty="0"/>
              <a:t>Edit Master Text Styles</a:t>
            </a:r>
          </a:p>
        </p:txBody>
      </p:sp>
    </p:spTree>
    <p:extLst>
      <p:ext uri="{BB962C8B-B14F-4D97-AF65-F5344CB8AC3E}">
        <p14:creationId xmlns:p14="http://schemas.microsoft.com/office/powerpoint/2010/main" val="554307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Pag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302424" y="692696"/>
            <a:ext cx="6596239" cy="512448"/>
          </a:xfrm>
          <a:prstGeom prst="rect">
            <a:avLst/>
          </a:prstGeom>
        </p:spPr>
        <p:txBody>
          <a:bodyPr wrap="square" lIns="0" tIns="0" rIns="0" bIns="0" numCol="1" anchor="t" anchorCtr="0">
            <a:spAutoFit/>
          </a:bodyPr>
          <a:lstStyle>
            <a:lvl1pPr marL="9525" indent="0" algn="l">
              <a:tabLst/>
              <a:defRPr sz="3600" b="0" i="0">
                <a:solidFill>
                  <a:schemeClr val="accent1"/>
                </a:solidFill>
                <a:latin typeface="Mitr Medium" pitchFamily="2" charset="-34"/>
                <a:cs typeface="Mitr Medium" pitchFamily="2" charset="-34"/>
              </a:defRPr>
            </a:lvl1pPr>
          </a:lstStyle>
          <a:p>
            <a:r>
              <a:rPr lang="en-US" dirty="0"/>
              <a:t>CONTENT</a:t>
            </a:r>
          </a:p>
        </p:txBody>
      </p:sp>
      <p:pic>
        <p:nvPicPr>
          <p:cNvPr id="8" name="Picture 7">
            <a:extLst>
              <a:ext uri="{FF2B5EF4-FFF2-40B4-BE49-F238E27FC236}">
                <a16:creationId xmlns:a16="http://schemas.microsoft.com/office/drawing/2014/main" id="{ADD825C0-4F86-6344-ACB3-5D1DE41CD26D}"/>
              </a:ext>
            </a:extLst>
          </p:cNvPr>
          <p:cNvPicPr>
            <a:picLocks noChangeAspect="1"/>
          </p:cNvPicPr>
          <p:nvPr userDrawn="1"/>
        </p:nvPicPr>
        <p:blipFill>
          <a:blip r:embed="rId2"/>
          <a:stretch>
            <a:fillRect/>
          </a:stretch>
        </p:blipFill>
        <p:spPr>
          <a:xfrm>
            <a:off x="778134" y="692695"/>
            <a:ext cx="186974" cy="498599"/>
          </a:xfrm>
          <a:prstGeom prst="rect">
            <a:avLst/>
          </a:prstGeom>
        </p:spPr>
      </p:pic>
      <p:sp>
        <p:nvSpPr>
          <p:cNvPr id="15" name="Slide Number Placeholder 5">
            <a:extLst>
              <a:ext uri="{FF2B5EF4-FFF2-40B4-BE49-F238E27FC236}">
                <a16:creationId xmlns:a16="http://schemas.microsoft.com/office/drawing/2014/main" id="{42BCA403-F56A-9946-B665-2EB3D99B9E54}"/>
              </a:ext>
            </a:extLst>
          </p:cNvPr>
          <p:cNvSpPr>
            <a:spLocks noGrp="1"/>
          </p:cNvSpPr>
          <p:nvPr>
            <p:ph type="sldNum" sz="quarter" idx="4"/>
          </p:nvPr>
        </p:nvSpPr>
        <p:spPr>
          <a:xfrm>
            <a:off x="8610600" y="6400800"/>
            <a:ext cx="2743200" cy="320676"/>
          </a:xfrm>
          <a:prstGeom prst="rect">
            <a:avLst/>
          </a:prstGeom>
        </p:spPr>
        <p:txBody>
          <a:bodyPr vert="horz" lIns="91440" tIns="45720" rIns="91440" bIns="45720" rtlCol="0" anchor="ctr"/>
          <a:lstStyle>
            <a:lvl1pPr algn="r">
              <a:defRPr sz="1200" b="0" i="0">
                <a:solidFill>
                  <a:schemeClr val="accent1"/>
                </a:solidFill>
                <a:latin typeface="Mitr Light" pitchFamily="2" charset="-34"/>
                <a:cs typeface="Mitr Light" pitchFamily="2" charset="-34"/>
              </a:defRPr>
            </a:lvl1pPr>
          </a:lstStyle>
          <a:p>
            <a:fld id="{7FA1D1B6-1E77-4A4D-A517-B3E1C945FECB}" type="slidenum">
              <a:rPr lang="en-US" smtClean="0"/>
              <a:pPr/>
              <a:t>‹#›</a:t>
            </a:fld>
            <a:endParaRPr lang="en-US"/>
          </a:p>
        </p:txBody>
      </p:sp>
      <p:pic>
        <p:nvPicPr>
          <p:cNvPr id="16" name="Picture 15">
            <a:extLst>
              <a:ext uri="{FF2B5EF4-FFF2-40B4-BE49-F238E27FC236}">
                <a16:creationId xmlns:a16="http://schemas.microsoft.com/office/drawing/2014/main" id="{E01ED15C-3D45-1B42-A2A1-122214A69294}"/>
              </a:ext>
            </a:extLst>
          </p:cNvPr>
          <p:cNvPicPr>
            <a:picLocks noChangeAspect="1"/>
          </p:cNvPicPr>
          <p:nvPr userDrawn="1"/>
        </p:nvPicPr>
        <p:blipFill>
          <a:blip r:embed="rId3"/>
          <a:stretch>
            <a:fillRect/>
          </a:stretch>
        </p:blipFill>
        <p:spPr>
          <a:xfrm>
            <a:off x="9729601" y="6479207"/>
            <a:ext cx="1024144" cy="163863"/>
          </a:xfrm>
          <a:prstGeom prst="rect">
            <a:avLst/>
          </a:prstGeom>
        </p:spPr>
      </p:pic>
      <p:cxnSp>
        <p:nvCxnSpPr>
          <p:cNvPr id="17" name="Straight Connector 16">
            <a:extLst>
              <a:ext uri="{FF2B5EF4-FFF2-40B4-BE49-F238E27FC236}">
                <a16:creationId xmlns:a16="http://schemas.microsoft.com/office/drawing/2014/main" id="{AFDE1015-C4AB-1744-B7CB-8103ABCE8ACA}"/>
              </a:ext>
            </a:extLst>
          </p:cNvPr>
          <p:cNvCxnSpPr>
            <a:cxnSpLocks/>
          </p:cNvCxnSpPr>
          <p:nvPr userDrawn="1"/>
        </p:nvCxnSpPr>
        <p:spPr>
          <a:xfrm>
            <a:off x="10931236" y="6400800"/>
            <a:ext cx="0" cy="320676"/>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6DCFA493-8467-3E45-8060-F4BB8F7FBFEA}"/>
              </a:ext>
            </a:extLst>
          </p:cNvPr>
          <p:cNvSpPr>
            <a:spLocks noGrp="1"/>
          </p:cNvSpPr>
          <p:nvPr>
            <p:ph type="pic" sz="quarter" idx="16" hasCustomPrompt="1"/>
          </p:nvPr>
        </p:nvSpPr>
        <p:spPr>
          <a:xfrm flipH="1">
            <a:off x="6792000" y="1458000"/>
            <a:ext cx="5400000" cy="5400000"/>
          </a:xfrm>
          <a:prstGeom prst="rtTriangle">
            <a:avLst/>
          </a:prstGeom>
          <a:solidFill>
            <a:schemeClr val="tx2"/>
          </a:solidFill>
        </p:spPr>
        <p:txBody>
          <a:bodyPr/>
          <a:lstStyle/>
          <a:p>
            <a:r>
              <a:rPr lang="en-US"/>
              <a:t>Click the icon to insert picture</a:t>
            </a:r>
          </a:p>
        </p:txBody>
      </p:sp>
      <p:sp>
        <p:nvSpPr>
          <p:cNvPr id="20" name="Text Placeholder 19">
            <a:extLst>
              <a:ext uri="{FF2B5EF4-FFF2-40B4-BE49-F238E27FC236}">
                <a16:creationId xmlns:a16="http://schemas.microsoft.com/office/drawing/2014/main" id="{DA9CA75E-58C1-E34C-AD9D-15B837C5B971}"/>
              </a:ext>
            </a:extLst>
          </p:cNvPr>
          <p:cNvSpPr>
            <a:spLocks noGrp="1"/>
          </p:cNvSpPr>
          <p:nvPr>
            <p:ph type="body" sz="quarter" idx="17"/>
          </p:nvPr>
        </p:nvSpPr>
        <p:spPr>
          <a:xfrm>
            <a:off x="775986" y="1218994"/>
            <a:ext cx="6596238" cy="4348783"/>
          </a:xfrm>
          <a:prstGeom prst="rect">
            <a:avLst/>
          </a:prstGeom>
        </p:spPr>
        <p:txBody>
          <a:bodyPr/>
          <a:lstStyle>
            <a:lvl1pPr marL="457200" indent="-457200">
              <a:lnSpc>
                <a:spcPct val="150000"/>
              </a:lnSpc>
              <a:buFont typeface="+mj-lt"/>
              <a:buAutoNum type="arabicPeriod"/>
              <a:defRPr sz="2000" b="0" i="0">
                <a:latin typeface="Mitr" pitchFamily="2" charset="-34"/>
                <a:cs typeface="Mitr" pitchFamily="2" charset="-34"/>
              </a:defRPr>
            </a:lvl1pPr>
            <a:lvl2pPr marL="457189" indent="0">
              <a:lnSpc>
                <a:spcPct val="150000"/>
              </a:lnSpc>
              <a:buFontTx/>
              <a:buNone/>
              <a:defRPr sz="1400" b="0" i="0">
                <a:latin typeface="Mitr Light" pitchFamily="2" charset="-34"/>
                <a:cs typeface="Mitr Light" pitchFamily="2" charset="-34"/>
              </a:defRPr>
            </a:lvl2pPr>
            <a:lvl3pPr marL="1142971" indent="-228594">
              <a:buFontTx/>
              <a:buBlip>
                <a:blip r:embed="rId4"/>
              </a:buBlip>
              <a:defRPr sz="1400" b="0" i="0">
                <a:latin typeface="Mitr Light" pitchFamily="2" charset="-34"/>
                <a:cs typeface="Mitr Light" pitchFamily="2" charset="-34"/>
              </a:defRPr>
            </a:lvl3pPr>
            <a:lvl4pPr>
              <a:defRPr b="0" i="0">
                <a:latin typeface="Mitr Light" pitchFamily="2" charset="-34"/>
                <a:cs typeface="Mitr Light" pitchFamily="2" charset="-34"/>
              </a:defRPr>
            </a:lvl4pPr>
            <a:lvl5pPr>
              <a:defRPr b="0" i="0">
                <a:latin typeface="Mitr Light" pitchFamily="2" charset="-34"/>
                <a:cs typeface="Mitr Light" pitchFamily="2" charset="-34"/>
              </a:defRPr>
            </a:lvl5pPr>
          </a:lstStyle>
          <a:p>
            <a:pPr lvl="0"/>
            <a:r>
              <a:rPr lang="en-US" dirty="0"/>
              <a:t>Edit Master text styles</a:t>
            </a:r>
          </a:p>
          <a:p>
            <a:pPr lvl="1"/>
            <a:r>
              <a:rPr lang="en-US" dirty="0"/>
              <a:t>Second level</a:t>
            </a:r>
          </a:p>
          <a:p>
            <a:pPr lvl="0"/>
            <a:r>
              <a:rPr lang="en-US" dirty="0"/>
              <a:t>Edit Master text styles</a:t>
            </a:r>
          </a:p>
          <a:p>
            <a:pPr lvl="1"/>
            <a:r>
              <a:rPr lang="en-US" dirty="0"/>
              <a:t>Second level</a:t>
            </a:r>
          </a:p>
          <a:p>
            <a:pPr lvl="0"/>
            <a:r>
              <a:rPr lang="en-US" dirty="0"/>
              <a:t>Edit Master text styles</a:t>
            </a:r>
          </a:p>
          <a:p>
            <a:pPr lvl="1"/>
            <a:r>
              <a:rPr lang="en-US" dirty="0"/>
              <a:t>Second level</a:t>
            </a:r>
          </a:p>
          <a:p>
            <a:pPr lvl="0"/>
            <a:r>
              <a:rPr lang="en-US" dirty="0"/>
              <a:t>Edit Master text styles</a:t>
            </a:r>
          </a:p>
          <a:p>
            <a:pPr lvl="1"/>
            <a:r>
              <a:rPr lang="en-US" dirty="0"/>
              <a:t>Second level</a:t>
            </a:r>
          </a:p>
        </p:txBody>
      </p:sp>
    </p:spTree>
    <p:extLst>
      <p:ext uri="{BB962C8B-B14F-4D97-AF65-F5344CB8AC3E}">
        <p14:creationId xmlns:p14="http://schemas.microsoft.com/office/powerpoint/2010/main" val="1216279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with Bullet Points &amp; Image">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7186613" y="1466263"/>
            <a:ext cx="5005387" cy="4222220"/>
          </a:xfrm>
          <a:prstGeom prst="rect">
            <a:avLst/>
          </a:prstGeo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p>
        </p:txBody>
      </p:sp>
      <p:sp>
        <p:nvSpPr>
          <p:cNvPr id="9" name="Title 1">
            <a:extLst>
              <a:ext uri="{FF2B5EF4-FFF2-40B4-BE49-F238E27FC236}">
                <a16:creationId xmlns:a16="http://schemas.microsoft.com/office/drawing/2014/main" id="{51C34CD9-772C-F846-987B-5FD06D09BB1A}"/>
              </a:ext>
            </a:extLst>
          </p:cNvPr>
          <p:cNvSpPr>
            <a:spLocks noGrp="1"/>
          </p:cNvSpPr>
          <p:nvPr>
            <p:ph type="ctrTitle" hasCustomPrompt="1"/>
          </p:nvPr>
        </p:nvSpPr>
        <p:spPr>
          <a:xfrm>
            <a:off x="1302423" y="692695"/>
            <a:ext cx="5255540" cy="512448"/>
          </a:xfrm>
          <a:prstGeom prst="rect">
            <a:avLst/>
          </a:prstGeom>
        </p:spPr>
        <p:txBody>
          <a:bodyPr wrap="square" lIns="0" tIns="0" rIns="0" bIns="0" numCol="1" anchor="t" anchorCtr="0">
            <a:spAutoFit/>
          </a:bodyPr>
          <a:lstStyle>
            <a:lvl1pPr marL="9525" indent="0" algn="l">
              <a:tabLst/>
              <a:defRPr sz="3600" b="0" i="0">
                <a:solidFill>
                  <a:schemeClr val="accent1"/>
                </a:solidFill>
                <a:latin typeface="Mitr Medium" pitchFamily="2" charset="-34"/>
                <a:cs typeface="Mitr Medium" pitchFamily="2" charset="-34"/>
              </a:defRPr>
            </a:lvl1pPr>
          </a:lstStyle>
          <a:p>
            <a:r>
              <a:rPr lang="en-US" dirty="0"/>
              <a:t>PAGE HEADER</a:t>
            </a:r>
          </a:p>
        </p:txBody>
      </p:sp>
      <p:sp>
        <p:nvSpPr>
          <p:cNvPr id="8" name="Slide Number Placeholder 5">
            <a:extLst>
              <a:ext uri="{FF2B5EF4-FFF2-40B4-BE49-F238E27FC236}">
                <a16:creationId xmlns:a16="http://schemas.microsoft.com/office/drawing/2014/main" id="{6DA1B124-1A3E-C642-A6B8-7A5A6BFF0B5A}"/>
              </a:ext>
            </a:extLst>
          </p:cNvPr>
          <p:cNvSpPr>
            <a:spLocks noGrp="1"/>
          </p:cNvSpPr>
          <p:nvPr>
            <p:ph type="sldNum" sz="quarter" idx="4"/>
          </p:nvPr>
        </p:nvSpPr>
        <p:spPr>
          <a:xfrm>
            <a:off x="8610600" y="6400800"/>
            <a:ext cx="2743200" cy="320676"/>
          </a:xfrm>
          <a:prstGeom prst="rect">
            <a:avLst/>
          </a:prstGeom>
        </p:spPr>
        <p:txBody>
          <a:bodyPr vert="horz" lIns="91440" tIns="45720" rIns="91440" bIns="45720" rtlCol="0" anchor="ctr"/>
          <a:lstStyle>
            <a:lvl1pPr algn="r">
              <a:defRPr sz="1200" b="0" i="0">
                <a:solidFill>
                  <a:schemeClr val="accent1"/>
                </a:solidFill>
                <a:latin typeface="Mitr Light" pitchFamily="2" charset="-34"/>
                <a:cs typeface="Mitr Light" pitchFamily="2" charset="-34"/>
              </a:defRPr>
            </a:lvl1pPr>
          </a:lstStyle>
          <a:p>
            <a:fld id="{7FA1D1B6-1E77-4A4D-A517-B3E1C945FECB}" type="slidenum">
              <a:rPr lang="en-US" smtClean="0"/>
              <a:pPr/>
              <a:t>‹#›</a:t>
            </a:fld>
            <a:endParaRPr lang="en-US"/>
          </a:p>
        </p:txBody>
      </p:sp>
      <p:pic>
        <p:nvPicPr>
          <p:cNvPr id="11" name="Picture 10">
            <a:extLst>
              <a:ext uri="{FF2B5EF4-FFF2-40B4-BE49-F238E27FC236}">
                <a16:creationId xmlns:a16="http://schemas.microsoft.com/office/drawing/2014/main" id="{1141AEAD-524C-BB42-ACBA-9DC11D2D7CF6}"/>
              </a:ext>
            </a:extLst>
          </p:cNvPr>
          <p:cNvPicPr>
            <a:picLocks noChangeAspect="1"/>
          </p:cNvPicPr>
          <p:nvPr userDrawn="1"/>
        </p:nvPicPr>
        <p:blipFill>
          <a:blip r:embed="rId2"/>
          <a:stretch>
            <a:fillRect/>
          </a:stretch>
        </p:blipFill>
        <p:spPr>
          <a:xfrm>
            <a:off x="9729601" y="6479207"/>
            <a:ext cx="1024144" cy="163863"/>
          </a:xfrm>
          <a:prstGeom prst="rect">
            <a:avLst/>
          </a:prstGeom>
        </p:spPr>
      </p:pic>
      <p:cxnSp>
        <p:nvCxnSpPr>
          <p:cNvPr id="13" name="Straight Connector 12">
            <a:extLst>
              <a:ext uri="{FF2B5EF4-FFF2-40B4-BE49-F238E27FC236}">
                <a16:creationId xmlns:a16="http://schemas.microsoft.com/office/drawing/2014/main" id="{3409EA21-50CC-8243-BB18-909EAB832F29}"/>
              </a:ext>
            </a:extLst>
          </p:cNvPr>
          <p:cNvCxnSpPr>
            <a:cxnSpLocks/>
          </p:cNvCxnSpPr>
          <p:nvPr userDrawn="1"/>
        </p:nvCxnSpPr>
        <p:spPr>
          <a:xfrm>
            <a:off x="10931236" y="6400800"/>
            <a:ext cx="0" cy="320676"/>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4C1F9082-55D3-D946-BBCF-0B56EBCA91A7}"/>
              </a:ext>
            </a:extLst>
          </p:cNvPr>
          <p:cNvPicPr>
            <a:picLocks noChangeAspect="1"/>
          </p:cNvPicPr>
          <p:nvPr userDrawn="1"/>
        </p:nvPicPr>
        <p:blipFill>
          <a:blip r:embed="rId3"/>
          <a:stretch>
            <a:fillRect/>
          </a:stretch>
        </p:blipFill>
        <p:spPr>
          <a:xfrm>
            <a:off x="778134" y="692695"/>
            <a:ext cx="186974" cy="498599"/>
          </a:xfrm>
          <a:prstGeom prst="rect">
            <a:avLst/>
          </a:prstGeom>
        </p:spPr>
      </p:pic>
      <p:sp>
        <p:nvSpPr>
          <p:cNvPr id="6" name="Text Placeholder 5">
            <a:extLst>
              <a:ext uri="{FF2B5EF4-FFF2-40B4-BE49-F238E27FC236}">
                <a16:creationId xmlns:a16="http://schemas.microsoft.com/office/drawing/2014/main" id="{B0805EFB-E508-714C-BD08-C6EF86AD9401}"/>
              </a:ext>
            </a:extLst>
          </p:cNvPr>
          <p:cNvSpPr>
            <a:spLocks noGrp="1"/>
          </p:cNvSpPr>
          <p:nvPr>
            <p:ph type="body" sz="quarter" idx="11"/>
          </p:nvPr>
        </p:nvSpPr>
        <p:spPr>
          <a:xfrm>
            <a:off x="777875" y="1466850"/>
            <a:ext cx="5780088" cy="4221163"/>
          </a:xfrm>
          <a:prstGeom prst="rect">
            <a:avLst/>
          </a:prstGeom>
        </p:spPr>
        <p:txBody>
          <a:bodyPr/>
          <a:lstStyle>
            <a:lvl1pPr marL="228594" indent="-228594">
              <a:buFontTx/>
              <a:buBlip>
                <a:blip r:embed="rId4"/>
              </a:buBlip>
              <a:defRPr sz="1400" b="0" i="0">
                <a:latin typeface="Mitr Light" pitchFamily="2" charset="-34"/>
                <a:cs typeface="Mitr Light" pitchFamily="2" charset="-34"/>
              </a:defRPr>
            </a:lvl1pPr>
          </a:lstStyle>
          <a:p>
            <a:pPr lvl="0"/>
            <a:r>
              <a:rPr lang="en-US" dirty="0"/>
              <a:t>Edit Master text styles</a:t>
            </a:r>
          </a:p>
        </p:txBody>
      </p:sp>
    </p:spTree>
    <p:extLst>
      <p:ext uri="{BB962C8B-B14F-4D97-AF65-F5344CB8AC3E}">
        <p14:creationId xmlns:p14="http://schemas.microsoft.com/office/powerpoint/2010/main" val="3086763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lide with Image Only">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 y="1466262"/>
            <a:ext cx="12192000" cy="4777377"/>
          </a:xfrm>
          <a:prstGeom prst="rect">
            <a:avLst/>
          </a:prstGeo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p>
        </p:txBody>
      </p:sp>
      <p:sp>
        <p:nvSpPr>
          <p:cNvPr id="6" name="Slide Number Placeholder 5">
            <a:extLst>
              <a:ext uri="{FF2B5EF4-FFF2-40B4-BE49-F238E27FC236}">
                <a16:creationId xmlns:a16="http://schemas.microsoft.com/office/drawing/2014/main" id="{7F079339-5387-3E43-BEB0-C58CAC025261}"/>
              </a:ext>
            </a:extLst>
          </p:cNvPr>
          <p:cNvSpPr>
            <a:spLocks noGrp="1"/>
          </p:cNvSpPr>
          <p:nvPr>
            <p:ph type="sldNum" sz="quarter" idx="4"/>
          </p:nvPr>
        </p:nvSpPr>
        <p:spPr>
          <a:xfrm>
            <a:off x="8610600" y="6400800"/>
            <a:ext cx="2743200" cy="320676"/>
          </a:xfrm>
          <a:prstGeom prst="rect">
            <a:avLst/>
          </a:prstGeom>
        </p:spPr>
        <p:txBody>
          <a:bodyPr vert="horz" lIns="91440" tIns="45720" rIns="91440" bIns="45720" rtlCol="0" anchor="ctr"/>
          <a:lstStyle>
            <a:lvl1pPr algn="r">
              <a:defRPr sz="1200" b="0" i="0">
                <a:solidFill>
                  <a:schemeClr val="accent1"/>
                </a:solidFill>
                <a:latin typeface="Mitr Light" pitchFamily="2" charset="-34"/>
                <a:cs typeface="Mitr Light" pitchFamily="2" charset="-34"/>
              </a:defRPr>
            </a:lvl1pPr>
          </a:lstStyle>
          <a:p>
            <a:fld id="{7FA1D1B6-1E77-4A4D-A517-B3E1C945FECB}" type="slidenum">
              <a:rPr lang="en-US" smtClean="0"/>
              <a:pPr/>
              <a:t>‹#›</a:t>
            </a:fld>
            <a:endParaRPr lang="en-US"/>
          </a:p>
        </p:txBody>
      </p:sp>
      <p:pic>
        <p:nvPicPr>
          <p:cNvPr id="8" name="Picture 7">
            <a:extLst>
              <a:ext uri="{FF2B5EF4-FFF2-40B4-BE49-F238E27FC236}">
                <a16:creationId xmlns:a16="http://schemas.microsoft.com/office/drawing/2014/main" id="{570E745A-3995-4C45-8124-4D98E788DD28}"/>
              </a:ext>
            </a:extLst>
          </p:cNvPr>
          <p:cNvPicPr>
            <a:picLocks noChangeAspect="1"/>
          </p:cNvPicPr>
          <p:nvPr userDrawn="1"/>
        </p:nvPicPr>
        <p:blipFill>
          <a:blip r:embed="rId2"/>
          <a:stretch>
            <a:fillRect/>
          </a:stretch>
        </p:blipFill>
        <p:spPr>
          <a:xfrm>
            <a:off x="9729601" y="6479207"/>
            <a:ext cx="1024144" cy="163863"/>
          </a:xfrm>
          <a:prstGeom prst="rect">
            <a:avLst/>
          </a:prstGeom>
        </p:spPr>
      </p:pic>
      <p:cxnSp>
        <p:nvCxnSpPr>
          <p:cNvPr id="10" name="Straight Connector 9">
            <a:extLst>
              <a:ext uri="{FF2B5EF4-FFF2-40B4-BE49-F238E27FC236}">
                <a16:creationId xmlns:a16="http://schemas.microsoft.com/office/drawing/2014/main" id="{6C1AFC2C-60EC-5F4A-A4DB-AEBECE06C9E8}"/>
              </a:ext>
            </a:extLst>
          </p:cNvPr>
          <p:cNvCxnSpPr>
            <a:cxnSpLocks/>
          </p:cNvCxnSpPr>
          <p:nvPr userDrawn="1"/>
        </p:nvCxnSpPr>
        <p:spPr>
          <a:xfrm>
            <a:off x="10931236" y="6400800"/>
            <a:ext cx="0" cy="320676"/>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2788A224-D7BF-1349-9152-052FE0A0EE19}"/>
              </a:ext>
            </a:extLst>
          </p:cNvPr>
          <p:cNvSpPr>
            <a:spLocks noGrp="1"/>
          </p:cNvSpPr>
          <p:nvPr>
            <p:ph type="ctrTitle" hasCustomPrompt="1"/>
          </p:nvPr>
        </p:nvSpPr>
        <p:spPr>
          <a:xfrm>
            <a:off x="1302423" y="692695"/>
            <a:ext cx="5255540" cy="512448"/>
          </a:xfrm>
          <a:prstGeom prst="rect">
            <a:avLst/>
          </a:prstGeom>
        </p:spPr>
        <p:txBody>
          <a:bodyPr wrap="square" lIns="0" tIns="0" rIns="0" bIns="0" numCol="1" anchor="t" anchorCtr="0">
            <a:spAutoFit/>
          </a:bodyPr>
          <a:lstStyle>
            <a:lvl1pPr marL="9525" indent="0" algn="l">
              <a:tabLst/>
              <a:defRPr sz="3600" b="0" i="0">
                <a:solidFill>
                  <a:schemeClr val="accent1"/>
                </a:solidFill>
                <a:latin typeface="Mitr Medium" pitchFamily="2" charset="-34"/>
                <a:cs typeface="Mitr Medium" pitchFamily="2" charset="-34"/>
              </a:defRPr>
            </a:lvl1pPr>
          </a:lstStyle>
          <a:p>
            <a:r>
              <a:rPr lang="en-US" dirty="0"/>
              <a:t>PAGE HEADER</a:t>
            </a:r>
          </a:p>
        </p:txBody>
      </p:sp>
      <p:pic>
        <p:nvPicPr>
          <p:cNvPr id="13" name="Picture 12">
            <a:extLst>
              <a:ext uri="{FF2B5EF4-FFF2-40B4-BE49-F238E27FC236}">
                <a16:creationId xmlns:a16="http://schemas.microsoft.com/office/drawing/2014/main" id="{63644455-B092-744F-B22B-0884B61F6183}"/>
              </a:ext>
            </a:extLst>
          </p:cNvPr>
          <p:cNvPicPr>
            <a:picLocks noChangeAspect="1"/>
          </p:cNvPicPr>
          <p:nvPr userDrawn="1"/>
        </p:nvPicPr>
        <p:blipFill>
          <a:blip r:embed="rId3"/>
          <a:stretch>
            <a:fillRect/>
          </a:stretch>
        </p:blipFill>
        <p:spPr>
          <a:xfrm>
            <a:off x="778134" y="692695"/>
            <a:ext cx="186974" cy="498599"/>
          </a:xfrm>
          <a:prstGeom prst="rect">
            <a:avLst/>
          </a:prstGeom>
        </p:spPr>
      </p:pic>
    </p:spTree>
    <p:extLst>
      <p:ext uri="{BB962C8B-B14F-4D97-AF65-F5344CB8AC3E}">
        <p14:creationId xmlns:p14="http://schemas.microsoft.com/office/powerpoint/2010/main" val="1218050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with Text Only">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2D1F8246-9E20-FF49-87BF-13362C4A9872}"/>
              </a:ext>
            </a:extLst>
          </p:cNvPr>
          <p:cNvSpPr>
            <a:spLocks noGrp="1"/>
          </p:cNvSpPr>
          <p:nvPr>
            <p:ph type="sldNum" sz="quarter" idx="4"/>
          </p:nvPr>
        </p:nvSpPr>
        <p:spPr>
          <a:xfrm>
            <a:off x="8610600" y="6400800"/>
            <a:ext cx="2743200" cy="320676"/>
          </a:xfrm>
          <a:prstGeom prst="rect">
            <a:avLst/>
          </a:prstGeom>
        </p:spPr>
        <p:txBody>
          <a:bodyPr vert="horz" lIns="91440" tIns="45720" rIns="91440" bIns="45720" rtlCol="0" anchor="ctr"/>
          <a:lstStyle>
            <a:lvl1pPr algn="r">
              <a:defRPr sz="1200" b="0" i="0">
                <a:solidFill>
                  <a:schemeClr val="accent1"/>
                </a:solidFill>
                <a:latin typeface="Mitr Light" pitchFamily="2" charset="-34"/>
                <a:cs typeface="Mitr Light" pitchFamily="2" charset="-34"/>
              </a:defRPr>
            </a:lvl1pPr>
          </a:lstStyle>
          <a:p>
            <a:fld id="{7FA1D1B6-1E77-4A4D-A517-B3E1C945FECB}" type="slidenum">
              <a:rPr lang="en-US" smtClean="0"/>
              <a:pPr/>
              <a:t>‹#›</a:t>
            </a:fld>
            <a:endParaRPr lang="en-US"/>
          </a:p>
        </p:txBody>
      </p:sp>
      <p:pic>
        <p:nvPicPr>
          <p:cNvPr id="14" name="Picture 13">
            <a:extLst>
              <a:ext uri="{FF2B5EF4-FFF2-40B4-BE49-F238E27FC236}">
                <a16:creationId xmlns:a16="http://schemas.microsoft.com/office/drawing/2014/main" id="{E5550AD9-FDF2-8249-9F5D-F2472282A411}"/>
              </a:ext>
            </a:extLst>
          </p:cNvPr>
          <p:cNvPicPr>
            <a:picLocks noChangeAspect="1"/>
          </p:cNvPicPr>
          <p:nvPr userDrawn="1"/>
        </p:nvPicPr>
        <p:blipFill>
          <a:blip r:embed="rId2"/>
          <a:stretch>
            <a:fillRect/>
          </a:stretch>
        </p:blipFill>
        <p:spPr>
          <a:xfrm>
            <a:off x="9729601" y="6479207"/>
            <a:ext cx="1024144" cy="163863"/>
          </a:xfrm>
          <a:prstGeom prst="rect">
            <a:avLst/>
          </a:prstGeom>
        </p:spPr>
      </p:pic>
      <p:cxnSp>
        <p:nvCxnSpPr>
          <p:cNvPr id="15" name="Straight Connector 14">
            <a:extLst>
              <a:ext uri="{FF2B5EF4-FFF2-40B4-BE49-F238E27FC236}">
                <a16:creationId xmlns:a16="http://schemas.microsoft.com/office/drawing/2014/main" id="{CECDD0DC-E177-2C4B-B764-67F9681BAAA8}"/>
              </a:ext>
            </a:extLst>
          </p:cNvPr>
          <p:cNvCxnSpPr>
            <a:cxnSpLocks/>
          </p:cNvCxnSpPr>
          <p:nvPr userDrawn="1"/>
        </p:nvCxnSpPr>
        <p:spPr>
          <a:xfrm>
            <a:off x="10931236" y="6400800"/>
            <a:ext cx="0" cy="320676"/>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Title 1">
            <a:extLst>
              <a:ext uri="{FF2B5EF4-FFF2-40B4-BE49-F238E27FC236}">
                <a16:creationId xmlns:a16="http://schemas.microsoft.com/office/drawing/2014/main" id="{B7650EE8-969D-B147-A80A-D986D54590BF}"/>
              </a:ext>
            </a:extLst>
          </p:cNvPr>
          <p:cNvSpPr txBox="1">
            <a:spLocks/>
          </p:cNvSpPr>
          <p:nvPr userDrawn="1"/>
        </p:nvSpPr>
        <p:spPr>
          <a:xfrm>
            <a:off x="1302423" y="692695"/>
            <a:ext cx="5255540" cy="512448"/>
          </a:xfrm>
          <a:prstGeom prst="rect">
            <a:avLst/>
          </a:prstGeom>
        </p:spPr>
        <p:txBody>
          <a:bodyPr wrap="square" lIns="0" tIns="0" rIns="0" bIns="0" numCol="1" anchor="t" anchorCtr="0">
            <a:spAutoFit/>
          </a:bodyPr>
          <a:lstStyle>
            <a:lvl1pPr marL="9525" indent="0" algn="l" defTabSz="914377" rtl="0" eaLnBrk="1" latinLnBrk="0" hangingPunct="1">
              <a:lnSpc>
                <a:spcPct val="90000"/>
              </a:lnSpc>
              <a:spcBef>
                <a:spcPct val="0"/>
              </a:spcBef>
              <a:buNone/>
              <a:tabLst/>
              <a:defRPr sz="3600" b="0" i="0" kern="1200">
                <a:solidFill>
                  <a:schemeClr val="accent1"/>
                </a:solidFill>
                <a:latin typeface="Mitr Medium" pitchFamily="2" charset="-34"/>
                <a:ea typeface="+mj-ea"/>
                <a:cs typeface="Mitr Medium" pitchFamily="2" charset="-34"/>
              </a:defRPr>
            </a:lvl1pPr>
          </a:lstStyle>
          <a:p>
            <a:r>
              <a:rPr lang="en-US"/>
              <a:t>PAGE HEADER</a:t>
            </a:r>
          </a:p>
        </p:txBody>
      </p:sp>
      <p:pic>
        <p:nvPicPr>
          <p:cNvPr id="17" name="Picture 16">
            <a:extLst>
              <a:ext uri="{FF2B5EF4-FFF2-40B4-BE49-F238E27FC236}">
                <a16:creationId xmlns:a16="http://schemas.microsoft.com/office/drawing/2014/main" id="{AAE1C52E-E5F0-9A4B-A087-28019F48AD12}"/>
              </a:ext>
            </a:extLst>
          </p:cNvPr>
          <p:cNvPicPr>
            <a:picLocks noChangeAspect="1"/>
          </p:cNvPicPr>
          <p:nvPr userDrawn="1"/>
        </p:nvPicPr>
        <p:blipFill>
          <a:blip r:embed="rId3"/>
          <a:stretch>
            <a:fillRect/>
          </a:stretch>
        </p:blipFill>
        <p:spPr>
          <a:xfrm>
            <a:off x="778134" y="692695"/>
            <a:ext cx="186974" cy="498599"/>
          </a:xfrm>
          <a:prstGeom prst="rect">
            <a:avLst/>
          </a:prstGeom>
        </p:spPr>
      </p:pic>
      <p:sp>
        <p:nvSpPr>
          <p:cNvPr id="4" name="Text Placeholder 3">
            <a:extLst>
              <a:ext uri="{FF2B5EF4-FFF2-40B4-BE49-F238E27FC236}">
                <a16:creationId xmlns:a16="http://schemas.microsoft.com/office/drawing/2014/main" id="{7AE38D59-37FB-4640-803B-F39211421A98}"/>
              </a:ext>
            </a:extLst>
          </p:cNvPr>
          <p:cNvSpPr>
            <a:spLocks noGrp="1"/>
          </p:cNvSpPr>
          <p:nvPr>
            <p:ph type="body" sz="quarter" idx="14" hasCustomPrompt="1"/>
          </p:nvPr>
        </p:nvSpPr>
        <p:spPr>
          <a:xfrm>
            <a:off x="778134" y="1482423"/>
            <a:ext cx="10358438" cy="4538865"/>
          </a:xfrm>
          <a:prstGeom prst="rect">
            <a:avLst/>
          </a:prstGeom>
        </p:spPr>
        <p:txBody>
          <a:bodyPr numCol="2" spcCol="540000"/>
          <a:lstStyle>
            <a:lvl1pPr marL="360000" marR="0" indent="-342900" algn="l" defTabSz="914377" rtl="0" eaLnBrk="1" fontAlgn="auto" latinLnBrk="0" hangingPunct="1">
              <a:lnSpc>
                <a:spcPct val="90000"/>
              </a:lnSpc>
              <a:spcBef>
                <a:spcPts val="1000"/>
              </a:spcBef>
              <a:spcAft>
                <a:spcPts val="0"/>
              </a:spcAft>
              <a:buClr>
                <a:schemeClr val="accent1"/>
              </a:buClr>
              <a:buSzTx/>
              <a:buFont typeface="+mj-lt"/>
              <a:buAutoNum type="arabicPeriod"/>
              <a:tabLst/>
              <a:defRPr sz="2000" b="0" i="0">
                <a:latin typeface="Mitr" pitchFamily="2" charset="-34"/>
                <a:cs typeface="Mitr" pitchFamily="2" charset="-34"/>
              </a:defRPr>
            </a:lvl1pPr>
            <a:lvl2pPr marL="358775" indent="0">
              <a:buFontTx/>
              <a:buNone/>
              <a:tabLst/>
              <a:defRPr sz="1400" b="0" i="0">
                <a:latin typeface="Mitr Light" pitchFamily="2" charset="-34"/>
                <a:cs typeface="Mitr Light" pitchFamily="2" charset="-34"/>
              </a:defRPr>
            </a:lvl2pPr>
            <a:lvl3pPr>
              <a:defRPr b="0" i="0">
                <a:latin typeface="Mitr" pitchFamily="2" charset="-34"/>
                <a:cs typeface="Mitr" pitchFamily="2" charset="-34"/>
              </a:defRPr>
            </a:lvl3pPr>
            <a:lvl4pPr>
              <a:defRPr b="0" i="0">
                <a:latin typeface="Mitr" pitchFamily="2" charset="-34"/>
                <a:cs typeface="Mitr" pitchFamily="2" charset="-34"/>
              </a:defRPr>
            </a:lvl4pPr>
            <a:lvl5pPr>
              <a:defRPr b="0" i="0">
                <a:latin typeface="Mitr" pitchFamily="2" charset="-34"/>
                <a:cs typeface="Mitr" pitchFamily="2" charset="-34"/>
              </a:defRPr>
            </a:lvl5pPr>
          </a:lstStyle>
          <a:p>
            <a:pPr marL="0" marR="0" lvl="0" indent="0" algn="l" defTabSz="914377" rtl="0" eaLnBrk="1" fontAlgn="auto" latinLnBrk="0" hangingPunct="1">
              <a:lnSpc>
                <a:spcPct val="90000"/>
              </a:lnSpc>
              <a:spcBef>
                <a:spcPts val="1000"/>
              </a:spcBef>
              <a:spcAft>
                <a:spcPts val="0"/>
              </a:spcAft>
              <a:buClr>
                <a:schemeClr val="accent1"/>
              </a:buClr>
              <a:buSzTx/>
              <a:buFont typeface="+mj-lt"/>
              <a:buNone/>
              <a:tabLst/>
              <a:defRPr/>
            </a:pPr>
            <a:r>
              <a:rPr lang="en-SG" sz="1400" b="0" i="0" kern="1200" dirty="0">
                <a:solidFill>
                  <a:schemeClr val="tx1"/>
                </a:solidFill>
                <a:effectLst/>
                <a:latin typeface="Mitr Light" pitchFamily="2" charset="-34"/>
                <a:ea typeface="+mn-ea"/>
                <a:cs typeface="Mitr Light" pitchFamily="2" charset="-34"/>
              </a:rPr>
              <a:t>Lorem ipsum </a:t>
            </a:r>
            <a:r>
              <a:rPr lang="en-SG" sz="1400" b="0" i="0" kern="1200" dirty="0" err="1">
                <a:solidFill>
                  <a:schemeClr val="tx1"/>
                </a:solidFill>
                <a:effectLst/>
                <a:latin typeface="Mitr Light" pitchFamily="2" charset="-34"/>
                <a:ea typeface="+mn-ea"/>
                <a:cs typeface="Mitr Light" pitchFamily="2" charset="-34"/>
              </a:rPr>
              <a:t>dolor</a:t>
            </a:r>
            <a:r>
              <a:rPr lang="en-SG" sz="1400" b="0" i="0" kern="1200" dirty="0">
                <a:solidFill>
                  <a:schemeClr val="tx1"/>
                </a:solidFill>
                <a:effectLst/>
                <a:latin typeface="Mitr Light" pitchFamily="2" charset="-34"/>
                <a:ea typeface="+mn-ea"/>
                <a:cs typeface="Mitr Light" pitchFamily="2" charset="-34"/>
              </a:rPr>
              <a:t> sit </a:t>
            </a:r>
            <a:r>
              <a:rPr lang="en-SG" sz="1400" b="0" i="0" kern="1200" dirty="0" err="1">
                <a:solidFill>
                  <a:schemeClr val="tx1"/>
                </a:solidFill>
                <a:effectLst/>
                <a:latin typeface="Mitr Light" pitchFamily="2" charset="-34"/>
                <a:ea typeface="+mn-ea"/>
                <a:cs typeface="Mitr Light" pitchFamily="2" charset="-34"/>
              </a:rPr>
              <a:t>amet</a:t>
            </a:r>
            <a:r>
              <a:rPr lang="en-SG" sz="1400" b="0" i="0" kern="1200" dirty="0">
                <a:solidFill>
                  <a:schemeClr val="tx1"/>
                </a:solidFill>
                <a:effectLst/>
                <a:latin typeface="Mitr Light" pitchFamily="2" charset="-34"/>
                <a:ea typeface="+mn-ea"/>
                <a:cs typeface="Mitr Light" pitchFamily="2" charset="-34"/>
              </a:rPr>
              <a:t>, </a:t>
            </a:r>
            <a:r>
              <a:rPr lang="en-SG" sz="1400" b="0" i="0" kern="1200" dirty="0" err="1">
                <a:solidFill>
                  <a:schemeClr val="tx1"/>
                </a:solidFill>
                <a:effectLst/>
                <a:latin typeface="Mitr Light" pitchFamily="2" charset="-34"/>
                <a:ea typeface="+mn-ea"/>
                <a:cs typeface="Mitr Light" pitchFamily="2" charset="-34"/>
              </a:rPr>
              <a:t>consectetur</a:t>
            </a:r>
            <a:r>
              <a:rPr lang="en-SG" sz="1400" b="0" i="0" kern="1200" dirty="0">
                <a:solidFill>
                  <a:schemeClr val="tx1"/>
                </a:solidFill>
                <a:effectLst/>
                <a:latin typeface="Mitr Light" pitchFamily="2" charset="-34"/>
                <a:ea typeface="+mn-ea"/>
                <a:cs typeface="Mitr Light" pitchFamily="2" charset="-34"/>
              </a:rPr>
              <a:t> </a:t>
            </a:r>
            <a:r>
              <a:rPr lang="en-SG" sz="1400" b="0" i="0" kern="1200" dirty="0" err="1">
                <a:solidFill>
                  <a:schemeClr val="tx1"/>
                </a:solidFill>
                <a:effectLst/>
                <a:latin typeface="Mitr Light" pitchFamily="2" charset="-34"/>
                <a:ea typeface="+mn-ea"/>
                <a:cs typeface="Mitr Light" pitchFamily="2" charset="-34"/>
              </a:rPr>
              <a:t>adipiscing</a:t>
            </a:r>
            <a:r>
              <a:rPr lang="en-SG" sz="1400" b="0" i="0" kern="1200" dirty="0">
                <a:solidFill>
                  <a:schemeClr val="tx1"/>
                </a:solidFill>
                <a:effectLst/>
                <a:latin typeface="Mitr Light" pitchFamily="2" charset="-34"/>
                <a:ea typeface="+mn-ea"/>
                <a:cs typeface="Mitr Light" pitchFamily="2" charset="-34"/>
              </a:rPr>
              <a:t> </a:t>
            </a:r>
            <a:r>
              <a:rPr lang="en-SG" sz="1400" b="0" i="0" kern="1200" dirty="0" err="1">
                <a:solidFill>
                  <a:schemeClr val="tx1"/>
                </a:solidFill>
                <a:effectLst/>
                <a:latin typeface="Mitr Light" pitchFamily="2" charset="-34"/>
                <a:ea typeface="+mn-ea"/>
                <a:cs typeface="Mitr Light" pitchFamily="2" charset="-34"/>
              </a:rPr>
              <a:t>elit</a:t>
            </a:r>
            <a:r>
              <a:rPr lang="en-SG" sz="1400" b="0" i="0" kern="1200" dirty="0">
                <a:solidFill>
                  <a:schemeClr val="tx1"/>
                </a:solidFill>
                <a:effectLst/>
                <a:latin typeface="Mitr Light" pitchFamily="2" charset="-34"/>
                <a:ea typeface="+mn-ea"/>
                <a:cs typeface="Mitr Light" pitchFamily="2" charset="-34"/>
              </a:rPr>
              <a:t>. Maecenas </a:t>
            </a:r>
            <a:r>
              <a:rPr lang="en-SG" sz="1400" b="0" i="0" kern="1200" dirty="0" err="1">
                <a:solidFill>
                  <a:schemeClr val="tx1"/>
                </a:solidFill>
                <a:effectLst/>
                <a:latin typeface="Mitr Light" pitchFamily="2" charset="-34"/>
                <a:ea typeface="+mn-ea"/>
                <a:cs typeface="Mitr Light" pitchFamily="2" charset="-34"/>
              </a:rPr>
              <a:t>tristique</a:t>
            </a:r>
            <a:r>
              <a:rPr lang="en-SG" sz="1400" b="0" i="0" kern="1200" dirty="0">
                <a:solidFill>
                  <a:schemeClr val="tx1"/>
                </a:solidFill>
                <a:effectLst/>
                <a:latin typeface="Mitr Light" pitchFamily="2" charset="-34"/>
                <a:ea typeface="+mn-ea"/>
                <a:cs typeface="Mitr Light" pitchFamily="2" charset="-34"/>
              </a:rPr>
              <a:t> </a:t>
            </a:r>
            <a:r>
              <a:rPr lang="en-SG" sz="1400" b="0" i="0" kern="1200" dirty="0" err="1">
                <a:solidFill>
                  <a:schemeClr val="tx1"/>
                </a:solidFill>
                <a:effectLst/>
                <a:latin typeface="Mitr Light" pitchFamily="2" charset="-34"/>
                <a:ea typeface="+mn-ea"/>
                <a:cs typeface="Mitr Light" pitchFamily="2" charset="-34"/>
              </a:rPr>
              <a:t>euismod</a:t>
            </a:r>
            <a:r>
              <a:rPr lang="en-SG" sz="1400" b="0" i="0" kern="1200" dirty="0">
                <a:solidFill>
                  <a:schemeClr val="tx1"/>
                </a:solidFill>
                <a:effectLst/>
                <a:latin typeface="Mitr Light" pitchFamily="2" charset="-34"/>
                <a:ea typeface="+mn-ea"/>
                <a:cs typeface="Mitr Light" pitchFamily="2" charset="-34"/>
              </a:rPr>
              <a:t> </a:t>
            </a:r>
            <a:r>
              <a:rPr lang="en-SG" sz="1400" b="0" i="0" kern="1200" dirty="0" err="1">
                <a:solidFill>
                  <a:schemeClr val="tx1"/>
                </a:solidFill>
                <a:effectLst/>
                <a:latin typeface="Mitr Light" pitchFamily="2" charset="-34"/>
                <a:ea typeface="+mn-ea"/>
                <a:cs typeface="Mitr Light" pitchFamily="2" charset="-34"/>
              </a:rPr>
              <a:t>consequat</a:t>
            </a:r>
            <a:r>
              <a:rPr lang="en-SG" sz="1400" b="0" i="0" kern="1200" dirty="0">
                <a:solidFill>
                  <a:schemeClr val="tx1"/>
                </a:solidFill>
                <a:effectLst/>
                <a:latin typeface="Mitr Light" pitchFamily="2" charset="-34"/>
                <a:ea typeface="+mn-ea"/>
                <a:cs typeface="Mitr Light" pitchFamily="2" charset="-34"/>
              </a:rPr>
              <a:t>. Morbi </a:t>
            </a:r>
            <a:r>
              <a:rPr lang="en-SG" sz="1400" b="0" i="0" kern="1200" dirty="0" err="1">
                <a:solidFill>
                  <a:schemeClr val="tx1"/>
                </a:solidFill>
                <a:effectLst/>
                <a:latin typeface="Mitr Light" pitchFamily="2" charset="-34"/>
                <a:ea typeface="+mn-ea"/>
                <a:cs typeface="Mitr Light" pitchFamily="2" charset="-34"/>
              </a:rPr>
              <a:t>porttitor</a:t>
            </a:r>
            <a:r>
              <a:rPr lang="en-SG" sz="1400" b="0" i="0" kern="1200" dirty="0">
                <a:solidFill>
                  <a:schemeClr val="tx1"/>
                </a:solidFill>
                <a:effectLst/>
                <a:latin typeface="Mitr Light" pitchFamily="2" charset="-34"/>
                <a:ea typeface="+mn-ea"/>
                <a:cs typeface="Mitr Light" pitchFamily="2" charset="-34"/>
              </a:rPr>
              <a:t> </a:t>
            </a:r>
            <a:r>
              <a:rPr lang="en-SG" sz="1400" b="0" i="0" kern="1200" dirty="0" err="1">
                <a:solidFill>
                  <a:schemeClr val="tx1"/>
                </a:solidFill>
                <a:effectLst/>
                <a:latin typeface="Mitr Light" pitchFamily="2" charset="-34"/>
                <a:ea typeface="+mn-ea"/>
                <a:cs typeface="Mitr Light" pitchFamily="2" charset="-34"/>
              </a:rPr>
              <a:t>risus</a:t>
            </a:r>
            <a:r>
              <a:rPr lang="en-SG" sz="1400" b="0" i="0" kern="1200" dirty="0">
                <a:solidFill>
                  <a:schemeClr val="tx1"/>
                </a:solidFill>
                <a:effectLst/>
                <a:latin typeface="Mitr Light" pitchFamily="2" charset="-34"/>
                <a:ea typeface="+mn-ea"/>
                <a:cs typeface="Mitr Light" pitchFamily="2" charset="-34"/>
              </a:rPr>
              <a:t> dui, id </a:t>
            </a:r>
            <a:r>
              <a:rPr lang="en-SG" sz="1400" b="0" i="0" kern="1200" dirty="0" err="1">
                <a:solidFill>
                  <a:schemeClr val="tx1"/>
                </a:solidFill>
                <a:effectLst/>
                <a:latin typeface="Mitr Light" pitchFamily="2" charset="-34"/>
                <a:ea typeface="+mn-ea"/>
                <a:cs typeface="Mitr Light" pitchFamily="2" charset="-34"/>
              </a:rPr>
              <a:t>rutrum</a:t>
            </a:r>
            <a:r>
              <a:rPr lang="en-SG" sz="1400" b="0" i="0" kern="1200" dirty="0">
                <a:solidFill>
                  <a:schemeClr val="tx1"/>
                </a:solidFill>
                <a:effectLst/>
                <a:latin typeface="Mitr Light" pitchFamily="2" charset="-34"/>
                <a:ea typeface="+mn-ea"/>
                <a:cs typeface="Mitr Light" pitchFamily="2" charset="-34"/>
              </a:rPr>
              <a:t> </a:t>
            </a:r>
            <a:r>
              <a:rPr lang="en-SG" sz="1400" b="0" i="0" kern="1200" dirty="0" err="1">
                <a:solidFill>
                  <a:schemeClr val="tx1"/>
                </a:solidFill>
                <a:effectLst/>
                <a:latin typeface="Mitr Light" pitchFamily="2" charset="-34"/>
                <a:ea typeface="+mn-ea"/>
                <a:cs typeface="Mitr Light" pitchFamily="2" charset="-34"/>
              </a:rPr>
              <a:t>enim</a:t>
            </a:r>
            <a:r>
              <a:rPr lang="en-SG" sz="1400" b="0" i="0" kern="1200" dirty="0">
                <a:solidFill>
                  <a:schemeClr val="tx1"/>
                </a:solidFill>
                <a:effectLst/>
                <a:latin typeface="Mitr Light" pitchFamily="2" charset="-34"/>
                <a:ea typeface="+mn-ea"/>
                <a:cs typeface="Mitr Light" pitchFamily="2" charset="-34"/>
              </a:rPr>
              <a:t> </a:t>
            </a:r>
            <a:r>
              <a:rPr lang="en-SG" sz="1400" b="0" i="0" kern="1200" dirty="0" err="1">
                <a:solidFill>
                  <a:schemeClr val="tx1"/>
                </a:solidFill>
                <a:effectLst/>
                <a:latin typeface="Mitr Light" pitchFamily="2" charset="-34"/>
                <a:ea typeface="+mn-ea"/>
                <a:cs typeface="Mitr Light" pitchFamily="2" charset="-34"/>
              </a:rPr>
              <a:t>blandit</a:t>
            </a:r>
            <a:r>
              <a:rPr lang="en-SG" sz="1400" b="0" i="0" kern="1200" dirty="0">
                <a:solidFill>
                  <a:schemeClr val="tx1"/>
                </a:solidFill>
                <a:effectLst/>
                <a:latin typeface="Mitr Light" pitchFamily="2" charset="-34"/>
                <a:ea typeface="+mn-ea"/>
                <a:cs typeface="Mitr Light" pitchFamily="2" charset="-34"/>
              </a:rPr>
              <a:t> ac. Integer </a:t>
            </a:r>
            <a:r>
              <a:rPr lang="en-SG" sz="1400" b="0" i="0" kern="1200" dirty="0" err="1">
                <a:solidFill>
                  <a:schemeClr val="tx1"/>
                </a:solidFill>
                <a:effectLst/>
                <a:latin typeface="Mitr Light" pitchFamily="2" charset="-34"/>
                <a:ea typeface="+mn-ea"/>
                <a:cs typeface="Mitr Light" pitchFamily="2" charset="-34"/>
              </a:rPr>
              <a:t>congue</a:t>
            </a:r>
            <a:r>
              <a:rPr lang="en-SG" sz="1400" b="0" i="0" kern="1200" dirty="0">
                <a:solidFill>
                  <a:schemeClr val="tx1"/>
                </a:solidFill>
                <a:effectLst/>
                <a:latin typeface="Mitr Light" pitchFamily="2" charset="-34"/>
                <a:ea typeface="+mn-ea"/>
                <a:cs typeface="Mitr Light" pitchFamily="2" charset="-34"/>
              </a:rPr>
              <a:t> libero </a:t>
            </a:r>
            <a:r>
              <a:rPr lang="en-SG" sz="1400" b="0" i="0" kern="1200" dirty="0" err="1">
                <a:solidFill>
                  <a:schemeClr val="tx1"/>
                </a:solidFill>
                <a:effectLst/>
                <a:latin typeface="Mitr Light" pitchFamily="2" charset="-34"/>
                <a:ea typeface="+mn-ea"/>
                <a:cs typeface="Mitr Light" pitchFamily="2" charset="-34"/>
              </a:rPr>
              <a:t>sed</a:t>
            </a:r>
            <a:r>
              <a:rPr lang="en-SG" sz="1400" b="0" i="0" kern="1200" dirty="0">
                <a:solidFill>
                  <a:schemeClr val="tx1"/>
                </a:solidFill>
                <a:effectLst/>
                <a:latin typeface="Mitr Light" pitchFamily="2" charset="-34"/>
                <a:ea typeface="+mn-ea"/>
                <a:cs typeface="Mitr Light" pitchFamily="2" charset="-34"/>
              </a:rPr>
              <a:t> </a:t>
            </a:r>
            <a:r>
              <a:rPr lang="en-SG" sz="1400" b="0" i="0" kern="1200" dirty="0" err="1">
                <a:solidFill>
                  <a:schemeClr val="tx1"/>
                </a:solidFill>
                <a:effectLst/>
                <a:latin typeface="Mitr Light" pitchFamily="2" charset="-34"/>
                <a:ea typeface="+mn-ea"/>
                <a:cs typeface="Mitr Light" pitchFamily="2" charset="-34"/>
              </a:rPr>
              <a:t>tortor</a:t>
            </a:r>
            <a:r>
              <a:rPr lang="en-SG" sz="1400" b="0" i="0" kern="1200" dirty="0">
                <a:solidFill>
                  <a:schemeClr val="tx1"/>
                </a:solidFill>
                <a:effectLst/>
                <a:latin typeface="Mitr Light" pitchFamily="2" charset="-34"/>
                <a:ea typeface="+mn-ea"/>
                <a:cs typeface="Mitr Light" pitchFamily="2" charset="-34"/>
              </a:rPr>
              <a:t> </a:t>
            </a:r>
            <a:r>
              <a:rPr lang="en-SG" sz="1400" b="0" i="0" kern="1200" dirty="0" err="1">
                <a:solidFill>
                  <a:schemeClr val="tx1"/>
                </a:solidFill>
                <a:effectLst/>
                <a:latin typeface="Mitr Light" pitchFamily="2" charset="-34"/>
                <a:ea typeface="+mn-ea"/>
                <a:cs typeface="Mitr Light" pitchFamily="2" charset="-34"/>
              </a:rPr>
              <a:t>facilisis</a:t>
            </a:r>
            <a:r>
              <a:rPr lang="en-SG" sz="1400" b="0" i="0" kern="1200" dirty="0">
                <a:solidFill>
                  <a:schemeClr val="tx1"/>
                </a:solidFill>
                <a:effectLst/>
                <a:latin typeface="Mitr Light" pitchFamily="2" charset="-34"/>
                <a:ea typeface="+mn-ea"/>
                <a:cs typeface="Mitr Light" pitchFamily="2" charset="-34"/>
              </a:rPr>
              <a:t>, </a:t>
            </a:r>
            <a:r>
              <a:rPr lang="en-SG" sz="1400" b="0" i="0" kern="1200" dirty="0" err="1">
                <a:solidFill>
                  <a:schemeClr val="tx1"/>
                </a:solidFill>
                <a:effectLst/>
                <a:latin typeface="Mitr Light" pitchFamily="2" charset="-34"/>
                <a:ea typeface="+mn-ea"/>
                <a:cs typeface="Mitr Light" pitchFamily="2" charset="-34"/>
              </a:rPr>
              <a:t>eu</a:t>
            </a:r>
            <a:r>
              <a:rPr lang="en-SG" sz="1400" b="0" i="0" kern="1200" dirty="0">
                <a:solidFill>
                  <a:schemeClr val="tx1"/>
                </a:solidFill>
                <a:effectLst/>
                <a:latin typeface="Mitr Light" pitchFamily="2" charset="-34"/>
                <a:ea typeface="+mn-ea"/>
                <a:cs typeface="Mitr Light" pitchFamily="2" charset="-34"/>
              </a:rPr>
              <a:t> </a:t>
            </a:r>
            <a:r>
              <a:rPr lang="en-SG" sz="1400" b="0" i="0" kern="1200" dirty="0" err="1">
                <a:solidFill>
                  <a:schemeClr val="tx1"/>
                </a:solidFill>
                <a:effectLst/>
                <a:latin typeface="Mitr Light" pitchFamily="2" charset="-34"/>
                <a:ea typeface="+mn-ea"/>
                <a:cs typeface="Mitr Light" pitchFamily="2" charset="-34"/>
              </a:rPr>
              <a:t>ullamcorper</a:t>
            </a:r>
            <a:r>
              <a:rPr lang="en-SG" sz="1400" b="0" i="0" kern="1200" dirty="0">
                <a:solidFill>
                  <a:schemeClr val="tx1"/>
                </a:solidFill>
                <a:effectLst/>
                <a:latin typeface="Mitr Light" pitchFamily="2" charset="-34"/>
                <a:ea typeface="+mn-ea"/>
                <a:cs typeface="Mitr Light" pitchFamily="2" charset="-34"/>
              </a:rPr>
              <a:t> </a:t>
            </a:r>
            <a:r>
              <a:rPr lang="en-SG" sz="1400" b="0" i="0" kern="1200" dirty="0" err="1">
                <a:solidFill>
                  <a:schemeClr val="tx1"/>
                </a:solidFill>
                <a:effectLst/>
                <a:latin typeface="Mitr Light" pitchFamily="2" charset="-34"/>
                <a:ea typeface="+mn-ea"/>
                <a:cs typeface="Mitr Light" pitchFamily="2" charset="-34"/>
              </a:rPr>
              <a:t>sapien</a:t>
            </a:r>
            <a:r>
              <a:rPr lang="en-SG" sz="1400" b="0" i="0" kern="1200" dirty="0">
                <a:solidFill>
                  <a:schemeClr val="tx1"/>
                </a:solidFill>
                <a:effectLst/>
                <a:latin typeface="Mitr Light" pitchFamily="2" charset="-34"/>
                <a:ea typeface="+mn-ea"/>
                <a:cs typeface="Mitr Light" pitchFamily="2" charset="-34"/>
              </a:rPr>
              <a:t> </a:t>
            </a:r>
            <a:r>
              <a:rPr lang="en-SG" sz="1400" b="0" i="0" kern="1200" dirty="0" err="1">
                <a:solidFill>
                  <a:schemeClr val="tx1"/>
                </a:solidFill>
                <a:effectLst/>
                <a:latin typeface="Mitr Light" pitchFamily="2" charset="-34"/>
                <a:ea typeface="+mn-ea"/>
                <a:cs typeface="Mitr Light" pitchFamily="2" charset="-34"/>
              </a:rPr>
              <a:t>interdum</a:t>
            </a:r>
            <a:r>
              <a:rPr lang="en-SG" sz="1400" b="0" i="0" kern="1200" dirty="0">
                <a:solidFill>
                  <a:schemeClr val="tx1"/>
                </a:solidFill>
                <a:effectLst/>
                <a:latin typeface="Mitr Light" pitchFamily="2" charset="-34"/>
                <a:ea typeface="+mn-ea"/>
                <a:cs typeface="Mitr Light" pitchFamily="2" charset="-34"/>
              </a:rPr>
              <a:t>. </a:t>
            </a:r>
            <a:r>
              <a:rPr lang="en-SG" sz="1400" b="0" i="0" kern="1200" dirty="0" err="1">
                <a:solidFill>
                  <a:schemeClr val="tx1"/>
                </a:solidFill>
                <a:effectLst/>
                <a:latin typeface="Mitr Light" pitchFamily="2" charset="-34"/>
                <a:ea typeface="+mn-ea"/>
                <a:cs typeface="Mitr Light" pitchFamily="2" charset="-34"/>
              </a:rPr>
              <a:t>Aenean</a:t>
            </a:r>
            <a:r>
              <a:rPr lang="en-SG" sz="1400" b="0" i="0" kern="1200" dirty="0">
                <a:solidFill>
                  <a:schemeClr val="tx1"/>
                </a:solidFill>
                <a:effectLst/>
                <a:latin typeface="Mitr Light" pitchFamily="2" charset="-34"/>
                <a:ea typeface="+mn-ea"/>
                <a:cs typeface="Mitr Light" pitchFamily="2" charset="-34"/>
              </a:rPr>
              <a:t> </a:t>
            </a:r>
            <a:r>
              <a:rPr lang="en-SG" sz="1400" b="0" i="0" kern="1200" dirty="0" err="1">
                <a:solidFill>
                  <a:schemeClr val="tx1"/>
                </a:solidFill>
                <a:effectLst/>
                <a:latin typeface="Mitr Light" pitchFamily="2" charset="-34"/>
                <a:ea typeface="+mn-ea"/>
                <a:cs typeface="Mitr Light" pitchFamily="2" charset="-34"/>
              </a:rPr>
              <a:t>ut</a:t>
            </a:r>
            <a:r>
              <a:rPr lang="en-SG" sz="1400" b="0" i="0" kern="1200" dirty="0">
                <a:solidFill>
                  <a:schemeClr val="tx1"/>
                </a:solidFill>
                <a:effectLst/>
                <a:latin typeface="Mitr Light" pitchFamily="2" charset="-34"/>
                <a:ea typeface="+mn-ea"/>
                <a:cs typeface="Mitr Light" pitchFamily="2" charset="-34"/>
              </a:rPr>
              <a:t> </a:t>
            </a:r>
            <a:r>
              <a:rPr lang="en-SG" sz="1400" b="0" i="0" kern="1200" dirty="0" err="1">
                <a:solidFill>
                  <a:schemeClr val="tx1"/>
                </a:solidFill>
                <a:effectLst/>
                <a:latin typeface="Mitr Light" pitchFamily="2" charset="-34"/>
                <a:ea typeface="+mn-ea"/>
                <a:cs typeface="Mitr Light" pitchFamily="2" charset="-34"/>
              </a:rPr>
              <a:t>mattis</a:t>
            </a:r>
            <a:r>
              <a:rPr lang="en-SG" sz="1400" b="0" i="0" kern="1200" dirty="0">
                <a:solidFill>
                  <a:schemeClr val="tx1"/>
                </a:solidFill>
                <a:effectLst/>
                <a:latin typeface="Mitr Light" pitchFamily="2" charset="-34"/>
                <a:ea typeface="+mn-ea"/>
                <a:cs typeface="Mitr Light" pitchFamily="2" charset="-34"/>
              </a:rPr>
              <a:t> nisi. Cras </a:t>
            </a:r>
            <a:r>
              <a:rPr lang="en-SG" sz="1400" b="0" i="0" kern="1200" dirty="0" err="1">
                <a:solidFill>
                  <a:schemeClr val="tx1"/>
                </a:solidFill>
                <a:effectLst/>
                <a:latin typeface="Mitr Light" pitchFamily="2" charset="-34"/>
                <a:ea typeface="+mn-ea"/>
                <a:cs typeface="Mitr Light" pitchFamily="2" charset="-34"/>
              </a:rPr>
              <a:t>nunc</a:t>
            </a:r>
            <a:r>
              <a:rPr lang="en-SG" sz="1400" b="0" i="0" kern="1200" dirty="0">
                <a:solidFill>
                  <a:schemeClr val="tx1"/>
                </a:solidFill>
                <a:effectLst/>
                <a:latin typeface="Mitr Light" pitchFamily="2" charset="-34"/>
                <a:ea typeface="+mn-ea"/>
                <a:cs typeface="Mitr Light" pitchFamily="2" charset="-34"/>
              </a:rPr>
              <a:t> </a:t>
            </a:r>
            <a:r>
              <a:rPr lang="en-SG" sz="1400" b="0" i="0" kern="1200" dirty="0" err="1">
                <a:solidFill>
                  <a:schemeClr val="tx1"/>
                </a:solidFill>
                <a:effectLst/>
                <a:latin typeface="Mitr Light" pitchFamily="2" charset="-34"/>
                <a:ea typeface="+mn-ea"/>
                <a:cs typeface="Mitr Light" pitchFamily="2" charset="-34"/>
              </a:rPr>
              <a:t>nibh</a:t>
            </a:r>
            <a:r>
              <a:rPr lang="en-SG" sz="1400" b="0" i="0" kern="1200" dirty="0">
                <a:solidFill>
                  <a:schemeClr val="tx1"/>
                </a:solidFill>
                <a:effectLst/>
                <a:latin typeface="Mitr Light" pitchFamily="2" charset="-34"/>
                <a:ea typeface="+mn-ea"/>
                <a:cs typeface="Mitr Light" pitchFamily="2" charset="-34"/>
              </a:rPr>
              <a:t>, </a:t>
            </a:r>
            <a:r>
              <a:rPr lang="en-SG" sz="1400" b="0" i="0" kern="1200" dirty="0" err="1">
                <a:solidFill>
                  <a:schemeClr val="tx1"/>
                </a:solidFill>
                <a:effectLst/>
                <a:latin typeface="Mitr Light" pitchFamily="2" charset="-34"/>
                <a:ea typeface="+mn-ea"/>
                <a:cs typeface="Mitr Light" pitchFamily="2" charset="-34"/>
              </a:rPr>
              <a:t>congue</a:t>
            </a:r>
            <a:r>
              <a:rPr lang="en-SG" sz="1400" b="0" i="0" kern="1200" dirty="0">
                <a:solidFill>
                  <a:schemeClr val="tx1"/>
                </a:solidFill>
                <a:effectLst/>
                <a:latin typeface="Mitr Light" pitchFamily="2" charset="-34"/>
                <a:ea typeface="+mn-ea"/>
                <a:cs typeface="Mitr Light" pitchFamily="2" charset="-34"/>
              </a:rPr>
              <a:t> </a:t>
            </a:r>
            <a:r>
              <a:rPr lang="en-SG" sz="1400" b="0" i="0" kern="1200" dirty="0" err="1">
                <a:solidFill>
                  <a:schemeClr val="tx1"/>
                </a:solidFill>
                <a:effectLst/>
                <a:latin typeface="Mitr Light" pitchFamily="2" charset="-34"/>
                <a:ea typeface="+mn-ea"/>
                <a:cs typeface="Mitr Light" pitchFamily="2" charset="-34"/>
              </a:rPr>
              <a:t>ut</a:t>
            </a:r>
            <a:r>
              <a:rPr lang="en-SG" sz="1400" b="0" i="0" kern="1200" dirty="0">
                <a:solidFill>
                  <a:schemeClr val="tx1"/>
                </a:solidFill>
                <a:effectLst/>
                <a:latin typeface="Mitr Light" pitchFamily="2" charset="-34"/>
                <a:ea typeface="+mn-ea"/>
                <a:cs typeface="Mitr Light" pitchFamily="2" charset="-34"/>
              </a:rPr>
              <a:t> ipsum </a:t>
            </a:r>
            <a:r>
              <a:rPr lang="en-SG" sz="1400" b="0" i="0" kern="1200" dirty="0" err="1">
                <a:solidFill>
                  <a:schemeClr val="tx1"/>
                </a:solidFill>
                <a:effectLst/>
                <a:latin typeface="Mitr Light" pitchFamily="2" charset="-34"/>
                <a:ea typeface="+mn-ea"/>
                <a:cs typeface="Mitr Light" pitchFamily="2" charset="-34"/>
              </a:rPr>
              <a:t>varius</a:t>
            </a:r>
            <a:r>
              <a:rPr lang="en-SG" sz="1400" b="0" i="0" kern="1200" dirty="0">
                <a:solidFill>
                  <a:schemeClr val="tx1"/>
                </a:solidFill>
                <a:effectLst/>
                <a:latin typeface="Mitr Light" pitchFamily="2" charset="-34"/>
                <a:ea typeface="+mn-ea"/>
                <a:cs typeface="Mitr Light" pitchFamily="2" charset="-34"/>
              </a:rPr>
              <a:t>, porta </a:t>
            </a:r>
            <a:r>
              <a:rPr lang="en-SG" sz="1400" b="0" i="0" kern="1200" dirty="0" err="1">
                <a:solidFill>
                  <a:schemeClr val="tx1"/>
                </a:solidFill>
                <a:effectLst/>
                <a:latin typeface="Mitr Light" pitchFamily="2" charset="-34"/>
                <a:ea typeface="+mn-ea"/>
                <a:cs typeface="Mitr Light" pitchFamily="2" charset="-34"/>
              </a:rPr>
              <a:t>scelerisque</a:t>
            </a:r>
            <a:r>
              <a:rPr lang="en-SG" sz="1400" b="0" i="0" kern="1200" dirty="0">
                <a:solidFill>
                  <a:schemeClr val="tx1"/>
                </a:solidFill>
                <a:effectLst/>
                <a:latin typeface="Mitr Light" pitchFamily="2" charset="-34"/>
                <a:ea typeface="+mn-ea"/>
                <a:cs typeface="Mitr Light" pitchFamily="2" charset="-34"/>
              </a:rPr>
              <a:t> </a:t>
            </a:r>
            <a:r>
              <a:rPr lang="en-SG" sz="1400" b="0" i="0" kern="1200" dirty="0" err="1">
                <a:solidFill>
                  <a:schemeClr val="tx1"/>
                </a:solidFill>
                <a:effectLst/>
                <a:latin typeface="Mitr Light" pitchFamily="2" charset="-34"/>
                <a:ea typeface="+mn-ea"/>
                <a:cs typeface="Mitr Light" pitchFamily="2" charset="-34"/>
              </a:rPr>
              <a:t>justo</a:t>
            </a:r>
            <a:r>
              <a:rPr lang="en-SG" sz="1400" b="0" i="0" kern="1200" dirty="0">
                <a:solidFill>
                  <a:schemeClr val="tx1"/>
                </a:solidFill>
                <a:effectLst/>
                <a:latin typeface="Mitr Light" pitchFamily="2" charset="-34"/>
                <a:ea typeface="+mn-ea"/>
                <a:cs typeface="Mitr Light" pitchFamily="2" charset="-34"/>
              </a:rPr>
              <a:t>.</a:t>
            </a:r>
          </a:p>
          <a:p>
            <a:pPr marL="0" marR="0" lvl="0" indent="0" algn="l" defTabSz="914377" rtl="0" eaLnBrk="1" fontAlgn="auto" latinLnBrk="0" hangingPunct="1">
              <a:lnSpc>
                <a:spcPct val="90000"/>
              </a:lnSpc>
              <a:spcBef>
                <a:spcPts val="1000"/>
              </a:spcBef>
              <a:spcAft>
                <a:spcPts val="0"/>
              </a:spcAft>
              <a:buClr>
                <a:schemeClr val="accent1"/>
              </a:buClr>
              <a:buSzTx/>
              <a:buFont typeface="+mj-lt"/>
              <a:buNone/>
              <a:tabLst/>
              <a:defRPr/>
            </a:pPr>
            <a:endParaRPr lang="en-SG" sz="1400" b="0" i="0" kern="1200" dirty="0">
              <a:solidFill>
                <a:schemeClr val="tx1"/>
              </a:solidFill>
              <a:effectLst/>
              <a:latin typeface="Mitr Light" pitchFamily="2" charset="-34"/>
              <a:ea typeface="+mn-ea"/>
              <a:cs typeface="Mitr Light" pitchFamily="2" charset="-34"/>
            </a:endParaRPr>
          </a:p>
          <a:p>
            <a:pPr lvl="0"/>
            <a:r>
              <a:rPr lang="en-US" dirty="0"/>
              <a:t>Edit Master text styles</a:t>
            </a:r>
          </a:p>
          <a:p>
            <a:pPr lvl="1"/>
            <a:r>
              <a:rPr lang="en-US" dirty="0"/>
              <a:t>Second level</a:t>
            </a:r>
          </a:p>
          <a:p>
            <a:pPr lvl="1"/>
            <a:endParaRPr lang="en-US" dirty="0"/>
          </a:p>
          <a:p>
            <a:pPr lvl="1"/>
            <a:endParaRPr lang="en-US" dirty="0"/>
          </a:p>
          <a:p>
            <a:pPr lvl="1"/>
            <a:endParaRPr lang="en-US" dirty="0"/>
          </a:p>
          <a:p>
            <a:pPr lvl="0"/>
            <a:r>
              <a:rPr lang="en-US" dirty="0"/>
              <a:t>Edit Master text styles</a:t>
            </a:r>
          </a:p>
          <a:p>
            <a:pPr lvl="1"/>
            <a:r>
              <a:rPr lang="en-US" dirty="0"/>
              <a:t>Second level</a:t>
            </a:r>
          </a:p>
          <a:p>
            <a:pPr lvl="1"/>
            <a:endParaRPr lang="en-US" dirty="0"/>
          </a:p>
          <a:p>
            <a:pPr lvl="1"/>
            <a:endParaRPr lang="en-US" dirty="0"/>
          </a:p>
          <a:p>
            <a:pPr lvl="1"/>
            <a:endParaRPr lang="en-US" dirty="0"/>
          </a:p>
          <a:p>
            <a:pPr lvl="0"/>
            <a:r>
              <a:rPr lang="en-US" dirty="0"/>
              <a:t>Edit Master text styles</a:t>
            </a:r>
          </a:p>
          <a:p>
            <a:pPr lvl="1"/>
            <a:r>
              <a:rPr lang="en-US" dirty="0"/>
              <a:t>Second level</a:t>
            </a:r>
          </a:p>
          <a:p>
            <a:pPr lvl="1"/>
            <a:endParaRPr lang="en-US" dirty="0"/>
          </a:p>
          <a:p>
            <a:pPr lvl="1"/>
            <a:endParaRPr lang="en-US" dirty="0"/>
          </a:p>
          <a:p>
            <a:pPr lvl="1"/>
            <a:endParaRPr lang="en-US" dirty="0"/>
          </a:p>
          <a:p>
            <a:pPr lvl="0"/>
            <a:r>
              <a:rPr lang="en-US" dirty="0"/>
              <a:t>Edit Master text styles</a:t>
            </a:r>
          </a:p>
          <a:p>
            <a:pPr lvl="1"/>
            <a:r>
              <a:rPr lang="en-US" dirty="0"/>
              <a:t>Second level</a:t>
            </a:r>
          </a:p>
          <a:p>
            <a:pPr lvl="1"/>
            <a:endParaRPr lang="en-US" dirty="0"/>
          </a:p>
          <a:p>
            <a:pPr lvl="1"/>
            <a:endParaRPr lang="en-US" dirty="0"/>
          </a:p>
          <a:p>
            <a:pPr lvl="1"/>
            <a:endParaRPr lang="en-US" dirty="0"/>
          </a:p>
          <a:p>
            <a:pPr lvl="0"/>
            <a:r>
              <a:rPr lang="en-US" dirty="0"/>
              <a:t>Edit Master text styles</a:t>
            </a:r>
          </a:p>
          <a:p>
            <a:pPr lvl="1"/>
            <a:r>
              <a:rPr lang="en-US" dirty="0"/>
              <a:t>Second level</a:t>
            </a:r>
          </a:p>
          <a:p>
            <a:pPr lvl="1"/>
            <a:endParaRPr lang="en-US" dirty="0"/>
          </a:p>
        </p:txBody>
      </p:sp>
    </p:spTree>
    <p:extLst>
      <p:ext uri="{BB962C8B-B14F-4D97-AF65-F5344CB8AC3E}">
        <p14:creationId xmlns:p14="http://schemas.microsoft.com/office/powerpoint/2010/main" val="4054510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Page">
    <p:bg>
      <p:bgPr>
        <a:solidFill>
          <a:schemeClr val="accent2"/>
        </a:solidFill>
        <a:effectLst/>
      </p:bgPr>
    </p:bg>
    <p:spTree>
      <p:nvGrpSpPr>
        <p:cNvPr id="1" name=""/>
        <p:cNvGrpSpPr/>
        <p:nvPr/>
      </p:nvGrpSpPr>
      <p:grpSpPr>
        <a:xfrm>
          <a:off x="0" y="0"/>
          <a:ext cx="0" cy="0"/>
          <a:chOff x="0" y="0"/>
          <a:chExt cx="0" cy="0"/>
        </a:xfrm>
      </p:grpSpPr>
      <p:sp>
        <p:nvSpPr>
          <p:cNvPr id="4" name="Picture Placeholder 5">
            <a:extLst>
              <a:ext uri="{FF2B5EF4-FFF2-40B4-BE49-F238E27FC236}">
                <a16:creationId xmlns:a16="http://schemas.microsoft.com/office/drawing/2014/main" id="{1A34A4B4-E3DB-E240-A7B1-094164962F3C}"/>
              </a:ext>
            </a:extLst>
          </p:cNvPr>
          <p:cNvSpPr>
            <a:spLocks noGrp="1"/>
          </p:cNvSpPr>
          <p:nvPr>
            <p:ph type="pic" sz="quarter" idx="16" hasCustomPrompt="1"/>
          </p:nvPr>
        </p:nvSpPr>
        <p:spPr>
          <a:xfrm flipH="1">
            <a:off x="6792000" y="1458000"/>
            <a:ext cx="5400000" cy="5400000"/>
          </a:xfrm>
          <a:prstGeom prst="rtTriangle">
            <a:avLst/>
          </a:prstGeom>
          <a:solidFill>
            <a:schemeClr val="tx2"/>
          </a:solidFill>
        </p:spPr>
        <p:txBody>
          <a:bodyPr anchor="b"/>
          <a:lstStyle>
            <a:lvl1pPr algn="l">
              <a:defRPr/>
            </a:lvl1pPr>
          </a:lstStyle>
          <a:p>
            <a:r>
              <a:rPr lang="en-US"/>
              <a:t>Click the icon to insert picture</a:t>
            </a:r>
          </a:p>
        </p:txBody>
      </p:sp>
      <p:pic>
        <p:nvPicPr>
          <p:cNvPr id="9" name="Picture 8">
            <a:extLst>
              <a:ext uri="{FF2B5EF4-FFF2-40B4-BE49-F238E27FC236}">
                <a16:creationId xmlns:a16="http://schemas.microsoft.com/office/drawing/2014/main" id="{92377AB1-0C50-EF46-A1B9-FCAD40B7430A}"/>
              </a:ext>
            </a:extLst>
          </p:cNvPr>
          <p:cNvPicPr>
            <a:picLocks noChangeAspect="1"/>
          </p:cNvPicPr>
          <p:nvPr userDrawn="1"/>
        </p:nvPicPr>
        <p:blipFill rotWithShape="1">
          <a:blip r:embed="rId2"/>
          <a:srcRect l="25356" t="29016" r="24288" b="6364"/>
          <a:stretch/>
        </p:blipFill>
        <p:spPr>
          <a:xfrm>
            <a:off x="5003800" y="2667001"/>
            <a:ext cx="7188200" cy="4191000"/>
          </a:xfrm>
          <a:prstGeom prst="rect">
            <a:avLst/>
          </a:prstGeom>
        </p:spPr>
      </p:pic>
      <p:sp>
        <p:nvSpPr>
          <p:cNvPr id="7" name="Text Placeholder 2">
            <a:extLst>
              <a:ext uri="{FF2B5EF4-FFF2-40B4-BE49-F238E27FC236}">
                <a16:creationId xmlns:a16="http://schemas.microsoft.com/office/drawing/2014/main" id="{28AF5203-318A-F242-9E03-13FE7256A8D5}"/>
              </a:ext>
            </a:extLst>
          </p:cNvPr>
          <p:cNvSpPr>
            <a:spLocks noGrp="1"/>
          </p:cNvSpPr>
          <p:nvPr>
            <p:ph type="body" sz="quarter" idx="17" hasCustomPrompt="1"/>
          </p:nvPr>
        </p:nvSpPr>
        <p:spPr>
          <a:xfrm>
            <a:off x="983432" y="2839223"/>
            <a:ext cx="4535487" cy="1179554"/>
          </a:xfrm>
          <a:prstGeom prst="rect">
            <a:avLst/>
          </a:prstGeom>
        </p:spPr>
        <p:txBody>
          <a:bodyPr lIns="0" tIns="0" rIns="0" bIns="0">
            <a:spAutoFit/>
          </a:bodyPr>
          <a:lstStyle>
            <a:lvl1pPr marL="0" indent="0" algn="l">
              <a:buFontTx/>
              <a:buNone/>
              <a:defRPr sz="4200" b="0" i="0">
                <a:solidFill>
                  <a:schemeClr val="bg1"/>
                </a:solidFill>
                <a:latin typeface="Mitr Medium" pitchFamily="2" charset="-34"/>
                <a:cs typeface="Mitr Medium" pitchFamily="2" charset="-34"/>
              </a:defRPr>
            </a:lvl1pPr>
          </a:lstStyle>
          <a:p>
            <a:pPr lvl="0"/>
            <a:r>
              <a:rPr lang="en-US" dirty="0"/>
              <a:t>EDIT MASTER TEXT STYLES</a:t>
            </a:r>
          </a:p>
        </p:txBody>
      </p:sp>
    </p:spTree>
    <p:extLst>
      <p:ext uri="{BB962C8B-B14F-4D97-AF65-F5344CB8AC3E}">
        <p14:creationId xmlns:p14="http://schemas.microsoft.com/office/powerpoint/2010/main" val="1881090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d of Slide">
    <p:bg>
      <p:bgPr>
        <a:solidFill>
          <a:schemeClr val="accent2"/>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A22AE95-C3FE-C14C-B074-9C06183A9E82}"/>
              </a:ext>
            </a:extLst>
          </p:cNvPr>
          <p:cNvSpPr>
            <a:spLocks noGrp="1"/>
          </p:cNvSpPr>
          <p:nvPr>
            <p:ph type="pic" sz="quarter" idx="10"/>
          </p:nvPr>
        </p:nvSpPr>
        <p:spPr>
          <a:xfrm>
            <a:off x="0" y="0"/>
            <a:ext cx="6831045" cy="6858000"/>
          </a:xfrm>
          <a:prstGeom prst="homePlate">
            <a:avLst/>
          </a:prstGeom>
          <a:solidFill>
            <a:schemeClr val="tx2"/>
          </a:solidFill>
        </p:spPr>
        <p:txBody>
          <a:bodyPr/>
          <a:lstStyle/>
          <a:p>
            <a:endParaRPr lang="en-US"/>
          </a:p>
        </p:txBody>
      </p:sp>
      <p:pic>
        <p:nvPicPr>
          <p:cNvPr id="9" name="Picture 8">
            <a:extLst>
              <a:ext uri="{FF2B5EF4-FFF2-40B4-BE49-F238E27FC236}">
                <a16:creationId xmlns:a16="http://schemas.microsoft.com/office/drawing/2014/main" id="{1543C46F-0030-8B4B-B767-A3CC6D45320C}"/>
              </a:ext>
            </a:extLst>
          </p:cNvPr>
          <p:cNvPicPr>
            <a:picLocks noChangeAspect="1"/>
          </p:cNvPicPr>
          <p:nvPr userDrawn="1"/>
        </p:nvPicPr>
        <p:blipFill>
          <a:blip r:embed="rId2"/>
          <a:stretch>
            <a:fillRect/>
          </a:stretch>
        </p:blipFill>
        <p:spPr>
          <a:xfrm>
            <a:off x="5192367" y="1345559"/>
            <a:ext cx="1710288" cy="4166883"/>
          </a:xfrm>
          <a:prstGeom prst="rect">
            <a:avLst/>
          </a:prstGeom>
        </p:spPr>
      </p:pic>
      <p:pic>
        <p:nvPicPr>
          <p:cNvPr id="10" name="Picture 9">
            <a:extLst>
              <a:ext uri="{FF2B5EF4-FFF2-40B4-BE49-F238E27FC236}">
                <a16:creationId xmlns:a16="http://schemas.microsoft.com/office/drawing/2014/main" id="{04161927-BFA1-8743-89CD-0049167C91A3}"/>
              </a:ext>
            </a:extLst>
          </p:cNvPr>
          <p:cNvPicPr>
            <a:picLocks noChangeAspect="1"/>
          </p:cNvPicPr>
          <p:nvPr userDrawn="1"/>
        </p:nvPicPr>
        <p:blipFill>
          <a:blip r:embed="rId3"/>
          <a:stretch>
            <a:fillRect/>
          </a:stretch>
        </p:blipFill>
        <p:spPr>
          <a:xfrm>
            <a:off x="8735869" y="501536"/>
            <a:ext cx="2848293" cy="455727"/>
          </a:xfrm>
          <a:prstGeom prst="rect">
            <a:avLst/>
          </a:prstGeom>
        </p:spPr>
      </p:pic>
      <p:sp>
        <p:nvSpPr>
          <p:cNvPr id="11" name="TextBox 10">
            <a:extLst>
              <a:ext uri="{FF2B5EF4-FFF2-40B4-BE49-F238E27FC236}">
                <a16:creationId xmlns:a16="http://schemas.microsoft.com/office/drawing/2014/main" id="{4DEB6291-AB12-754A-AA2F-2861A8D9A5BD}"/>
              </a:ext>
            </a:extLst>
          </p:cNvPr>
          <p:cNvSpPr txBox="1"/>
          <p:nvPr userDrawn="1"/>
        </p:nvSpPr>
        <p:spPr>
          <a:xfrm>
            <a:off x="9480376" y="6261100"/>
            <a:ext cx="2103786" cy="336252"/>
          </a:xfrm>
          <a:prstGeom prst="rect">
            <a:avLst/>
          </a:prstGeom>
          <a:solidFill>
            <a:schemeClr val="accent2"/>
          </a:solidFill>
        </p:spPr>
        <p:txBody>
          <a:bodyPr wrap="square" lIns="0" tIns="0" rIns="0" bIns="0" rtlCol="0">
            <a:noAutofit/>
          </a:bodyPr>
          <a:lstStyle/>
          <a:p>
            <a:pPr algn="r"/>
            <a:r>
              <a:rPr lang="en-US" sz="1600" b="0" i="0" err="1">
                <a:solidFill>
                  <a:schemeClr val="accent1"/>
                </a:solidFill>
                <a:latin typeface="Mitr Medium" pitchFamily="2" charset="-34"/>
                <a:cs typeface="Mitr Medium" pitchFamily="2" charset="-34"/>
              </a:rPr>
              <a:t>becamex.com.vn</a:t>
            </a:r>
            <a:endParaRPr lang="en-US" sz="1600" b="0" i="0">
              <a:solidFill>
                <a:schemeClr val="accent1"/>
              </a:solidFill>
              <a:latin typeface="Mitr Medium" pitchFamily="2" charset="-34"/>
              <a:cs typeface="Mitr Medium" pitchFamily="2" charset="-34"/>
            </a:endParaRPr>
          </a:p>
        </p:txBody>
      </p:sp>
      <p:sp>
        <p:nvSpPr>
          <p:cNvPr id="12" name="Text Placeholder 2">
            <a:extLst>
              <a:ext uri="{FF2B5EF4-FFF2-40B4-BE49-F238E27FC236}">
                <a16:creationId xmlns:a16="http://schemas.microsoft.com/office/drawing/2014/main" id="{7F750F8E-94AD-7A48-94AF-D48050544E44}"/>
              </a:ext>
            </a:extLst>
          </p:cNvPr>
          <p:cNvSpPr>
            <a:spLocks noGrp="1"/>
          </p:cNvSpPr>
          <p:nvPr>
            <p:ph type="body" sz="quarter" idx="17" hasCustomPrompt="1"/>
          </p:nvPr>
        </p:nvSpPr>
        <p:spPr>
          <a:xfrm>
            <a:off x="7048675" y="2839223"/>
            <a:ext cx="4535487" cy="1179554"/>
          </a:xfrm>
          <a:prstGeom prst="rect">
            <a:avLst/>
          </a:prstGeom>
        </p:spPr>
        <p:txBody>
          <a:bodyPr lIns="0" tIns="0" rIns="0" bIns="0">
            <a:spAutoFit/>
          </a:bodyPr>
          <a:lstStyle>
            <a:lvl1pPr marL="0" indent="0" algn="r">
              <a:buFontTx/>
              <a:buNone/>
              <a:defRPr sz="4200" b="0" i="0">
                <a:solidFill>
                  <a:schemeClr val="bg1"/>
                </a:solidFill>
                <a:latin typeface="Mitr Medium" pitchFamily="2" charset="-34"/>
                <a:cs typeface="Mitr Medium" pitchFamily="2" charset="-34"/>
              </a:defRPr>
            </a:lvl1pPr>
          </a:lstStyle>
          <a:p>
            <a:pPr lvl="0"/>
            <a:r>
              <a:rPr lang="en-US" dirty="0"/>
              <a:t>EDIT MASTER TEXT STYLES</a:t>
            </a:r>
          </a:p>
        </p:txBody>
      </p:sp>
    </p:spTree>
    <p:extLst>
      <p:ext uri="{BB962C8B-B14F-4D97-AF65-F5344CB8AC3E}">
        <p14:creationId xmlns:p14="http://schemas.microsoft.com/office/powerpoint/2010/main" val="901489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End of Slide">
  <p:cSld name="1_End of Slide">
    <p:bg>
      <p:bgPr>
        <a:solidFill>
          <a:schemeClr val="accent2"/>
        </a:solidFill>
        <a:effectLst/>
      </p:bgPr>
    </p:bg>
    <p:spTree>
      <p:nvGrpSpPr>
        <p:cNvPr id="1" name="Shape 26"/>
        <p:cNvGrpSpPr/>
        <p:nvPr/>
      </p:nvGrpSpPr>
      <p:grpSpPr>
        <a:xfrm>
          <a:off x="0" y="0"/>
          <a:ext cx="0" cy="0"/>
          <a:chOff x="0" y="0"/>
          <a:chExt cx="0" cy="0"/>
        </a:xfrm>
      </p:grpSpPr>
      <p:sp>
        <p:nvSpPr>
          <p:cNvPr id="27" name="Google Shape;27;p4"/>
          <p:cNvSpPr>
            <a:spLocks noGrp="1"/>
          </p:cNvSpPr>
          <p:nvPr>
            <p:ph type="pic" idx="2"/>
          </p:nvPr>
        </p:nvSpPr>
        <p:spPr>
          <a:xfrm>
            <a:off x="0" y="0"/>
            <a:ext cx="6831045" cy="6858000"/>
          </a:xfrm>
          <a:prstGeom prst="homePlate">
            <a:avLst>
              <a:gd name="adj" fmla="val 50000"/>
            </a:avLst>
          </a:prstGeom>
          <a:solidFill>
            <a:schemeClr val="dk2"/>
          </a:solid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28" name="Google Shape;28;p4"/>
          <p:cNvPicPr preferRelativeResize="0"/>
          <p:nvPr/>
        </p:nvPicPr>
        <p:blipFill rotWithShape="1">
          <a:blip r:embed="rId2">
            <a:alphaModFix/>
          </a:blip>
          <a:srcRect/>
          <a:stretch/>
        </p:blipFill>
        <p:spPr>
          <a:xfrm>
            <a:off x="5192367" y="1345559"/>
            <a:ext cx="1710288" cy="4166883"/>
          </a:xfrm>
          <a:prstGeom prst="rect">
            <a:avLst/>
          </a:prstGeom>
          <a:noFill/>
          <a:ln>
            <a:noFill/>
          </a:ln>
        </p:spPr>
      </p:pic>
      <p:pic>
        <p:nvPicPr>
          <p:cNvPr id="29" name="Google Shape;29;p4"/>
          <p:cNvPicPr preferRelativeResize="0"/>
          <p:nvPr/>
        </p:nvPicPr>
        <p:blipFill rotWithShape="1">
          <a:blip r:embed="rId3">
            <a:alphaModFix/>
          </a:blip>
          <a:srcRect/>
          <a:stretch/>
        </p:blipFill>
        <p:spPr>
          <a:xfrm>
            <a:off x="8735869" y="501536"/>
            <a:ext cx="2848293" cy="455727"/>
          </a:xfrm>
          <a:prstGeom prst="rect">
            <a:avLst/>
          </a:prstGeom>
          <a:noFill/>
          <a:ln>
            <a:noFill/>
          </a:ln>
        </p:spPr>
      </p:pic>
      <p:sp>
        <p:nvSpPr>
          <p:cNvPr id="30" name="Google Shape;30;p4"/>
          <p:cNvSpPr txBox="1"/>
          <p:nvPr/>
        </p:nvSpPr>
        <p:spPr>
          <a:xfrm>
            <a:off x="9480376" y="6261100"/>
            <a:ext cx="2103786" cy="336252"/>
          </a:xfrm>
          <a:prstGeom prst="rect">
            <a:avLst/>
          </a:prstGeom>
          <a:solidFill>
            <a:schemeClr val="accent2"/>
          </a:solidFill>
          <a:ln>
            <a:noFill/>
          </a:ln>
        </p:spPr>
        <p:txBody>
          <a:bodyPr spcFirstLastPara="1" wrap="square" lIns="0" tIns="0" rIns="0" bIns="0" anchor="t" anchorCtr="0">
            <a:noAutofit/>
          </a:bodyPr>
          <a:lstStyle/>
          <a:p>
            <a:pPr marL="0" marR="0" lvl="0" indent="0" algn="r" rtl="0">
              <a:spcBef>
                <a:spcPts val="0"/>
              </a:spcBef>
              <a:spcAft>
                <a:spcPts val="0"/>
              </a:spcAft>
              <a:buNone/>
            </a:pPr>
            <a:r>
              <a:rPr lang="en-US" sz="1600" b="0" i="0" u="none" strike="noStrike" cap="none">
                <a:solidFill>
                  <a:schemeClr val="accent1"/>
                </a:solidFill>
                <a:latin typeface="Mitr Medium"/>
                <a:ea typeface="Mitr Medium"/>
                <a:cs typeface="Mitr Medium"/>
                <a:sym typeface="Mitr Medium"/>
              </a:rPr>
              <a:t>becamex.com.vn</a:t>
            </a:r>
            <a:endParaRPr sz="1600" b="0" i="0" u="none" strike="noStrike" cap="none">
              <a:solidFill>
                <a:schemeClr val="accent1"/>
              </a:solidFill>
              <a:latin typeface="Mitr Medium"/>
              <a:ea typeface="Mitr Medium"/>
              <a:cs typeface="Mitr Medium"/>
              <a:sym typeface="Mitr Medium"/>
            </a:endParaRPr>
          </a:p>
        </p:txBody>
      </p:sp>
      <p:sp>
        <p:nvSpPr>
          <p:cNvPr id="31" name="Google Shape;31;p4"/>
          <p:cNvSpPr txBox="1">
            <a:spLocks noGrp="1"/>
          </p:cNvSpPr>
          <p:nvPr>
            <p:ph type="body" idx="1"/>
          </p:nvPr>
        </p:nvSpPr>
        <p:spPr>
          <a:xfrm>
            <a:off x="7162800" y="2209800"/>
            <a:ext cx="4421362" cy="1808977"/>
          </a:xfrm>
          <a:prstGeom prst="rect">
            <a:avLst/>
          </a:prstGeom>
          <a:noFill/>
          <a:ln>
            <a:noFill/>
          </a:ln>
        </p:spPr>
        <p:txBody>
          <a:bodyPr spcFirstLastPara="1" wrap="square" lIns="0" tIns="0" rIns="0" bIns="0" anchor="t" anchorCtr="0">
            <a:spAutoFit/>
          </a:bodyPr>
          <a:lstStyle>
            <a:lvl1pPr marL="457200" marR="0" lvl="0" indent="-228600" algn="r" rtl="0">
              <a:lnSpc>
                <a:spcPct val="90000"/>
              </a:lnSpc>
              <a:spcBef>
                <a:spcPts val="1000"/>
              </a:spcBef>
              <a:spcAft>
                <a:spcPts val="0"/>
              </a:spcAft>
              <a:buClr>
                <a:schemeClr val="lt1"/>
              </a:buClr>
              <a:buSzPts val="4200"/>
              <a:buFont typeface="Arial"/>
              <a:buNone/>
              <a:defRPr sz="4200" b="0" i="0" u="none" strike="noStrike" cap="none">
                <a:solidFill>
                  <a:schemeClr val="lt1"/>
                </a:solidFill>
                <a:latin typeface="Mitr Medium"/>
                <a:ea typeface="Mitr Medium"/>
                <a:cs typeface="Mitr Medium"/>
                <a:sym typeface="Mitr Medium"/>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968935756"/>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1903696"/>
      </p:ext>
    </p:extLst>
  </p:cSld>
  <p:clrMap bg1="lt1" tx1="dk1" bg2="lt2" tx2="dk2" accent1="accent1" accent2="accent2" accent3="accent3" accent4="accent4" accent5="accent5" accent6="accent6" hlink="hlink" folHlink="folHlink"/>
  <p:sldLayoutIdLst>
    <p:sldLayoutId id="2147483662" r:id="rId1"/>
    <p:sldLayoutId id="2147483661" r:id="rId2"/>
    <p:sldLayoutId id="2147483669" r:id="rId3"/>
    <p:sldLayoutId id="2147483672" r:id="rId4"/>
    <p:sldLayoutId id="2147483673" r:id="rId5"/>
    <p:sldLayoutId id="2147483668" r:id="rId6"/>
    <p:sldLayoutId id="2147483670" r:id="rId7"/>
    <p:sldLayoutId id="2147483674" r:id="rId8"/>
  </p:sldLayoutIdLst>
  <p:hf hd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emf"/><Relationship Id="rId4" Type="http://schemas.openxmlformats.org/officeDocument/2006/relationships/image" Target="../media/image1.e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a:extLst>
              <a:ext uri="{FF2B5EF4-FFF2-40B4-BE49-F238E27FC236}">
                <a16:creationId xmlns:a16="http://schemas.microsoft.com/office/drawing/2014/main" id="{4BC6C584-B589-A746-B803-B78303DFA912}"/>
              </a:ext>
            </a:extLst>
          </p:cNvPr>
          <p:cNvPicPr>
            <a:picLocks noGrp="1" noChangeAspect="1"/>
          </p:cNvPicPr>
          <p:nvPr>
            <p:ph type="pic" sz="quarter" idx="10"/>
          </p:nvPr>
        </p:nvPicPr>
        <p:blipFill>
          <a:blip r:embed="rId3"/>
          <a:srcRect t="7854" b="7854"/>
          <a:stretch>
            <a:fillRect/>
          </a:stretch>
        </p:blipFill>
        <p:spPr/>
      </p:pic>
      <p:grpSp>
        <p:nvGrpSpPr>
          <p:cNvPr id="20" name="Group 19">
            <a:extLst>
              <a:ext uri="{FF2B5EF4-FFF2-40B4-BE49-F238E27FC236}">
                <a16:creationId xmlns:a16="http://schemas.microsoft.com/office/drawing/2014/main" id="{DAE2DE9C-B47D-AD43-8AD9-C38CF79CA854}"/>
              </a:ext>
            </a:extLst>
          </p:cNvPr>
          <p:cNvGrpSpPr/>
          <p:nvPr/>
        </p:nvGrpSpPr>
        <p:grpSpPr>
          <a:xfrm>
            <a:off x="0" y="107259"/>
            <a:ext cx="8299655" cy="6858000"/>
            <a:chOff x="0" y="0"/>
            <a:chExt cx="8299655" cy="6858000"/>
          </a:xfrm>
        </p:grpSpPr>
        <p:sp>
          <p:nvSpPr>
            <p:cNvPr id="21" name="Pentagon 20">
              <a:extLst>
                <a:ext uri="{FF2B5EF4-FFF2-40B4-BE49-F238E27FC236}">
                  <a16:creationId xmlns:a16="http://schemas.microsoft.com/office/drawing/2014/main" id="{1E36E868-DD8D-554F-8521-948B8EE326C6}"/>
                </a:ext>
              </a:extLst>
            </p:cNvPr>
            <p:cNvSpPr/>
            <p:nvPr userDrawn="1"/>
          </p:nvSpPr>
          <p:spPr>
            <a:xfrm>
              <a:off x="0" y="0"/>
              <a:ext cx="8228045" cy="6858000"/>
            </a:xfrm>
            <a:prstGeom prst="homePlate">
              <a:avLst/>
            </a:prstGeom>
            <a:solidFill>
              <a:schemeClr val="accent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1"/>
            </a:p>
          </p:txBody>
        </p:sp>
        <p:pic>
          <p:nvPicPr>
            <p:cNvPr id="22" name="Picture 21">
              <a:extLst>
                <a:ext uri="{FF2B5EF4-FFF2-40B4-BE49-F238E27FC236}">
                  <a16:creationId xmlns:a16="http://schemas.microsoft.com/office/drawing/2014/main" id="{240B7FF4-BE13-EC4B-8228-FCA56D8C12BA}"/>
                </a:ext>
              </a:extLst>
            </p:cNvPr>
            <p:cNvPicPr>
              <a:picLocks noChangeAspect="1"/>
            </p:cNvPicPr>
            <p:nvPr userDrawn="1"/>
          </p:nvPicPr>
          <p:blipFill>
            <a:blip r:embed="rId4"/>
            <a:stretch>
              <a:fillRect/>
            </a:stretch>
          </p:blipFill>
          <p:spPr>
            <a:xfrm>
              <a:off x="6589367" y="1345559"/>
              <a:ext cx="1710288" cy="4166883"/>
            </a:xfrm>
            <a:prstGeom prst="rect">
              <a:avLst/>
            </a:prstGeom>
          </p:spPr>
        </p:pic>
        <p:pic>
          <p:nvPicPr>
            <p:cNvPr id="23" name="Picture 22">
              <a:extLst>
                <a:ext uri="{FF2B5EF4-FFF2-40B4-BE49-F238E27FC236}">
                  <a16:creationId xmlns:a16="http://schemas.microsoft.com/office/drawing/2014/main" id="{83BEB4A7-0EB0-0341-8F55-5F1020F62DFA}"/>
                </a:ext>
              </a:extLst>
            </p:cNvPr>
            <p:cNvPicPr>
              <a:picLocks noChangeAspect="1"/>
            </p:cNvPicPr>
            <p:nvPr userDrawn="1"/>
          </p:nvPicPr>
          <p:blipFill>
            <a:blip r:embed="rId5"/>
            <a:stretch>
              <a:fillRect/>
            </a:stretch>
          </p:blipFill>
          <p:spPr>
            <a:xfrm>
              <a:off x="645969" y="501536"/>
              <a:ext cx="2848293" cy="455727"/>
            </a:xfrm>
            <a:prstGeom prst="rect">
              <a:avLst/>
            </a:prstGeom>
          </p:spPr>
        </p:pic>
      </p:grpSp>
      <p:sp>
        <p:nvSpPr>
          <p:cNvPr id="2" name="Text Placeholder 1">
            <a:extLst>
              <a:ext uri="{FF2B5EF4-FFF2-40B4-BE49-F238E27FC236}">
                <a16:creationId xmlns:a16="http://schemas.microsoft.com/office/drawing/2014/main" id="{F0CCCDAE-429F-3747-A55F-91EC12A21984}"/>
              </a:ext>
            </a:extLst>
          </p:cNvPr>
          <p:cNvSpPr>
            <a:spLocks noGrp="1"/>
          </p:cNvSpPr>
          <p:nvPr>
            <p:ph type="body" sz="quarter" idx="11"/>
          </p:nvPr>
        </p:nvSpPr>
        <p:spPr>
          <a:xfrm>
            <a:off x="193869" y="2204864"/>
            <a:ext cx="6395498" cy="1222630"/>
          </a:xfrm>
        </p:spPr>
        <p:txBody>
          <a:bodyPr/>
          <a:lstStyle/>
          <a:p>
            <a:pPr algn="ctr"/>
            <a:r>
              <a:rPr lang="en-US" sz="6000" b="1" dirty="0" smtClean="0">
                <a:solidFill>
                  <a:schemeClr val="accent1"/>
                </a:solidFill>
                <a:latin typeface="Mitr Light" pitchFamily="2" charset="-34"/>
                <a:cs typeface="Mitr Light" pitchFamily="2" charset="-34"/>
              </a:rPr>
              <a:t>AGILE - SCRUM</a:t>
            </a:r>
            <a:endParaRPr lang="vi-VN" sz="6000" b="1" dirty="0">
              <a:latin typeface="Mitr Light" pitchFamily="2" charset="-34"/>
              <a:cs typeface="Mitr Light" pitchFamily="2" charset="-34"/>
            </a:endParaRPr>
          </a:p>
        </p:txBody>
      </p:sp>
      <p:sp>
        <p:nvSpPr>
          <p:cNvPr id="8" name="Text Placeholder 1">
            <a:extLst>
              <a:ext uri="{FF2B5EF4-FFF2-40B4-BE49-F238E27FC236}">
                <a16:creationId xmlns:a16="http://schemas.microsoft.com/office/drawing/2014/main" id="{9385D889-425B-4712-A04A-7A5453A1865F}"/>
              </a:ext>
            </a:extLst>
          </p:cNvPr>
          <p:cNvSpPr txBox="1">
            <a:spLocks/>
          </p:cNvSpPr>
          <p:nvPr/>
        </p:nvSpPr>
        <p:spPr>
          <a:xfrm>
            <a:off x="188560" y="5619142"/>
            <a:ext cx="5331376" cy="465256"/>
          </a:xfrm>
          <a:prstGeom prst="rect">
            <a:avLst/>
          </a:prstGeom>
        </p:spPr>
        <p:txBody>
          <a:bodyPr wrap="square" lIns="0" tIns="0" rIns="0" bIns="0">
            <a:spAutoFit/>
          </a:bodyPr>
          <a:lstStyle>
            <a:lvl1pPr marL="0" indent="0" algn="l" defTabSz="914377" rtl="0" eaLnBrk="1" latinLnBrk="0" hangingPunct="1">
              <a:lnSpc>
                <a:spcPct val="90000"/>
              </a:lnSpc>
              <a:spcBef>
                <a:spcPts val="1000"/>
              </a:spcBef>
              <a:buFontTx/>
              <a:buNone/>
              <a:defRPr sz="4200" b="0" i="0" kern="1200">
                <a:solidFill>
                  <a:schemeClr val="bg1"/>
                </a:solidFill>
                <a:latin typeface="Mitr Medium" pitchFamily="2" charset="-34"/>
                <a:ea typeface="+mn-ea"/>
                <a:cs typeface="Mitr Medium" pitchFamily="2" charset="-34"/>
              </a:defRPr>
            </a:lvl1pPr>
            <a:lvl2pPr marL="457189" indent="0" algn="l" defTabSz="914377" rtl="0" eaLnBrk="1" latinLnBrk="0" hangingPunct="1">
              <a:lnSpc>
                <a:spcPct val="90000"/>
              </a:lnSpc>
              <a:spcBef>
                <a:spcPts val="500"/>
              </a:spcBef>
              <a:buFontTx/>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sz="1200" b="1" dirty="0">
                <a:solidFill>
                  <a:schemeClr val="accent1"/>
                </a:solidFill>
                <a:latin typeface="Mitr Light" pitchFamily="2" charset="-34"/>
                <a:cs typeface="Mitr Light" pitchFamily="2" charset="-34"/>
              </a:rPr>
              <a:t>TRUNG TÂM CHUYỂN ĐỔI SỐ</a:t>
            </a:r>
            <a:endParaRPr lang="en-US" sz="1200" b="1" dirty="0">
              <a:solidFill>
                <a:schemeClr val="accent1"/>
              </a:solidFill>
              <a:latin typeface="Mitr Light" pitchFamily="2" charset="-34"/>
              <a:cs typeface="Mitr Light" pitchFamily="2" charset="-34"/>
            </a:endParaRPr>
          </a:p>
          <a:p>
            <a:r>
              <a:rPr lang="en-US" sz="1200" b="1" dirty="0">
                <a:latin typeface="Mitr Light" pitchFamily="2" charset="-34"/>
                <a:cs typeface="Mitr Light" pitchFamily="2" charset="-34"/>
              </a:rPr>
              <a:t>THÁNG </a:t>
            </a:r>
            <a:r>
              <a:rPr lang="en-US" sz="1200" b="1" dirty="0" smtClean="0">
                <a:latin typeface="Mitr Light" pitchFamily="2" charset="-34"/>
                <a:cs typeface="Mitr Light" pitchFamily="2" charset="-34"/>
              </a:rPr>
              <a:t>12 </a:t>
            </a:r>
            <a:r>
              <a:rPr lang="en-US" sz="1200" b="1" dirty="0">
                <a:latin typeface="Mitr Light" pitchFamily="2" charset="-34"/>
                <a:cs typeface="Mitr Light" pitchFamily="2" charset="-34"/>
              </a:rPr>
              <a:t>- 2023</a:t>
            </a:r>
            <a:endParaRPr lang="vi-VN" sz="1200" b="1" dirty="0">
              <a:latin typeface="Mitr Light" pitchFamily="2" charset="-34"/>
              <a:cs typeface="Mitr Light" pitchFamily="2" charset="-34"/>
            </a:endParaRPr>
          </a:p>
        </p:txBody>
      </p:sp>
      <p:sp>
        <p:nvSpPr>
          <p:cNvPr id="12" name="Text Placeholder 1">
            <a:extLst>
              <a:ext uri="{FF2B5EF4-FFF2-40B4-BE49-F238E27FC236}">
                <a16:creationId xmlns:a16="http://schemas.microsoft.com/office/drawing/2014/main" id="{F0CCCDAE-429F-3747-A55F-91EC12A21984}"/>
              </a:ext>
            </a:extLst>
          </p:cNvPr>
          <p:cNvSpPr>
            <a:spLocks noGrp="1"/>
          </p:cNvSpPr>
          <p:nvPr>
            <p:ph type="body" sz="quarter" idx="11"/>
          </p:nvPr>
        </p:nvSpPr>
        <p:spPr>
          <a:xfrm>
            <a:off x="191344" y="3284984"/>
            <a:ext cx="6624736" cy="1125436"/>
          </a:xfrm>
        </p:spPr>
        <p:txBody>
          <a:bodyPr/>
          <a:lstStyle/>
          <a:p>
            <a:pPr algn="ctr"/>
            <a:r>
              <a:rPr lang="en-US" sz="2400" b="1" dirty="0" err="1" smtClean="0">
                <a:latin typeface="Mitr Light" pitchFamily="2" charset="-34"/>
                <a:cs typeface="Mitr Light" pitchFamily="2" charset="-34"/>
              </a:rPr>
              <a:t>Hướng</a:t>
            </a:r>
            <a:r>
              <a:rPr lang="en-US" sz="2400" b="1" dirty="0" smtClean="0">
                <a:latin typeface="Mitr Light" pitchFamily="2" charset="-34"/>
                <a:cs typeface="Mitr Light" pitchFamily="2" charset="-34"/>
              </a:rPr>
              <a:t> </a:t>
            </a:r>
            <a:r>
              <a:rPr lang="en-US" sz="2400" b="1" dirty="0" err="1" smtClean="0">
                <a:latin typeface="Mitr Light" pitchFamily="2" charset="-34"/>
                <a:cs typeface="Mitr Light" pitchFamily="2" charset="-34"/>
              </a:rPr>
              <a:t>dẫn</a:t>
            </a:r>
            <a:r>
              <a:rPr lang="en-US" sz="2400" b="1" dirty="0" smtClean="0">
                <a:latin typeface="Mitr Light" pitchFamily="2" charset="-34"/>
                <a:cs typeface="Mitr Light" pitchFamily="2" charset="-34"/>
              </a:rPr>
              <a:t> </a:t>
            </a:r>
            <a:r>
              <a:rPr lang="en-US" sz="2400" b="1" dirty="0" err="1" smtClean="0">
                <a:latin typeface="Mitr Light" pitchFamily="2" charset="-34"/>
                <a:cs typeface="Mitr Light" pitchFamily="2" charset="-34"/>
              </a:rPr>
              <a:t>căn</a:t>
            </a:r>
            <a:r>
              <a:rPr lang="en-US" sz="2400" b="1" dirty="0" smtClean="0">
                <a:latin typeface="Mitr Light" pitchFamily="2" charset="-34"/>
                <a:cs typeface="Mitr Light" pitchFamily="2" charset="-34"/>
              </a:rPr>
              <a:t> </a:t>
            </a:r>
            <a:r>
              <a:rPr lang="en-US" sz="2400" b="1" dirty="0" err="1" smtClean="0">
                <a:latin typeface="Mitr Light" pitchFamily="2" charset="-34"/>
                <a:cs typeface="Mitr Light" pitchFamily="2" charset="-34"/>
              </a:rPr>
              <a:t>bản</a:t>
            </a:r>
            <a:r>
              <a:rPr lang="en-US" sz="2400" b="1" dirty="0" smtClean="0">
                <a:latin typeface="Mitr Light" pitchFamily="2" charset="-34"/>
                <a:cs typeface="Mitr Light" pitchFamily="2" charset="-34"/>
              </a:rPr>
              <a:t> </a:t>
            </a:r>
            <a:r>
              <a:rPr lang="en-US" sz="2400" b="1" dirty="0" err="1" smtClean="0">
                <a:latin typeface="Mitr Light" pitchFamily="2" charset="-34"/>
                <a:cs typeface="Mitr Light" pitchFamily="2" charset="-34"/>
              </a:rPr>
              <a:t>Aglie</a:t>
            </a:r>
            <a:r>
              <a:rPr lang="en-US" sz="2400" b="1" dirty="0">
                <a:latin typeface="Mitr Light" pitchFamily="2" charset="-34"/>
                <a:cs typeface="Mitr Light" pitchFamily="2" charset="-34"/>
              </a:rPr>
              <a:t> </a:t>
            </a:r>
            <a:r>
              <a:rPr lang="en-US" sz="2400" b="1" dirty="0" smtClean="0">
                <a:latin typeface="Mitr Light" pitchFamily="2" charset="-34"/>
                <a:cs typeface="Mitr Light" pitchFamily="2" charset="-34"/>
              </a:rPr>
              <a:t>– Scrum</a:t>
            </a:r>
          </a:p>
          <a:p>
            <a:pPr algn="ctr"/>
            <a:r>
              <a:rPr lang="en-US" sz="2400" b="1" dirty="0" err="1" smtClean="0">
                <a:latin typeface="Mitr Light" pitchFamily="2" charset="-34"/>
                <a:cs typeface="Mitr Light" pitchFamily="2" charset="-34"/>
              </a:rPr>
              <a:t>Trong</a:t>
            </a:r>
            <a:r>
              <a:rPr lang="en-US" sz="2400" b="1" dirty="0" smtClean="0">
                <a:latin typeface="Mitr Light" pitchFamily="2" charset="-34"/>
                <a:cs typeface="Mitr Light" pitchFamily="2" charset="-34"/>
              </a:rPr>
              <a:t> </a:t>
            </a:r>
            <a:r>
              <a:rPr lang="en-US" sz="2400" b="1" dirty="0" err="1" smtClean="0">
                <a:latin typeface="Mitr Light" pitchFamily="2" charset="-34"/>
                <a:cs typeface="Mitr Light" pitchFamily="2" charset="-34"/>
              </a:rPr>
              <a:t>quản</a:t>
            </a:r>
            <a:r>
              <a:rPr lang="en-US" sz="2400" b="1" dirty="0" smtClean="0">
                <a:latin typeface="Mitr Light" pitchFamily="2" charset="-34"/>
                <a:cs typeface="Mitr Light" pitchFamily="2" charset="-34"/>
              </a:rPr>
              <a:t> </a:t>
            </a:r>
            <a:r>
              <a:rPr lang="en-US" sz="2400" b="1" dirty="0" err="1" smtClean="0">
                <a:latin typeface="Mitr Light" pitchFamily="2" charset="-34"/>
                <a:cs typeface="Mitr Light" pitchFamily="2" charset="-34"/>
              </a:rPr>
              <a:t>lý</a:t>
            </a:r>
            <a:r>
              <a:rPr lang="en-US" sz="2400" b="1" dirty="0" smtClean="0">
                <a:latin typeface="Mitr Light" pitchFamily="2" charset="-34"/>
                <a:cs typeface="Mitr Light" pitchFamily="2" charset="-34"/>
              </a:rPr>
              <a:t> </a:t>
            </a:r>
            <a:r>
              <a:rPr lang="en-US" sz="2400" b="1" dirty="0" err="1" smtClean="0">
                <a:latin typeface="Mitr Light" pitchFamily="2" charset="-34"/>
                <a:cs typeface="Mitr Light" pitchFamily="2" charset="-34"/>
              </a:rPr>
              <a:t>dự</a:t>
            </a:r>
            <a:r>
              <a:rPr lang="en-US" sz="2400" b="1" dirty="0" smtClean="0">
                <a:latin typeface="Mitr Light" pitchFamily="2" charset="-34"/>
                <a:cs typeface="Mitr Light" pitchFamily="2" charset="-34"/>
              </a:rPr>
              <a:t> </a:t>
            </a:r>
            <a:r>
              <a:rPr lang="en-US" sz="2400" b="1" dirty="0" err="1" smtClean="0">
                <a:latin typeface="Mitr Light" pitchFamily="2" charset="-34"/>
                <a:cs typeface="Mitr Light" pitchFamily="2" charset="-34"/>
              </a:rPr>
              <a:t>án</a:t>
            </a:r>
            <a:r>
              <a:rPr lang="en-US" sz="2400" b="1" dirty="0" smtClean="0">
                <a:latin typeface="Mitr Light" pitchFamily="2" charset="-34"/>
                <a:cs typeface="Mitr Light" pitchFamily="2" charset="-34"/>
              </a:rPr>
              <a:t> </a:t>
            </a:r>
            <a:r>
              <a:rPr lang="en-US" sz="2400" b="1" dirty="0" err="1" smtClean="0">
                <a:latin typeface="Mitr Light" pitchFamily="2" charset="-34"/>
                <a:cs typeface="Mitr Light" pitchFamily="2" charset="-34"/>
              </a:rPr>
              <a:t>phát</a:t>
            </a:r>
            <a:r>
              <a:rPr lang="en-US" sz="2400" b="1" dirty="0" smtClean="0">
                <a:latin typeface="Mitr Light" pitchFamily="2" charset="-34"/>
                <a:cs typeface="Mitr Light" pitchFamily="2" charset="-34"/>
              </a:rPr>
              <a:t> </a:t>
            </a:r>
            <a:r>
              <a:rPr lang="en-US" sz="2400" b="1" dirty="0" err="1" smtClean="0">
                <a:latin typeface="Mitr Light" pitchFamily="2" charset="-34"/>
                <a:cs typeface="Mitr Light" pitchFamily="2" charset="-34"/>
              </a:rPr>
              <a:t>triển</a:t>
            </a:r>
            <a:r>
              <a:rPr lang="en-US" sz="2400" b="1" dirty="0" smtClean="0">
                <a:latin typeface="Mitr Light" pitchFamily="2" charset="-34"/>
                <a:cs typeface="Mitr Light" pitchFamily="2" charset="-34"/>
              </a:rPr>
              <a:t> </a:t>
            </a:r>
            <a:r>
              <a:rPr lang="en-US" sz="2400" b="1" dirty="0" err="1" smtClean="0">
                <a:latin typeface="Mitr Light" pitchFamily="2" charset="-34"/>
                <a:cs typeface="Mitr Light" pitchFamily="2" charset="-34"/>
              </a:rPr>
              <a:t>phần</a:t>
            </a:r>
            <a:r>
              <a:rPr lang="en-US" sz="2400" b="1" dirty="0" smtClean="0">
                <a:latin typeface="Mitr Light" pitchFamily="2" charset="-34"/>
                <a:cs typeface="Mitr Light" pitchFamily="2" charset="-34"/>
              </a:rPr>
              <a:t> </a:t>
            </a:r>
            <a:r>
              <a:rPr lang="en-US" sz="2400" b="1" dirty="0" err="1" smtClean="0">
                <a:latin typeface="Mitr Light" pitchFamily="2" charset="-34"/>
                <a:cs typeface="Mitr Light" pitchFamily="2" charset="-34"/>
              </a:rPr>
              <a:t>mềm</a:t>
            </a:r>
            <a:r>
              <a:rPr lang="en-US" sz="2400" b="1" dirty="0" smtClean="0">
                <a:latin typeface="Mitr Light" pitchFamily="2" charset="-34"/>
                <a:cs typeface="Mitr Light" pitchFamily="2" charset="-34"/>
              </a:rPr>
              <a:t/>
            </a:r>
            <a:br>
              <a:rPr lang="en-US" sz="2400" b="1" dirty="0" smtClean="0">
                <a:latin typeface="Mitr Light" pitchFamily="2" charset="-34"/>
                <a:cs typeface="Mitr Light" pitchFamily="2" charset="-34"/>
              </a:rPr>
            </a:br>
            <a:endParaRPr lang="vi-VN" sz="2400" b="1" dirty="0">
              <a:latin typeface="Mitr Light" pitchFamily="2" charset="-34"/>
              <a:cs typeface="Mitr Light" pitchFamily="2" charset="-34"/>
            </a:endParaRPr>
          </a:p>
        </p:txBody>
      </p:sp>
    </p:spTree>
    <p:extLst>
      <p:ext uri="{BB962C8B-B14F-4D97-AF65-F5344CB8AC3E}">
        <p14:creationId xmlns:p14="http://schemas.microsoft.com/office/powerpoint/2010/main" val="23774406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92876E4-397C-254B-8C83-08352915FC8B}"/>
              </a:ext>
            </a:extLst>
          </p:cNvPr>
          <p:cNvSpPr>
            <a:spLocks noGrp="1"/>
          </p:cNvSpPr>
          <p:nvPr>
            <p:ph type="ctrTitle"/>
          </p:nvPr>
        </p:nvSpPr>
        <p:spPr>
          <a:xfrm>
            <a:off x="1302424" y="692696"/>
            <a:ext cx="9474096" cy="498598"/>
          </a:xfrm>
        </p:spPr>
        <p:txBody>
          <a:bodyPr/>
          <a:lstStyle/>
          <a:p>
            <a:r>
              <a:rPr lang="en-US" dirty="0" smtClean="0"/>
              <a:t>7. </a:t>
            </a:r>
            <a:r>
              <a:rPr lang="en-US" dirty="0"/>
              <a:t>GIÁ TRỊ CỐT LÕI CỦA SCRUM</a:t>
            </a:r>
          </a:p>
        </p:txBody>
      </p:sp>
      <p:sp>
        <p:nvSpPr>
          <p:cNvPr id="3" name="Slide Number Placeholder 2">
            <a:extLst>
              <a:ext uri="{FF2B5EF4-FFF2-40B4-BE49-F238E27FC236}">
                <a16:creationId xmlns:a16="http://schemas.microsoft.com/office/drawing/2014/main" id="{3408A49F-F1CA-A241-A373-CD1DB3F6C1C1}"/>
              </a:ext>
            </a:extLst>
          </p:cNvPr>
          <p:cNvSpPr>
            <a:spLocks noGrp="1"/>
          </p:cNvSpPr>
          <p:nvPr>
            <p:ph type="sldNum" sz="quarter" idx="4"/>
          </p:nvPr>
        </p:nvSpPr>
        <p:spPr>
          <a:prstGeom prst="rect">
            <a:avLst/>
          </a:prstGeom>
        </p:spPr>
        <p:txBody>
          <a:bodyPr/>
          <a:lstStyle/>
          <a:p>
            <a:fld id="{7FA1D1B6-1E77-4A4D-A517-B3E1C945FECB}" type="slidenum">
              <a:rPr lang="en-US" smtClean="0"/>
              <a:t>10</a:t>
            </a:fld>
            <a:endParaRPr lang="en-US"/>
          </a:p>
        </p:txBody>
      </p:sp>
      <p:sp>
        <p:nvSpPr>
          <p:cNvPr id="15" name="Text Placeholder 14">
            <a:extLst>
              <a:ext uri="{FF2B5EF4-FFF2-40B4-BE49-F238E27FC236}">
                <a16:creationId xmlns:a16="http://schemas.microsoft.com/office/drawing/2014/main" id="{66AFD941-0C98-A34D-AC6F-778BE94A540B}"/>
              </a:ext>
            </a:extLst>
          </p:cNvPr>
          <p:cNvSpPr>
            <a:spLocks noGrp="1"/>
          </p:cNvSpPr>
          <p:nvPr>
            <p:ph type="body" sz="quarter" idx="17"/>
          </p:nvPr>
        </p:nvSpPr>
        <p:spPr>
          <a:xfrm>
            <a:off x="775986" y="1205144"/>
            <a:ext cx="10720614" cy="5392208"/>
          </a:xfrm>
        </p:spPr>
        <p:txBody>
          <a:bodyPr/>
          <a:lstStyle/>
          <a:p>
            <a:pPr marL="0" indent="0">
              <a:buNone/>
            </a:pPr>
            <a:r>
              <a:rPr lang="vi-VN" sz="1900" dirty="0"/>
              <a:t>Việc sử dụng thành công Scrum phụ thuộc vào việc mọi người trở nên thành thạo hơn khi thể hiện </a:t>
            </a:r>
            <a:r>
              <a:rPr lang="vi-VN" sz="1900" dirty="0" smtClean="0"/>
              <a:t>sống</a:t>
            </a:r>
            <a:r>
              <a:rPr lang="en-US" sz="1900" dirty="0" smtClean="0"/>
              <a:t> </a:t>
            </a:r>
            <a:r>
              <a:rPr lang="vi-VN" sz="1900" dirty="0" smtClean="0"/>
              <a:t>động </a:t>
            </a:r>
            <a:r>
              <a:rPr lang="en-US" sz="1900" dirty="0" smtClean="0"/>
              <a:t>5</a:t>
            </a:r>
            <a:r>
              <a:rPr lang="vi-VN" sz="1900" dirty="0" smtClean="0"/>
              <a:t> </a:t>
            </a:r>
            <a:r>
              <a:rPr lang="vi-VN" sz="1900" dirty="0"/>
              <a:t>giá trị: </a:t>
            </a:r>
            <a:endParaRPr lang="en-US" sz="1900" dirty="0" smtClean="0"/>
          </a:p>
          <a:p>
            <a:r>
              <a:rPr lang="en-US" sz="1900" b="1" dirty="0" err="1"/>
              <a:t>Sự</a:t>
            </a:r>
            <a:r>
              <a:rPr lang="en-US" sz="1900" b="1" dirty="0"/>
              <a:t> cam </a:t>
            </a:r>
            <a:r>
              <a:rPr lang="en-US" sz="1900" b="1" dirty="0" err="1" smtClean="0"/>
              <a:t>kết</a:t>
            </a:r>
            <a:r>
              <a:rPr lang="en-US" sz="1900" b="1" dirty="0" smtClean="0"/>
              <a:t>(</a:t>
            </a:r>
            <a:r>
              <a:rPr lang="en-US" sz="1900" b="1" dirty="0"/>
              <a:t>Commitment</a:t>
            </a:r>
            <a:r>
              <a:rPr lang="en-US" sz="1900" b="1" dirty="0" smtClean="0"/>
              <a:t>)</a:t>
            </a:r>
            <a:r>
              <a:rPr lang="en-US" sz="1900" dirty="0" smtClean="0"/>
              <a:t>: Cam </a:t>
            </a:r>
            <a:r>
              <a:rPr lang="en-US" sz="1900" dirty="0" err="1" smtClean="0"/>
              <a:t>kết</a:t>
            </a:r>
            <a:r>
              <a:rPr lang="en-US" sz="1900" dirty="0" smtClean="0"/>
              <a:t> </a:t>
            </a:r>
            <a:r>
              <a:rPr lang="en-US" sz="1900" dirty="0" err="1" smtClean="0"/>
              <a:t>hoàn</a:t>
            </a:r>
            <a:r>
              <a:rPr lang="en-US" sz="1900" dirty="0" smtClean="0"/>
              <a:t> </a:t>
            </a:r>
            <a:r>
              <a:rPr lang="en-US" sz="1900" dirty="0" err="1" smtClean="0"/>
              <a:t>thành</a:t>
            </a:r>
            <a:r>
              <a:rPr lang="en-US" sz="1900" dirty="0" smtClean="0"/>
              <a:t> </a:t>
            </a:r>
            <a:r>
              <a:rPr lang="en-US" sz="1900" dirty="0" err="1" smtClean="0"/>
              <a:t>mục</a:t>
            </a:r>
            <a:r>
              <a:rPr lang="en-US" sz="1900" dirty="0" smtClean="0"/>
              <a:t> </a:t>
            </a:r>
            <a:r>
              <a:rPr lang="en-US" sz="1900" dirty="0" err="1" smtClean="0"/>
              <a:t>tiêu</a:t>
            </a:r>
            <a:r>
              <a:rPr lang="en-US" sz="1900" dirty="0" smtClean="0"/>
              <a:t> </a:t>
            </a:r>
            <a:r>
              <a:rPr lang="en-US" sz="1900" dirty="0" err="1" smtClean="0"/>
              <a:t>chung</a:t>
            </a:r>
            <a:r>
              <a:rPr lang="en-US" sz="1900" dirty="0" smtClean="0"/>
              <a:t> </a:t>
            </a:r>
            <a:r>
              <a:rPr lang="en-US" sz="1900" dirty="0" err="1" smtClean="0"/>
              <a:t>đã</a:t>
            </a:r>
            <a:r>
              <a:rPr lang="en-US" sz="1900" dirty="0" smtClean="0"/>
              <a:t> </a:t>
            </a:r>
            <a:r>
              <a:rPr lang="en-US" sz="1900" dirty="0" err="1" smtClean="0"/>
              <a:t>đề</a:t>
            </a:r>
            <a:r>
              <a:rPr lang="en-US" sz="1900" dirty="0" smtClean="0"/>
              <a:t> </a:t>
            </a:r>
            <a:r>
              <a:rPr lang="en-US" sz="1900" dirty="0" err="1" smtClean="0"/>
              <a:t>ra</a:t>
            </a:r>
            <a:r>
              <a:rPr lang="en-US" sz="1900" dirty="0" smtClean="0"/>
              <a:t> </a:t>
            </a:r>
            <a:r>
              <a:rPr lang="en-US" sz="1900" dirty="0" err="1" smtClean="0"/>
              <a:t>đến</a:t>
            </a:r>
            <a:r>
              <a:rPr lang="en-US" sz="1900" dirty="0" smtClean="0"/>
              <a:t> </a:t>
            </a:r>
            <a:r>
              <a:rPr lang="en-US" sz="1900" dirty="0" err="1" smtClean="0"/>
              <a:t>từ</a:t>
            </a:r>
            <a:r>
              <a:rPr lang="en-US" sz="1900" dirty="0" smtClean="0"/>
              <a:t> </a:t>
            </a:r>
            <a:r>
              <a:rPr lang="en-US" sz="1900" dirty="0" err="1" smtClean="0"/>
              <a:t>cả</a:t>
            </a:r>
            <a:r>
              <a:rPr lang="en-US" sz="1900" dirty="0" smtClean="0"/>
              <a:t> team </a:t>
            </a:r>
            <a:r>
              <a:rPr lang="en-US" sz="1900" dirty="0" err="1" smtClean="0"/>
              <a:t>chứ</a:t>
            </a:r>
            <a:r>
              <a:rPr lang="en-US" sz="1900" dirty="0" smtClean="0"/>
              <a:t> </a:t>
            </a:r>
            <a:r>
              <a:rPr lang="en-US" sz="1900" dirty="0" err="1" smtClean="0"/>
              <a:t>không</a:t>
            </a:r>
            <a:r>
              <a:rPr lang="en-US" sz="1900" dirty="0" smtClean="0"/>
              <a:t> </a:t>
            </a:r>
            <a:r>
              <a:rPr lang="en-US" sz="1900" dirty="0" err="1" smtClean="0"/>
              <a:t>phải</a:t>
            </a:r>
            <a:r>
              <a:rPr lang="en-US" sz="1900" dirty="0"/>
              <a:t> </a:t>
            </a:r>
            <a:r>
              <a:rPr lang="en-US" sz="1900" dirty="0" err="1" smtClean="0"/>
              <a:t>mỗi</a:t>
            </a:r>
            <a:r>
              <a:rPr lang="en-US" sz="1900" dirty="0" smtClean="0"/>
              <a:t> </a:t>
            </a:r>
            <a:r>
              <a:rPr lang="en-US" sz="1900" dirty="0" err="1" smtClean="0"/>
              <a:t>cá</a:t>
            </a:r>
            <a:r>
              <a:rPr lang="en-US" sz="1900" dirty="0" smtClean="0"/>
              <a:t> </a:t>
            </a:r>
            <a:r>
              <a:rPr lang="en-US" sz="1900" dirty="0" err="1" smtClean="0"/>
              <a:t>nhân</a:t>
            </a:r>
            <a:endParaRPr lang="en-US" sz="1900" dirty="0" smtClean="0"/>
          </a:p>
          <a:p>
            <a:r>
              <a:rPr lang="en-US" sz="1900" b="1" dirty="0" err="1"/>
              <a:t>Sự</a:t>
            </a:r>
            <a:r>
              <a:rPr lang="en-US" sz="1900" b="1" dirty="0"/>
              <a:t> </a:t>
            </a:r>
            <a:r>
              <a:rPr lang="en-US" sz="1900" b="1" dirty="0" err="1"/>
              <a:t>tập</a:t>
            </a:r>
            <a:r>
              <a:rPr lang="en-US" sz="1900" b="1" dirty="0"/>
              <a:t> </a:t>
            </a:r>
            <a:r>
              <a:rPr lang="en-US" sz="1900" b="1" dirty="0" err="1" smtClean="0"/>
              <a:t>trung</a:t>
            </a:r>
            <a:r>
              <a:rPr lang="en-US" sz="1900" b="1" dirty="0" smtClean="0"/>
              <a:t>(Focus)</a:t>
            </a:r>
            <a:r>
              <a:rPr lang="en-US" sz="1900" dirty="0" smtClean="0"/>
              <a:t>: </a:t>
            </a:r>
            <a:r>
              <a:rPr lang="en-US" sz="1900" dirty="0" err="1" smtClean="0"/>
              <a:t>Giữ</a:t>
            </a:r>
            <a:r>
              <a:rPr lang="en-US" sz="1900" dirty="0" smtClean="0"/>
              <a:t> </a:t>
            </a:r>
            <a:r>
              <a:rPr lang="en-US" sz="1900" dirty="0" err="1" smtClean="0"/>
              <a:t>vững</a:t>
            </a:r>
            <a:r>
              <a:rPr lang="en-US" sz="1900" dirty="0"/>
              <a:t> </a:t>
            </a:r>
            <a:r>
              <a:rPr lang="en-US" sz="1900" dirty="0" err="1" smtClean="0"/>
              <a:t>và</a:t>
            </a:r>
            <a:r>
              <a:rPr lang="en-US" sz="1900" dirty="0" smtClean="0"/>
              <a:t> </a:t>
            </a:r>
            <a:r>
              <a:rPr lang="en-US" sz="1900" dirty="0" err="1" smtClean="0"/>
              <a:t>tập</a:t>
            </a:r>
            <a:r>
              <a:rPr lang="en-US" sz="1900" dirty="0" smtClean="0"/>
              <a:t> </a:t>
            </a:r>
            <a:r>
              <a:rPr lang="en-US" sz="1900" dirty="0" err="1" smtClean="0"/>
              <a:t>trung</a:t>
            </a:r>
            <a:r>
              <a:rPr lang="en-US" sz="1900" dirty="0" smtClean="0"/>
              <a:t> </a:t>
            </a:r>
            <a:r>
              <a:rPr lang="en-US" sz="1900" dirty="0" err="1" smtClean="0"/>
              <a:t>vào</a:t>
            </a:r>
            <a:r>
              <a:rPr lang="en-US" sz="1900" dirty="0" smtClean="0"/>
              <a:t> </a:t>
            </a:r>
            <a:r>
              <a:rPr lang="en-US" sz="1900" dirty="0" err="1" smtClean="0"/>
              <a:t>mục</a:t>
            </a:r>
            <a:r>
              <a:rPr lang="en-US" sz="1900" dirty="0" smtClean="0"/>
              <a:t> </a:t>
            </a:r>
            <a:r>
              <a:rPr lang="en-US" sz="1900" dirty="0" err="1" smtClean="0"/>
              <a:t>tiêu</a:t>
            </a:r>
            <a:r>
              <a:rPr lang="en-US" sz="1900" dirty="0" smtClean="0"/>
              <a:t> </a:t>
            </a:r>
            <a:r>
              <a:rPr lang="en-US" sz="1900" dirty="0" err="1" smtClean="0"/>
              <a:t>đã</a:t>
            </a:r>
            <a:r>
              <a:rPr lang="en-US" sz="1900" dirty="0" smtClean="0"/>
              <a:t> </a:t>
            </a:r>
            <a:r>
              <a:rPr lang="en-US" sz="1900" dirty="0" err="1" smtClean="0"/>
              <a:t>đề</a:t>
            </a:r>
            <a:r>
              <a:rPr lang="en-US" sz="1900" dirty="0" smtClean="0"/>
              <a:t> </a:t>
            </a:r>
            <a:r>
              <a:rPr lang="en-US" sz="1900" dirty="0" err="1" smtClean="0"/>
              <a:t>ra</a:t>
            </a:r>
            <a:endParaRPr lang="en-US" sz="1900" dirty="0" smtClean="0"/>
          </a:p>
          <a:p>
            <a:r>
              <a:rPr lang="en-US" sz="1900" b="1" dirty="0" err="1"/>
              <a:t>Sự</a:t>
            </a:r>
            <a:r>
              <a:rPr lang="en-US" sz="1900" b="1" dirty="0"/>
              <a:t> </a:t>
            </a:r>
            <a:r>
              <a:rPr lang="en-US" sz="1900" b="1" dirty="0" err="1"/>
              <a:t>cởi</a:t>
            </a:r>
            <a:r>
              <a:rPr lang="en-US" sz="1900" b="1" dirty="0"/>
              <a:t> </a:t>
            </a:r>
            <a:r>
              <a:rPr lang="en-US" sz="1900" b="1" dirty="0" err="1" smtClean="0"/>
              <a:t>mở</a:t>
            </a:r>
            <a:r>
              <a:rPr lang="en-US" sz="1900" b="1" dirty="0" smtClean="0"/>
              <a:t>(Openness)</a:t>
            </a:r>
            <a:r>
              <a:rPr lang="en-US" sz="1900" dirty="0" smtClean="0"/>
              <a:t>: </a:t>
            </a:r>
            <a:r>
              <a:rPr lang="en-US" sz="1900" dirty="0" err="1" smtClean="0"/>
              <a:t>Khuyến</a:t>
            </a:r>
            <a:r>
              <a:rPr lang="en-US" sz="1900" dirty="0" smtClean="0"/>
              <a:t> </a:t>
            </a:r>
            <a:r>
              <a:rPr lang="en-US" sz="1900" dirty="0" err="1" smtClean="0"/>
              <a:t>khích</a:t>
            </a:r>
            <a:r>
              <a:rPr lang="en-US" sz="1900" dirty="0" smtClean="0"/>
              <a:t> </a:t>
            </a:r>
            <a:r>
              <a:rPr lang="en-US" sz="1900" dirty="0" err="1" smtClean="0"/>
              <a:t>sự</a:t>
            </a:r>
            <a:r>
              <a:rPr lang="en-US" sz="1900" dirty="0" smtClean="0"/>
              <a:t> minh </a:t>
            </a:r>
            <a:r>
              <a:rPr lang="en-US" sz="1900" dirty="0" err="1" smtClean="0"/>
              <a:t>bạch</a:t>
            </a:r>
            <a:r>
              <a:rPr lang="en-US" sz="1900" dirty="0" smtClean="0"/>
              <a:t> </a:t>
            </a:r>
            <a:r>
              <a:rPr lang="en-US" sz="1900" dirty="0" err="1" smtClean="0"/>
              <a:t>và</a:t>
            </a:r>
            <a:r>
              <a:rPr lang="en-US" sz="1900" dirty="0" smtClean="0"/>
              <a:t> </a:t>
            </a:r>
            <a:r>
              <a:rPr lang="en-US" sz="1900" dirty="0" err="1" smtClean="0"/>
              <a:t>trung</a:t>
            </a:r>
            <a:r>
              <a:rPr lang="en-US" sz="1900" dirty="0" smtClean="0"/>
              <a:t> </a:t>
            </a:r>
            <a:r>
              <a:rPr lang="en-US" sz="1900" dirty="0" err="1" smtClean="0"/>
              <a:t>thực</a:t>
            </a:r>
            <a:r>
              <a:rPr lang="en-US" sz="1900" dirty="0" smtClean="0"/>
              <a:t>, chia </a:t>
            </a:r>
            <a:r>
              <a:rPr lang="en-US" sz="1900" dirty="0" err="1" smtClean="0"/>
              <a:t>sẻ</a:t>
            </a:r>
            <a:r>
              <a:rPr lang="en-US" sz="1900" dirty="0"/>
              <a:t> </a:t>
            </a:r>
            <a:r>
              <a:rPr lang="en-US" sz="1900" dirty="0" err="1" smtClean="0"/>
              <a:t>thông</a:t>
            </a:r>
            <a:r>
              <a:rPr lang="en-US" sz="1900" dirty="0" smtClean="0"/>
              <a:t> tin, </a:t>
            </a:r>
            <a:r>
              <a:rPr lang="en-US" sz="1900" dirty="0" err="1" smtClean="0"/>
              <a:t>vấn</a:t>
            </a:r>
            <a:r>
              <a:rPr lang="en-US" sz="1900" dirty="0" smtClean="0"/>
              <a:t> </a:t>
            </a:r>
            <a:r>
              <a:rPr lang="en-US" sz="1900" dirty="0" err="1" smtClean="0"/>
              <a:t>đề</a:t>
            </a:r>
            <a:r>
              <a:rPr lang="en-US" sz="1900" dirty="0" smtClean="0"/>
              <a:t> </a:t>
            </a:r>
            <a:r>
              <a:rPr lang="en-US" sz="1900" dirty="0" err="1" smtClean="0"/>
              <a:t>để</a:t>
            </a:r>
            <a:r>
              <a:rPr lang="en-US" sz="1900" dirty="0" smtClean="0"/>
              <a:t> </a:t>
            </a:r>
            <a:r>
              <a:rPr lang="en-US" sz="1900" dirty="0" err="1" smtClean="0"/>
              <a:t>hoàn</a:t>
            </a:r>
            <a:r>
              <a:rPr lang="en-US" sz="1900" dirty="0" smtClean="0"/>
              <a:t> </a:t>
            </a:r>
            <a:r>
              <a:rPr lang="en-US" sz="1900" dirty="0" err="1" smtClean="0"/>
              <a:t>thành</a:t>
            </a:r>
            <a:r>
              <a:rPr lang="en-US" sz="1900" dirty="0" smtClean="0"/>
              <a:t> </a:t>
            </a:r>
            <a:r>
              <a:rPr lang="en-US" sz="1900" dirty="0" err="1" smtClean="0"/>
              <a:t>mục</a:t>
            </a:r>
            <a:r>
              <a:rPr lang="en-US" sz="1900" dirty="0" smtClean="0"/>
              <a:t> </a:t>
            </a:r>
            <a:r>
              <a:rPr lang="en-US" sz="1900" dirty="0" err="1" smtClean="0"/>
              <a:t>tiêu</a:t>
            </a:r>
            <a:endParaRPr lang="en-US" sz="1900" dirty="0" smtClean="0"/>
          </a:p>
          <a:p>
            <a:r>
              <a:rPr lang="en-US" sz="1900" b="1" dirty="0" err="1"/>
              <a:t>Sự</a:t>
            </a:r>
            <a:r>
              <a:rPr lang="en-US" sz="1900" b="1" dirty="0"/>
              <a:t> </a:t>
            </a:r>
            <a:r>
              <a:rPr lang="en-US" sz="1900" b="1" dirty="0" err="1"/>
              <a:t>tôn</a:t>
            </a:r>
            <a:r>
              <a:rPr lang="en-US" sz="1900" b="1" dirty="0"/>
              <a:t> </a:t>
            </a:r>
            <a:r>
              <a:rPr lang="en-US" sz="1900" b="1" dirty="0" err="1" smtClean="0"/>
              <a:t>trọng</a:t>
            </a:r>
            <a:r>
              <a:rPr lang="en-US" sz="1900" b="1" dirty="0" smtClean="0"/>
              <a:t>(Respect)</a:t>
            </a:r>
            <a:r>
              <a:rPr lang="en-US" sz="1900" dirty="0" smtClean="0"/>
              <a:t>: </a:t>
            </a:r>
            <a:r>
              <a:rPr lang="en-US" sz="1900" dirty="0" err="1" smtClean="0"/>
              <a:t>Tôn</a:t>
            </a:r>
            <a:r>
              <a:rPr lang="en-US" sz="1900" dirty="0" smtClean="0"/>
              <a:t> </a:t>
            </a:r>
            <a:r>
              <a:rPr lang="en-US" sz="1900" dirty="0" err="1" smtClean="0"/>
              <a:t>trọng</a:t>
            </a:r>
            <a:r>
              <a:rPr lang="en-US" sz="1900" dirty="0" smtClean="0"/>
              <a:t> </a:t>
            </a:r>
            <a:r>
              <a:rPr lang="en-US" sz="1900" dirty="0" err="1" smtClean="0"/>
              <a:t>và</a:t>
            </a:r>
            <a:r>
              <a:rPr lang="en-US" sz="1900" dirty="0" smtClean="0"/>
              <a:t> </a:t>
            </a:r>
            <a:r>
              <a:rPr lang="en-US" sz="1900" dirty="0" err="1" smtClean="0"/>
              <a:t>đánh</a:t>
            </a:r>
            <a:r>
              <a:rPr lang="en-US" sz="1900" dirty="0" smtClean="0"/>
              <a:t> </a:t>
            </a:r>
            <a:r>
              <a:rPr lang="en-US" sz="1900" dirty="0" err="1" smtClean="0"/>
              <a:t>giá</a:t>
            </a:r>
            <a:r>
              <a:rPr lang="en-US" sz="1900" dirty="0" smtClean="0"/>
              <a:t> </a:t>
            </a:r>
            <a:r>
              <a:rPr lang="en-US" sz="1900" dirty="0" err="1" smtClean="0"/>
              <a:t>cao</a:t>
            </a:r>
            <a:r>
              <a:rPr lang="en-US" sz="1900" dirty="0" smtClean="0"/>
              <a:t> </a:t>
            </a:r>
            <a:r>
              <a:rPr lang="en-US" sz="1900" dirty="0" err="1" smtClean="0"/>
              <a:t>các</a:t>
            </a:r>
            <a:r>
              <a:rPr lang="en-US" sz="1900" dirty="0" smtClean="0"/>
              <a:t> ý </a:t>
            </a:r>
            <a:r>
              <a:rPr lang="en-US" sz="1900" dirty="0" err="1" smtClean="0"/>
              <a:t>kiến</a:t>
            </a:r>
            <a:r>
              <a:rPr lang="en-US" sz="1900" dirty="0" smtClean="0"/>
              <a:t>, </a:t>
            </a:r>
            <a:r>
              <a:rPr lang="en-US" sz="1900" dirty="0" err="1" smtClean="0"/>
              <a:t>kỹ</a:t>
            </a:r>
            <a:r>
              <a:rPr lang="en-US" sz="1900" dirty="0" smtClean="0"/>
              <a:t> </a:t>
            </a:r>
            <a:r>
              <a:rPr lang="en-US" sz="1900" dirty="0" err="1" smtClean="0"/>
              <a:t>năng</a:t>
            </a:r>
            <a:r>
              <a:rPr lang="en-US" sz="1900" dirty="0" smtClean="0"/>
              <a:t>, ý </a:t>
            </a:r>
            <a:r>
              <a:rPr lang="en-US" sz="1900" dirty="0" err="1" smtClean="0"/>
              <a:t>tưởng</a:t>
            </a:r>
            <a:r>
              <a:rPr lang="en-US" sz="1900" dirty="0" smtClean="0"/>
              <a:t> </a:t>
            </a:r>
            <a:r>
              <a:rPr lang="en-US" sz="1900" dirty="0" err="1" smtClean="0"/>
              <a:t>của</a:t>
            </a:r>
            <a:r>
              <a:rPr lang="en-US" sz="1900" dirty="0" smtClean="0"/>
              <a:t> </a:t>
            </a:r>
            <a:r>
              <a:rPr lang="en-US" sz="1900" dirty="0" err="1" smtClean="0"/>
              <a:t>các</a:t>
            </a:r>
            <a:r>
              <a:rPr lang="en-US" sz="1900" dirty="0" smtClean="0"/>
              <a:t> </a:t>
            </a:r>
            <a:r>
              <a:rPr lang="en-US" sz="1900" dirty="0" err="1" smtClean="0"/>
              <a:t>thành</a:t>
            </a:r>
            <a:r>
              <a:rPr lang="en-US" sz="1900" dirty="0" smtClean="0"/>
              <a:t> </a:t>
            </a:r>
            <a:r>
              <a:rPr lang="en-US" sz="1900" dirty="0" err="1" smtClean="0"/>
              <a:t>viên</a:t>
            </a:r>
            <a:r>
              <a:rPr lang="en-US" sz="1900" dirty="0" smtClean="0"/>
              <a:t>. </a:t>
            </a:r>
            <a:r>
              <a:rPr lang="en-US" sz="1900" dirty="0" err="1" smtClean="0"/>
              <a:t>Xây</a:t>
            </a:r>
            <a:r>
              <a:rPr lang="en-US" sz="1900" dirty="0" smtClean="0"/>
              <a:t> </a:t>
            </a:r>
            <a:r>
              <a:rPr lang="en-US" sz="1900" dirty="0" err="1" smtClean="0"/>
              <a:t>dựng</a:t>
            </a:r>
            <a:r>
              <a:rPr lang="en-US" sz="1900" dirty="0" smtClean="0"/>
              <a:t> </a:t>
            </a:r>
            <a:r>
              <a:rPr lang="en-US" sz="1900" dirty="0" err="1" smtClean="0"/>
              <a:t>môi</a:t>
            </a:r>
            <a:r>
              <a:rPr lang="en-US" sz="1900" dirty="0" smtClean="0"/>
              <a:t> </a:t>
            </a:r>
            <a:r>
              <a:rPr lang="en-US" sz="1900" dirty="0" err="1" smtClean="0"/>
              <a:t>trường</a:t>
            </a:r>
            <a:r>
              <a:rPr lang="en-US" sz="1900" dirty="0" smtClean="0"/>
              <a:t> </a:t>
            </a:r>
            <a:r>
              <a:rPr lang="en-US" sz="1900" dirty="0" err="1" smtClean="0"/>
              <a:t>cộng</a:t>
            </a:r>
            <a:r>
              <a:rPr lang="en-US" sz="1900" dirty="0" smtClean="0"/>
              <a:t> </a:t>
            </a:r>
            <a:r>
              <a:rPr lang="en-US" sz="1900" dirty="0" err="1" smtClean="0"/>
              <a:t>tác</a:t>
            </a:r>
            <a:r>
              <a:rPr lang="en-US" sz="1900" dirty="0" smtClean="0"/>
              <a:t> </a:t>
            </a:r>
            <a:r>
              <a:rPr lang="en-US" sz="1900" dirty="0" err="1" smtClean="0"/>
              <a:t>tích</a:t>
            </a:r>
            <a:r>
              <a:rPr lang="en-US" sz="1900" dirty="0" smtClean="0"/>
              <a:t> </a:t>
            </a:r>
            <a:r>
              <a:rPr lang="en-US" sz="1900" dirty="0" err="1" smtClean="0"/>
              <a:t>cực</a:t>
            </a:r>
            <a:endParaRPr lang="en-US" sz="1900" dirty="0" smtClean="0"/>
          </a:p>
          <a:p>
            <a:r>
              <a:rPr lang="en-US" sz="1900" b="1" dirty="0" err="1"/>
              <a:t>Sự</a:t>
            </a:r>
            <a:r>
              <a:rPr lang="en-US" sz="1900" b="1" dirty="0"/>
              <a:t> can </a:t>
            </a:r>
            <a:r>
              <a:rPr lang="en-US" sz="1900" b="1" dirty="0" err="1" smtClean="0"/>
              <a:t>đảm</a:t>
            </a:r>
            <a:r>
              <a:rPr lang="en-US" sz="1900" b="1" dirty="0" smtClean="0"/>
              <a:t>(Courage)</a:t>
            </a:r>
            <a:r>
              <a:rPr lang="en-US" sz="1900" dirty="0" smtClean="0"/>
              <a:t>: </a:t>
            </a:r>
            <a:r>
              <a:rPr lang="en-US" sz="1900" dirty="0" err="1" smtClean="0"/>
              <a:t>Đương</a:t>
            </a:r>
            <a:r>
              <a:rPr lang="en-US" sz="1900" dirty="0" smtClean="0"/>
              <a:t> </a:t>
            </a:r>
            <a:r>
              <a:rPr lang="en-US" sz="1900" dirty="0" err="1" smtClean="0"/>
              <a:t>đầu</a:t>
            </a:r>
            <a:r>
              <a:rPr lang="en-US" sz="1900" dirty="0" smtClean="0"/>
              <a:t> </a:t>
            </a:r>
            <a:r>
              <a:rPr lang="en-US" sz="1900" dirty="0" err="1" smtClean="0"/>
              <a:t>thử</a:t>
            </a:r>
            <a:r>
              <a:rPr lang="en-US" sz="1900" dirty="0" smtClean="0"/>
              <a:t> </a:t>
            </a:r>
            <a:r>
              <a:rPr lang="en-US" sz="1900" dirty="0" err="1" smtClean="0"/>
              <a:t>thách</a:t>
            </a:r>
            <a:r>
              <a:rPr lang="en-US" sz="1900" dirty="0" smtClean="0"/>
              <a:t> </a:t>
            </a:r>
            <a:r>
              <a:rPr lang="en-US" sz="1900" dirty="0" err="1" smtClean="0"/>
              <a:t>và</a:t>
            </a:r>
            <a:r>
              <a:rPr lang="en-US" sz="1900" dirty="0" smtClean="0"/>
              <a:t> </a:t>
            </a:r>
            <a:r>
              <a:rPr lang="en-US" sz="1900" dirty="0" err="1" smtClean="0"/>
              <a:t>vượt</a:t>
            </a:r>
            <a:r>
              <a:rPr lang="en-US" sz="1900" dirty="0" smtClean="0"/>
              <a:t> qua </a:t>
            </a:r>
            <a:r>
              <a:rPr lang="en-US" sz="1900" dirty="0" err="1" smtClean="0"/>
              <a:t>trở</a:t>
            </a:r>
            <a:r>
              <a:rPr lang="en-US" sz="1900" dirty="0" smtClean="0"/>
              <a:t> </a:t>
            </a:r>
            <a:r>
              <a:rPr lang="en-US" sz="1900" dirty="0" err="1" smtClean="0"/>
              <a:t>ngại</a:t>
            </a:r>
            <a:r>
              <a:rPr lang="en-US" sz="1900" dirty="0" smtClean="0"/>
              <a:t> </a:t>
            </a:r>
            <a:r>
              <a:rPr lang="en-US" sz="1900" dirty="0" err="1" smtClean="0"/>
              <a:t>để</a:t>
            </a:r>
            <a:r>
              <a:rPr lang="en-US" sz="1900" dirty="0" smtClean="0"/>
              <a:t> </a:t>
            </a:r>
            <a:r>
              <a:rPr lang="en-US" sz="1900" dirty="0" err="1" smtClean="0"/>
              <a:t>liên</a:t>
            </a:r>
            <a:r>
              <a:rPr lang="en-US" sz="1900" dirty="0" smtClean="0"/>
              <a:t> </a:t>
            </a:r>
            <a:r>
              <a:rPr lang="en-US" sz="1900" dirty="0" err="1" smtClean="0"/>
              <a:t>tục</a:t>
            </a:r>
            <a:r>
              <a:rPr lang="en-US" sz="1900" dirty="0" smtClean="0"/>
              <a:t> </a:t>
            </a:r>
            <a:r>
              <a:rPr lang="en-US" sz="1900" dirty="0" err="1" smtClean="0"/>
              <a:t>phát</a:t>
            </a:r>
            <a:r>
              <a:rPr lang="en-US" sz="1900" dirty="0" smtClean="0"/>
              <a:t> </a:t>
            </a:r>
            <a:r>
              <a:rPr lang="en-US" sz="1900" dirty="0" err="1" smtClean="0"/>
              <a:t>triển</a:t>
            </a:r>
            <a:r>
              <a:rPr lang="en-US" dirty="0"/>
              <a:t/>
            </a:r>
            <a:br>
              <a:rPr lang="en-US" dirty="0"/>
            </a:br>
            <a:r>
              <a:rPr lang="en-US" dirty="0"/>
              <a:t/>
            </a:r>
            <a:br>
              <a:rPr lang="en-US" dirty="0"/>
            </a:br>
            <a:r>
              <a:rPr lang="en-US" dirty="0"/>
              <a:t/>
            </a:r>
            <a:br>
              <a:rPr lang="en-US" dirty="0"/>
            </a:br>
            <a:r>
              <a:rPr lang="vi-VN" dirty="0"/>
              <a:t/>
            </a:r>
            <a:br>
              <a:rPr lang="vi-VN" dirty="0"/>
            </a:br>
            <a:endParaRPr lang="en-US" b="1" dirty="0"/>
          </a:p>
          <a:p>
            <a:endParaRPr lang="en-US" b="1" dirty="0"/>
          </a:p>
          <a:p>
            <a:endParaRPr lang="en-US" b="1" dirty="0" smtClean="0"/>
          </a:p>
          <a:p>
            <a:endParaRPr lang="en-US" dirty="0" smtClean="0"/>
          </a:p>
          <a:p>
            <a:pPr marL="0" indent="0">
              <a:buNone/>
            </a:pPr>
            <a:r>
              <a:rPr lang="vi-VN" dirty="0"/>
              <a:t/>
            </a:r>
            <a:br>
              <a:rPr lang="vi-VN" dirty="0"/>
            </a:br>
            <a:endParaRPr lang="en-US" dirty="0"/>
          </a:p>
        </p:txBody>
      </p:sp>
    </p:spTree>
    <p:extLst>
      <p:ext uri="{BB962C8B-B14F-4D97-AF65-F5344CB8AC3E}">
        <p14:creationId xmlns:p14="http://schemas.microsoft.com/office/powerpoint/2010/main" val="35798068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92876E4-397C-254B-8C83-08352915FC8B}"/>
              </a:ext>
            </a:extLst>
          </p:cNvPr>
          <p:cNvSpPr>
            <a:spLocks noGrp="1"/>
          </p:cNvSpPr>
          <p:nvPr>
            <p:ph type="ctrTitle"/>
          </p:nvPr>
        </p:nvSpPr>
        <p:spPr>
          <a:xfrm>
            <a:off x="1302424" y="692696"/>
            <a:ext cx="9474096" cy="512448"/>
          </a:xfrm>
        </p:spPr>
        <p:txBody>
          <a:bodyPr/>
          <a:lstStyle/>
          <a:p>
            <a:r>
              <a:rPr lang="en-US" dirty="0" smtClean="0"/>
              <a:t>8. </a:t>
            </a:r>
            <a:r>
              <a:rPr lang="en-US" dirty="0"/>
              <a:t>CÁC VAI TRÒ TRONG SCRUM</a:t>
            </a:r>
          </a:p>
        </p:txBody>
      </p:sp>
      <p:sp>
        <p:nvSpPr>
          <p:cNvPr id="3" name="Slide Number Placeholder 2">
            <a:extLst>
              <a:ext uri="{FF2B5EF4-FFF2-40B4-BE49-F238E27FC236}">
                <a16:creationId xmlns:a16="http://schemas.microsoft.com/office/drawing/2014/main" id="{3408A49F-F1CA-A241-A373-CD1DB3F6C1C1}"/>
              </a:ext>
            </a:extLst>
          </p:cNvPr>
          <p:cNvSpPr>
            <a:spLocks noGrp="1"/>
          </p:cNvSpPr>
          <p:nvPr>
            <p:ph type="sldNum" sz="quarter" idx="4"/>
          </p:nvPr>
        </p:nvSpPr>
        <p:spPr>
          <a:prstGeom prst="rect">
            <a:avLst/>
          </a:prstGeom>
        </p:spPr>
        <p:txBody>
          <a:bodyPr/>
          <a:lstStyle/>
          <a:p>
            <a:fld id="{7FA1D1B6-1E77-4A4D-A517-B3E1C945FECB}" type="slidenum">
              <a:rPr lang="en-US" smtClean="0"/>
              <a:t>11</a:t>
            </a:fld>
            <a:endParaRPr lang="en-US"/>
          </a:p>
        </p:txBody>
      </p:sp>
      <p:sp>
        <p:nvSpPr>
          <p:cNvPr id="15" name="Text Placeholder 14">
            <a:extLst>
              <a:ext uri="{FF2B5EF4-FFF2-40B4-BE49-F238E27FC236}">
                <a16:creationId xmlns:a16="http://schemas.microsoft.com/office/drawing/2014/main" id="{66AFD941-0C98-A34D-AC6F-778BE94A540B}"/>
              </a:ext>
            </a:extLst>
          </p:cNvPr>
          <p:cNvSpPr>
            <a:spLocks noGrp="1"/>
          </p:cNvSpPr>
          <p:nvPr>
            <p:ph type="body" sz="quarter" idx="17"/>
          </p:nvPr>
        </p:nvSpPr>
        <p:spPr>
          <a:xfrm>
            <a:off x="775986" y="1205144"/>
            <a:ext cx="10720614" cy="5392208"/>
          </a:xfrm>
        </p:spPr>
        <p:txBody>
          <a:bodyPr/>
          <a:lstStyle/>
          <a:p>
            <a:pPr marL="0" indent="0">
              <a:buNone/>
            </a:pPr>
            <a:r>
              <a:rPr lang="vi-VN" dirty="0"/>
              <a:t>Đơn vị cơ bản của Scrum là một đội nhỏ gọi là </a:t>
            </a:r>
            <a:r>
              <a:rPr lang="vi-VN" b="1" dirty="0"/>
              <a:t>Scrum Team</a:t>
            </a:r>
            <a:r>
              <a:rPr lang="vi-VN" dirty="0"/>
              <a:t>. </a:t>
            </a:r>
            <a:r>
              <a:rPr lang="vi-VN" dirty="0" smtClean="0"/>
              <a:t>Trong </a:t>
            </a:r>
            <a:r>
              <a:rPr lang="vi-VN" dirty="0"/>
              <a:t>Scrum Team không có phân cấp hay tổ chức con. Nó </a:t>
            </a:r>
            <a:r>
              <a:rPr lang="vi-VN" dirty="0" smtClean="0"/>
              <a:t>là</a:t>
            </a:r>
            <a:r>
              <a:rPr lang="en-US" dirty="0" smtClean="0"/>
              <a:t> </a:t>
            </a:r>
            <a:r>
              <a:rPr lang="vi-VN" dirty="0" smtClean="0"/>
              <a:t>đơn </a:t>
            </a:r>
            <a:r>
              <a:rPr lang="vi-VN" dirty="0"/>
              <a:t>vị gắn kết những chuyên gia cùng tập trung vào một mục tiêu, đó là Product </a:t>
            </a:r>
            <a:r>
              <a:rPr lang="vi-VN" dirty="0" smtClean="0"/>
              <a:t>Goal</a:t>
            </a:r>
            <a:r>
              <a:rPr lang="en-US" dirty="0" smtClean="0"/>
              <a:t>. Scrum Team </a:t>
            </a:r>
            <a:r>
              <a:rPr lang="en-US" dirty="0" err="1" smtClean="0"/>
              <a:t>bao</a:t>
            </a:r>
            <a:r>
              <a:rPr lang="en-US" dirty="0" smtClean="0"/>
              <a:t> </a:t>
            </a:r>
            <a:r>
              <a:rPr lang="en-US" dirty="0" err="1" smtClean="0"/>
              <a:t>gồm</a:t>
            </a:r>
            <a:r>
              <a:rPr lang="en-US" dirty="0" smtClean="0"/>
              <a:t>: </a:t>
            </a:r>
          </a:p>
          <a:p>
            <a:r>
              <a:rPr lang="en-US" b="1" dirty="0" smtClean="0"/>
              <a:t>Developers</a:t>
            </a:r>
            <a:r>
              <a:rPr lang="en-US" dirty="0" smtClean="0"/>
              <a:t>: </a:t>
            </a:r>
            <a:r>
              <a:rPr lang="en-US" dirty="0" err="1"/>
              <a:t>Nhóm</a:t>
            </a:r>
            <a:r>
              <a:rPr lang="en-US" dirty="0"/>
              <a:t> </a:t>
            </a:r>
            <a:r>
              <a:rPr lang="en-US" dirty="0" err="1"/>
              <a:t>làm</a:t>
            </a:r>
            <a:r>
              <a:rPr lang="en-US" dirty="0"/>
              <a:t> </a:t>
            </a:r>
            <a:r>
              <a:rPr lang="en-US" dirty="0" err="1"/>
              <a:t>việc</a:t>
            </a:r>
            <a:r>
              <a:rPr lang="en-US" dirty="0"/>
              <a:t> </a:t>
            </a:r>
            <a:r>
              <a:rPr lang="en-US" dirty="0" err="1"/>
              <a:t>cùng</a:t>
            </a:r>
            <a:r>
              <a:rPr lang="en-US" dirty="0"/>
              <a:t> </a:t>
            </a:r>
            <a:r>
              <a:rPr lang="en-US" dirty="0" err="1"/>
              <a:t>nhau</a:t>
            </a:r>
            <a:r>
              <a:rPr lang="en-US" dirty="0"/>
              <a:t> </a:t>
            </a:r>
            <a:r>
              <a:rPr lang="en-US" dirty="0" err="1"/>
              <a:t>để</a:t>
            </a:r>
            <a:r>
              <a:rPr lang="en-US" dirty="0"/>
              <a:t> </a:t>
            </a:r>
            <a:r>
              <a:rPr lang="en-US" dirty="0" err="1"/>
              <a:t>tạo</a:t>
            </a:r>
            <a:r>
              <a:rPr lang="en-US" dirty="0"/>
              <a:t> </a:t>
            </a:r>
            <a:r>
              <a:rPr lang="en-US" dirty="0" err="1"/>
              <a:t>ra</a:t>
            </a:r>
            <a:r>
              <a:rPr lang="en-US" dirty="0"/>
              <a:t> </a:t>
            </a:r>
            <a:r>
              <a:rPr lang="en-US" dirty="0" err="1"/>
              <a:t>sản</a:t>
            </a:r>
            <a:r>
              <a:rPr lang="en-US" dirty="0"/>
              <a:t> </a:t>
            </a:r>
            <a:r>
              <a:rPr lang="en-US" dirty="0" err="1"/>
              <a:t>phẩm</a:t>
            </a:r>
            <a:r>
              <a:rPr lang="en-US" dirty="0"/>
              <a:t>, </a:t>
            </a:r>
            <a:r>
              <a:rPr lang="en-US" dirty="0" err="1"/>
              <a:t>tự</a:t>
            </a:r>
            <a:r>
              <a:rPr lang="en-US" dirty="0"/>
              <a:t> </a:t>
            </a:r>
            <a:r>
              <a:rPr lang="en-US" dirty="0" err="1"/>
              <a:t>quản</a:t>
            </a:r>
            <a:r>
              <a:rPr lang="en-US" dirty="0"/>
              <a:t> </a:t>
            </a:r>
            <a:r>
              <a:rPr lang="en-US" dirty="0" err="1"/>
              <a:t>lý</a:t>
            </a:r>
            <a:r>
              <a:rPr lang="en-US" dirty="0"/>
              <a:t> </a:t>
            </a:r>
            <a:r>
              <a:rPr lang="en-US" dirty="0" err="1"/>
              <a:t>và</a:t>
            </a:r>
            <a:r>
              <a:rPr lang="en-US" dirty="0"/>
              <a:t> </a:t>
            </a:r>
            <a:r>
              <a:rPr lang="en-US" dirty="0" err="1"/>
              <a:t>chịu</a:t>
            </a:r>
            <a:r>
              <a:rPr lang="en-US" dirty="0"/>
              <a:t> </a:t>
            </a:r>
            <a:r>
              <a:rPr lang="en-US" dirty="0" err="1"/>
              <a:t>trách</a:t>
            </a:r>
            <a:r>
              <a:rPr lang="en-US" dirty="0"/>
              <a:t> </a:t>
            </a:r>
            <a:r>
              <a:rPr lang="en-US" dirty="0" err="1"/>
              <a:t>nhiệm</a:t>
            </a:r>
            <a:r>
              <a:rPr lang="en-US" dirty="0"/>
              <a:t> </a:t>
            </a:r>
            <a:r>
              <a:rPr lang="en-US" dirty="0" err="1"/>
              <a:t>về</a:t>
            </a:r>
            <a:r>
              <a:rPr lang="en-US" dirty="0"/>
              <a:t> </a:t>
            </a:r>
            <a:r>
              <a:rPr lang="en-US" dirty="0" err="1"/>
              <a:t>việc</a:t>
            </a:r>
            <a:r>
              <a:rPr lang="en-US" dirty="0"/>
              <a:t> </a:t>
            </a:r>
            <a:r>
              <a:rPr lang="en-US" dirty="0" err="1"/>
              <a:t>phân</a:t>
            </a:r>
            <a:r>
              <a:rPr lang="en-US" dirty="0"/>
              <a:t> </a:t>
            </a:r>
            <a:r>
              <a:rPr lang="en-US" dirty="0" err="1"/>
              <a:t>công</a:t>
            </a:r>
            <a:r>
              <a:rPr lang="en-US" dirty="0"/>
              <a:t> </a:t>
            </a:r>
            <a:r>
              <a:rPr lang="en-US" dirty="0" err="1"/>
              <a:t>công</a:t>
            </a:r>
            <a:r>
              <a:rPr lang="en-US" dirty="0"/>
              <a:t> </a:t>
            </a:r>
            <a:r>
              <a:rPr lang="en-US" dirty="0" err="1"/>
              <a:t>việc</a:t>
            </a:r>
            <a:r>
              <a:rPr lang="en-US" dirty="0"/>
              <a:t> </a:t>
            </a:r>
            <a:r>
              <a:rPr lang="en-US" dirty="0" err="1"/>
              <a:t>và</a:t>
            </a:r>
            <a:r>
              <a:rPr lang="en-US" dirty="0"/>
              <a:t> </a:t>
            </a:r>
            <a:r>
              <a:rPr lang="en-US" dirty="0" err="1"/>
              <a:t>hoàn</a:t>
            </a:r>
            <a:r>
              <a:rPr lang="en-US" dirty="0"/>
              <a:t> </a:t>
            </a:r>
            <a:r>
              <a:rPr lang="en-US" dirty="0" err="1"/>
              <a:t>thành</a:t>
            </a:r>
            <a:r>
              <a:rPr lang="en-US" dirty="0"/>
              <a:t> </a:t>
            </a:r>
            <a:r>
              <a:rPr lang="en-US" dirty="0" err="1" smtClean="0"/>
              <a:t>chúng</a:t>
            </a:r>
            <a:endParaRPr lang="en-US" dirty="0" smtClean="0"/>
          </a:p>
          <a:p>
            <a:r>
              <a:rPr lang="en-US" b="1" dirty="0" smtClean="0"/>
              <a:t>Product </a:t>
            </a:r>
            <a:r>
              <a:rPr lang="en-US" b="1" dirty="0"/>
              <a:t>Owner</a:t>
            </a:r>
            <a:r>
              <a:rPr lang="en-US" dirty="0"/>
              <a:t>: </a:t>
            </a:r>
            <a:r>
              <a:rPr lang="vi-VN" dirty="0"/>
              <a:t>Người đại diện cho khách hàng hoặc người đề xuất yêu cầu, quản lý Product Backlog và quyết định về ưu tiên công </a:t>
            </a:r>
            <a:r>
              <a:rPr lang="vi-VN" dirty="0" smtClean="0"/>
              <a:t>việc</a:t>
            </a:r>
            <a:endParaRPr lang="en-US" dirty="0" smtClean="0"/>
          </a:p>
          <a:p>
            <a:r>
              <a:rPr lang="en-US" b="1" dirty="0" smtClean="0"/>
              <a:t>Scrum Master</a:t>
            </a:r>
            <a:r>
              <a:rPr lang="en-US" dirty="0" smtClean="0"/>
              <a:t>:</a:t>
            </a:r>
            <a:r>
              <a:rPr lang="vi-VN" dirty="0"/>
              <a:t> </a:t>
            </a:r>
            <a:r>
              <a:rPr lang="en-US" dirty="0" err="1" smtClean="0"/>
              <a:t>Chịu</a:t>
            </a:r>
            <a:r>
              <a:rPr lang="en-US" dirty="0" smtClean="0"/>
              <a:t> </a:t>
            </a:r>
            <a:r>
              <a:rPr lang="en-US" dirty="0" err="1" smtClean="0"/>
              <a:t>trách</a:t>
            </a:r>
            <a:r>
              <a:rPr lang="en-US" dirty="0" smtClean="0"/>
              <a:t> </a:t>
            </a:r>
            <a:r>
              <a:rPr lang="en-US" dirty="0" err="1" smtClean="0"/>
              <a:t>nhiệm</a:t>
            </a:r>
            <a:r>
              <a:rPr lang="en-US" dirty="0" smtClean="0"/>
              <a:t> </a:t>
            </a:r>
            <a:r>
              <a:rPr lang="en-US" dirty="0" err="1" smtClean="0"/>
              <a:t>hiệu</a:t>
            </a:r>
            <a:r>
              <a:rPr lang="en-US" dirty="0" smtClean="0"/>
              <a:t> </a:t>
            </a:r>
            <a:r>
              <a:rPr lang="en-US" dirty="0" err="1" smtClean="0"/>
              <a:t>quả</a:t>
            </a:r>
            <a:r>
              <a:rPr lang="en-US" dirty="0" smtClean="0"/>
              <a:t> </a:t>
            </a:r>
            <a:r>
              <a:rPr lang="en-US" dirty="0" err="1" smtClean="0"/>
              <a:t>của</a:t>
            </a:r>
            <a:r>
              <a:rPr lang="en-US" dirty="0" smtClean="0"/>
              <a:t> Scrum Team</a:t>
            </a:r>
            <a:r>
              <a:rPr lang="vi-VN" dirty="0" smtClean="0"/>
              <a:t>, </a:t>
            </a:r>
            <a:r>
              <a:rPr lang="vi-VN" dirty="0"/>
              <a:t>đảm bảo quy trình Scrum được áp dụng đúng và </a:t>
            </a:r>
            <a:r>
              <a:rPr lang="vi-VN" dirty="0" smtClean="0"/>
              <a:t>h</a:t>
            </a:r>
            <a:r>
              <a:rPr lang="en-US" dirty="0" smtClean="0"/>
              <a:t>ỗ</a:t>
            </a:r>
            <a:r>
              <a:rPr lang="vi-VN" dirty="0" smtClean="0"/>
              <a:t> </a:t>
            </a:r>
            <a:r>
              <a:rPr lang="vi-VN" dirty="0"/>
              <a:t>trợ </a:t>
            </a:r>
            <a:r>
              <a:rPr lang="en-US" dirty="0" smtClean="0"/>
              <a:t>team</a:t>
            </a:r>
            <a:r>
              <a:rPr lang="vi-VN" dirty="0" smtClean="0"/>
              <a:t> </a:t>
            </a:r>
            <a:r>
              <a:rPr lang="vi-VN" dirty="0"/>
              <a:t>vượt qua các trở </a:t>
            </a:r>
            <a:r>
              <a:rPr lang="vi-VN" dirty="0" smtClean="0"/>
              <a:t>ngại</a:t>
            </a:r>
            <a:endParaRPr lang="en-US" dirty="0" smtClean="0"/>
          </a:p>
          <a:p>
            <a:pPr marL="0" indent="0">
              <a:buNone/>
            </a:pPr>
            <a:r>
              <a:rPr lang="en-US" dirty="0"/>
              <a:t/>
            </a:r>
            <a:br>
              <a:rPr lang="en-US" dirty="0"/>
            </a:br>
            <a:r>
              <a:rPr lang="en-US" dirty="0"/>
              <a:t/>
            </a:r>
            <a:br>
              <a:rPr lang="en-US" dirty="0"/>
            </a:br>
            <a:r>
              <a:rPr lang="vi-VN" dirty="0"/>
              <a:t/>
            </a:r>
            <a:br>
              <a:rPr lang="vi-VN" dirty="0"/>
            </a:br>
            <a:endParaRPr lang="en-US" b="1" dirty="0"/>
          </a:p>
          <a:p>
            <a:endParaRPr lang="en-US" b="1" dirty="0"/>
          </a:p>
          <a:p>
            <a:endParaRPr lang="en-US" b="1" dirty="0" smtClean="0"/>
          </a:p>
          <a:p>
            <a:endParaRPr lang="en-US" dirty="0" smtClean="0"/>
          </a:p>
          <a:p>
            <a:pPr marL="0" indent="0">
              <a:buNone/>
            </a:pPr>
            <a:r>
              <a:rPr lang="vi-VN" dirty="0"/>
              <a:t/>
            </a:r>
            <a:br>
              <a:rPr lang="vi-VN" dirty="0"/>
            </a:br>
            <a:endParaRPr lang="en-US" dirty="0"/>
          </a:p>
        </p:txBody>
      </p:sp>
    </p:spTree>
    <p:extLst>
      <p:ext uri="{BB962C8B-B14F-4D97-AF65-F5344CB8AC3E}">
        <p14:creationId xmlns:p14="http://schemas.microsoft.com/office/powerpoint/2010/main" val="10854663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92876E4-397C-254B-8C83-08352915FC8B}"/>
              </a:ext>
            </a:extLst>
          </p:cNvPr>
          <p:cNvSpPr>
            <a:spLocks noGrp="1"/>
          </p:cNvSpPr>
          <p:nvPr>
            <p:ph type="ctrTitle"/>
          </p:nvPr>
        </p:nvSpPr>
        <p:spPr>
          <a:xfrm>
            <a:off x="1302424" y="692696"/>
            <a:ext cx="9474096" cy="512448"/>
          </a:xfrm>
        </p:spPr>
        <p:txBody>
          <a:bodyPr/>
          <a:lstStyle/>
          <a:p>
            <a:r>
              <a:rPr lang="en-US" dirty="0" smtClean="0"/>
              <a:t>9. </a:t>
            </a:r>
            <a:r>
              <a:rPr lang="en-US" dirty="0"/>
              <a:t>CÁC SỰ KIỆN TRONG SCRUM</a:t>
            </a:r>
          </a:p>
        </p:txBody>
      </p:sp>
      <p:sp>
        <p:nvSpPr>
          <p:cNvPr id="3" name="Slide Number Placeholder 2">
            <a:extLst>
              <a:ext uri="{FF2B5EF4-FFF2-40B4-BE49-F238E27FC236}">
                <a16:creationId xmlns:a16="http://schemas.microsoft.com/office/drawing/2014/main" id="{3408A49F-F1CA-A241-A373-CD1DB3F6C1C1}"/>
              </a:ext>
            </a:extLst>
          </p:cNvPr>
          <p:cNvSpPr>
            <a:spLocks noGrp="1"/>
          </p:cNvSpPr>
          <p:nvPr>
            <p:ph type="sldNum" sz="quarter" idx="4"/>
          </p:nvPr>
        </p:nvSpPr>
        <p:spPr>
          <a:prstGeom prst="rect">
            <a:avLst/>
          </a:prstGeom>
        </p:spPr>
        <p:txBody>
          <a:bodyPr/>
          <a:lstStyle/>
          <a:p>
            <a:fld id="{7FA1D1B6-1E77-4A4D-A517-B3E1C945FECB}" type="slidenum">
              <a:rPr lang="en-US" smtClean="0"/>
              <a:t>12</a:t>
            </a:fld>
            <a:endParaRPr lang="en-US"/>
          </a:p>
        </p:txBody>
      </p:sp>
      <p:sp>
        <p:nvSpPr>
          <p:cNvPr id="15" name="Text Placeholder 14">
            <a:extLst>
              <a:ext uri="{FF2B5EF4-FFF2-40B4-BE49-F238E27FC236}">
                <a16:creationId xmlns:a16="http://schemas.microsoft.com/office/drawing/2014/main" id="{66AFD941-0C98-A34D-AC6F-778BE94A540B}"/>
              </a:ext>
            </a:extLst>
          </p:cNvPr>
          <p:cNvSpPr>
            <a:spLocks noGrp="1"/>
          </p:cNvSpPr>
          <p:nvPr>
            <p:ph type="body" sz="quarter" idx="17"/>
          </p:nvPr>
        </p:nvSpPr>
        <p:spPr>
          <a:xfrm>
            <a:off x="775986" y="1205144"/>
            <a:ext cx="10720614" cy="5392208"/>
          </a:xfrm>
        </p:spPr>
        <p:txBody>
          <a:bodyPr/>
          <a:lstStyle/>
          <a:p>
            <a:r>
              <a:rPr lang="vi-VN" sz="1900" b="1" dirty="0"/>
              <a:t>Sprint:</a:t>
            </a:r>
            <a:r>
              <a:rPr lang="vi-VN" sz="1900" dirty="0"/>
              <a:t> Là một khoảng thời gian cố định (thường từ 1 đến 4 tuần) trong đó các công việc được thực hiện và tạo ra một phiên bản hoàn thiện của sản </a:t>
            </a:r>
            <a:r>
              <a:rPr lang="vi-VN" sz="1900" dirty="0" smtClean="0"/>
              <a:t>phẩm.</a:t>
            </a:r>
            <a:endParaRPr lang="en-US" sz="1900" dirty="0"/>
          </a:p>
          <a:p>
            <a:r>
              <a:rPr lang="en-US" b="1" dirty="0"/>
              <a:t>Sprint Planning:</a:t>
            </a:r>
            <a:r>
              <a:rPr lang="en-US" dirty="0"/>
              <a:t> </a:t>
            </a:r>
            <a:r>
              <a:rPr lang="en-US" dirty="0" err="1"/>
              <a:t>Là</a:t>
            </a:r>
            <a:r>
              <a:rPr lang="en-US" dirty="0"/>
              <a:t> </a:t>
            </a:r>
            <a:r>
              <a:rPr lang="en-US" dirty="0" err="1"/>
              <a:t>cuộc</a:t>
            </a:r>
            <a:r>
              <a:rPr lang="en-US" dirty="0"/>
              <a:t> </a:t>
            </a:r>
            <a:r>
              <a:rPr lang="en-US" dirty="0" err="1"/>
              <a:t>họp</a:t>
            </a:r>
            <a:r>
              <a:rPr lang="en-US" dirty="0"/>
              <a:t> </a:t>
            </a:r>
            <a:r>
              <a:rPr lang="en-US" dirty="0" err="1"/>
              <a:t>để</a:t>
            </a:r>
            <a:r>
              <a:rPr lang="en-US" dirty="0"/>
              <a:t> </a:t>
            </a:r>
            <a:r>
              <a:rPr lang="en-US" dirty="0" err="1"/>
              <a:t>xác</a:t>
            </a:r>
            <a:r>
              <a:rPr lang="en-US" dirty="0"/>
              <a:t> </a:t>
            </a:r>
            <a:r>
              <a:rPr lang="en-US" dirty="0" err="1"/>
              <a:t>định</a:t>
            </a:r>
            <a:r>
              <a:rPr lang="en-US" dirty="0"/>
              <a:t> </a:t>
            </a:r>
            <a:r>
              <a:rPr lang="en-US" dirty="0" err="1"/>
              <a:t>và</a:t>
            </a:r>
            <a:r>
              <a:rPr lang="en-US" dirty="0"/>
              <a:t> </a:t>
            </a:r>
            <a:r>
              <a:rPr lang="en-US" dirty="0" err="1"/>
              <a:t>lập</a:t>
            </a:r>
            <a:r>
              <a:rPr lang="en-US" dirty="0"/>
              <a:t> </a:t>
            </a:r>
            <a:r>
              <a:rPr lang="en-US" dirty="0" err="1"/>
              <a:t>kế</a:t>
            </a:r>
            <a:r>
              <a:rPr lang="en-US" dirty="0"/>
              <a:t> </a:t>
            </a:r>
            <a:r>
              <a:rPr lang="en-US" dirty="0" err="1"/>
              <a:t>hoạch</a:t>
            </a:r>
            <a:r>
              <a:rPr lang="en-US" dirty="0"/>
              <a:t> </a:t>
            </a:r>
            <a:r>
              <a:rPr lang="en-US" dirty="0" err="1"/>
              <a:t>cho</a:t>
            </a:r>
            <a:r>
              <a:rPr lang="en-US" dirty="0"/>
              <a:t> </a:t>
            </a:r>
            <a:r>
              <a:rPr lang="en-US" dirty="0" err="1"/>
              <a:t>các</a:t>
            </a:r>
            <a:r>
              <a:rPr lang="en-US" dirty="0"/>
              <a:t> </a:t>
            </a:r>
            <a:r>
              <a:rPr lang="en-US" dirty="0" err="1"/>
              <a:t>công</a:t>
            </a:r>
            <a:r>
              <a:rPr lang="en-US" dirty="0"/>
              <a:t> </a:t>
            </a:r>
            <a:r>
              <a:rPr lang="en-US" dirty="0" err="1"/>
              <a:t>việc</a:t>
            </a:r>
            <a:r>
              <a:rPr lang="en-US" dirty="0"/>
              <a:t> </a:t>
            </a:r>
            <a:r>
              <a:rPr lang="en-US" dirty="0" err="1"/>
              <a:t>cần</a:t>
            </a:r>
            <a:r>
              <a:rPr lang="en-US" dirty="0"/>
              <a:t> </a:t>
            </a:r>
            <a:r>
              <a:rPr lang="en-US" dirty="0" err="1"/>
              <a:t>thực</a:t>
            </a:r>
            <a:r>
              <a:rPr lang="en-US" dirty="0"/>
              <a:t> </a:t>
            </a:r>
            <a:r>
              <a:rPr lang="en-US" dirty="0" err="1"/>
              <a:t>hiện</a:t>
            </a:r>
            <a:r>
              <a:rPr lang="en-US" dirty="0"/>
              <a:t> </a:t>
            </a:r>
            <a:r>
              <a:rPr lang="en-US" dirty="0" err="1"/>
              <a:t>trong</a:t>
            </a:r>
            <a:r>
              <a:rPr lang="en-US" dirty="0"/>
              <a:t> Sprint. </a:t>
            </a:r>
            <a:r>
              <a:rPr lang="en-US" dirty="0" err="1"/>
              <a:t>Nhóm</a:t>
            </a:r>
            <a:r>
              <a:rPr lang="en-US" dirty="0"/>
              <a:t> </a:t>
            </a:r>
            <a:r>
              <a:rPr lang="en-US" dirty="0" err="1"/>
              <a:t>quyết</a:t>
            </a:r>
            <a:r>
              <a:rPr lang="en-US" dirty="0"/>
              <a:t> </a:t>
            </a:r>
            <a:r>
              <a:rPr lang="en-US" dirty="0" err="1"/>
              <a:t>định</a:t>
            </a:r>
            <a:r>
              <a:rPr lang="en-US" dirty="0"/>
              <a:t> </a:t>
            </a:r>
            <a:r>
              <a:rPr lang="en-US" dirty="0" err="1"/>
              <a:t>những</a:t>
            </a:r>
            <a:r>
              <a:rPr lang="en-US" dirty="0"/>
              <a:t> </a:t>
            </a:r>
            <a:r>
              <a:rPr lang="en-US" dirty="0" err="1"/>
              <a:t>công</a:t>
            </a:r>
            <a:r>
              <a:rPr lang="en-US" dirty="0"/>
              <a:t> </a:t>
            </a:r>
            <a:r>
              <a:rPr lang="en-US" dirty="0" err="1"/>
              <a:t>việc</a:t>
            </a:r>
            <a:r>
              <a:rPr lang="en-US" dirty="0"/>
              <a:t> </a:t>
            </a:r>
            <a:r>
              <a:rPr lang="en-US" dirty="0" err="1"/>
              <a:t>cần</a:t>
            </a:r>
            <a:r>
              <a:rPr lang="en-US" dirty="0"/>
              <a:t> </a:t>
            </a:r>
            <a:r>
              <a:rPr lang="en-US" dirty="0" err="1"/>
              <a:t>làm</a:t>
            </a:r>
            <a:r>
              <a:rPr lang="en-US" dirty="0"/>
              <a:t> </a:t>
            </a:r>
            <a:r>
              <a:rPr lang="en-US" dirty="0" err="1"/>
              <a:t>và</a:t>
            </a:r>
            <a:r>
              <a:rPr lang="en-US" dirty="0"/>
              <a:t> </a:t>
            </a:r>
            <a:r>
              <a:rPr lang="en-US" dirty="0" err="1"/>
              <a:t>cách</a:t>
            </a:r>
            <a:r>
              <a:rPr lang="en-US" dirty="0"/>
              <a:t> </a:t>
            </a:r>
            <a:r>
              <a:rPr lang="en-US" dirty="0" err="1"/>
              <a:t>thức</a:t>
            </a:r>
            <a:r>
              <a:rPr lang="en-US" dirty="0"/>
              <a:t> </a:t>
            </a:r>
            <a:r>
              <a:rPr lang="en-US" dirty="0" err="1"/>
              <a:t>để</a:t>
            </a:r>
            <a:r>
              <a:rPr lang="en-US" dirty="0"/>
              <a:t> </a:t>
            </a:r>
            <a:r>
              <a:rPr lang="en-US" dirty="0" err="1"/>
              <a:t>hoàn</a:t>
            </a:r>
            <a:r>
              <a:rPr lang="en-US" dirty="0"/>
              <a:t> </a:t>
            </a:r>
            <a:r>
              <a:rPr lang="en-US" dirty="0" err="1"/>
              <a:t>thành</a:t>
            </a:r>
            <a:r>
              <a:rPr lang="en-US" dirty="0"/>
              <a:t> </a:t>
            </a:r>
            <a:r>
              <a:rPr lang="en-US" dirty="0" err="1"/>
              <a:t>chúng</a:t>
            </a:r>
            <a:r>
              <a:rPr lang="en-US" dirty="0"/>
              <a:t>.</a:t>
            </a:r>
            <a:endParaRPr lang="en-US" sz="1900" dirty="0" smtClean="0"/>
          </a:p>
          <a:p>
            <a:r>
              <a:rPr lang="vi-VN" sz="1900" b="1" dirty="0"/>
              <a:t>Daily Scrum (Daily </a:t>
            </a:r>
            <a:r>
              <a:rPr lang="en-US" sz="1900" b="1" dirty="0" err="1" smtClean="0"/>
              <a:t>Metting</a:t>
            </a:r>
            <a:r>
              <a:rPr lang="vi-VN" sz="1900" b="1" dirty="0" smtClean="0"/>
              <a:t>):</a:t>
            </a:r>
            <a:r>
              <a:rPr lang="vi-VN" sz="1900" dirty="0" smtClean="0"/>
              <a:t> </a:t>
            </a:r>
            <a:r>
              <a:rPr lang="vi-VN" sz="1900" dirty="0"/>
              <a:t>Là cuộc họp ngắn hàng ngày, thường chỉ từ </a:t>
            </a:r>
            <a:r>
              <a:rPr lang="vi-VN" sz="1900" dirty="0" smtClean="0"/>
              <a:t>15</a:t>
            </a:r>
            <a:r>
              <a:rPr lang="en-US" sz="1900" dirty="0" smtClean="0"/>
              <a:t> </a:t>
            </a:r>
            <a:r>
              <a:rPr lang="en-US" sz="1900" dirty="0" err="1" smtClean="0"/>
              <a:t>phút</a:t>
            </a:r>
            <a:r>
              <a:rPr lang="vi-VN" sz="1900" dirty="0" smtClean="0"/>
              <a:t>, </a:t>
            </a:r>
            <a:r>
              <a:rPr lang="vi-VN" sz="1900" dirty="0"/>
              <a:t>để mọi người trong nhóm chia sẻ tiến độ công việc, thảo luận về các vấn đề gặp phải và cập nhật tình hình</a:t>
            </a:r>
            <a:endParaRPr lang="en-US" sz="1900" dirty="0" smtClean="0"/>
          </a:p>
          <a:p>
            <a:pPr marL="0" indent="0">
              <a:buNone/>
            </a:pPr>
            <a:r>
              <a:rPr lang="en-US" sz="1900" dirty="0"/>
              <a:t/>
            </a:r>
            <a:br>
              <a:rPr lang="en-US" sz="1900" dirty="0"/>
            </a:br>
            <a:r>
              <a:rPr lang="en-US" dirty="0"/>
              <a:t/>
            </a:r>
            <a:br>
              <a:rPr lang="en-US" dirty="0"/>
            </a:br>
            <a:r>
              <a:rPr lang="vi-VN" dirty="0"/>
              <a:t/>
            </a:r>
            <a:br>
              <a:rPr lang="vi-VN" dirty="0"/>
            </a:br>
            <a:endParaRPr lang="en-US" b="1" dirty="0"/>
          </a:p>
          <a:p>
            <a:endParaRPr lang="en-US" b="1" dirty="0"/>
          </a:p>
          <a:p>
            <a:endParaRPr lang="en-US" b="1" dirty="0" smtClean="0"/>
          </a:p>
          <a:p>
            <a:endParaRPr lang="en-US" dirty="0" smtClean="0"/>
          </a:p>
          <a:p>
            <a:pPr marL="0" indent="0">
              <a:buNone/>
            </a:pPr>
            <a:r>
              <a:rPr lang="vi-VN" dirty="0"/>
              <a:t/>
            </a:r>
            <a:br>
              <a:rPr lang="vi-VN" dirty="0"/>
            </a:br>
            <a:endParaRPr lang="en-US" dirty="0"/>
          </a:p>
        </p:txBody>
      </p:sp>
    </p:spTree>
    <p:extLst>
      <p:ext uri="{BB962C8B-B14F-4D97-AF65-F5344CB8AC3E}">
        <p14:creationId xmlns:p14="http://schemas.microsoft.com/office/powerpoint/2010/main" val="7062740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92876E4-397C-254B-8C83-08352915FC8B}"/>
              </a:ext>
            </a:extLst>
          </p:cNvPr>
          <p:cNvSpPr>
            <a:spLocks noGrp="1"/>
          </p:cNvSpPr>
          <p:nvPr>
            <p:ph type="ctrTitle"/>
          </p:nvPr>
        </p:nvSpPr>
        <p:spPr>
          <a:xfrm>
            <a:off x="1302424" y="692696"/>
            <a:ext cx="9474096" cy="512448"/>
          </a:xfrm>
        </p:spPr>
        <p:txBody>
          <a:bodyPr/>
          <a:lstStyle/>
          <a:p>
            <a:r>
              <a:rPr lang="en-US" dirty="0" smtClean="0"/>
              <a:t>9</a:t>
            </a:r>
            <a:r>
              <a:rPr lang="en-US" dirty="0" smtClean="0"/>
              <a:t>. </a:t>
            </a:r>
            <a:r>
              <a:rPr lang="en-US" dirty="0"/>
              <a:t>CÁC SỰ KIỆN TRONG </a:t>
            </a:r>
            <a:r>
              <a:rPr lang="en-US" dirty="0" smtClean="0"/>
              <a:t>SCRUM (</a:t>
            </a:r>
            <a:r>
              <a:rPr lang="en-US" dirty="0" err="1" smtClean="0"/>
              <a:t>Tiếp</a:t>
            </a:r>
            <a:r>
              <a:rPr lang="en-US" dirty="0" smtClean="0"/>
              <a:t>)</a:t>
            </a:r>
            <a:endParaRPr lang="en-US" dirty="0"/>
          </a:p>
        </p:txBody>
      </p:sp>
      <p:sp>
        <p:nvSpPr>
          <p:cNvPr id="3" name="Slide Number Placeholder 2">
            <a:extLst>
              <a:ext uri="{FF2B5EF4-FFF2-40B4-BE49-F238E27FC236}">
                <a16:creationId xmlns:a16="http://schemas.microsoft.com/office/drawing/2014/main" id="{3408A49F-F1CA-A241-A373-CD1DB3F6C1C1}"/>
              </a:ext>
            </a:extLst>
          </p:cNvPr>
          <p:cNvSpPr>
            <a:spLocks noGrp="1"/>
          </p:cNvSpPr>
          <p:nvPr>
            <p:ph type="sldNum" sz="quarter" idx="4"/>
          </p:nvPr>
        </p:nvSpPr>
        <p:spPr>
          <a:prstGeom prst="rect">
            <a:avLst/>
          </a:prstGeom>
        </p:spPr>
        <p:txBody>
          <a:bodyPr/>
          <a:lstStyle/>
          <a:p>
            <a:fld id="{7FA1D1B6-1E77-4A4D-A517-B3E1C945FECB}" type="slidenum">
              <a:rPr lang="en-US" smtClean="0"/>
              <a:t>13</a:t>
            </a:fld>
            <a:endParaRPr lang="en-US"/>
          </a:p>
        </p:txBody>
      </p:sp>
      <p:sp>
        <p:nvSpPr>
          <p:cNvPr id="15" name="Text Placeholder 14">
            <a:extLst>
              <a:ext uri="{FF2B5EF4-FFF2-40B4-BE49-F238E27FC236}">
                <a16:creationId xmlns:a16="http://schemas.microsoft.com/office/drawing/2014/main" id="{66AFD941-0C98-A34D-AC6F-778BE94A540B}"/>
              </a:ext>
            </a:extLst>
          </p:cNvPr>
          <p:cNvSpPr>
            <a:spLocks noGrp="1"/>
          </p:cNvSpPr>
          <p:nvPr>
            <p:ph type="body" sz="quarter" idx="17"/>
          </p:nvPr>
        </p:nvSpPr>
        <p:spPr>
          <a:xfrm>
            <a:off x="775986" y="1205144"/>
            <a:ext cx="10720614" cy="5392208"/>
          </a:xfrm>
        </p:spPr>
        <p:txBody>
          <a:bodyPr/>
          <a:lstStyle/>
          <a:p>
            <a:pPr>
              <a:buFont typeface="+mj-lt"/>
              <a:buAutoNum type="arabicPeriod" startAt="4"/>
            </a:pPr>
            <a:r>
              <a:rPr lang="en-US" sz="1900" b="1" dirty="0"/>
              <a:t>Sprint Review:</a:t>
            </a:r>
            <a:r>
              <a:rPr lang="en-US" sz="1900" dirty="0"/>
              <a:t> </a:t>
            </a:r>
            <a:r>
              <a:rPr lang="en-US" sz="1900" dirty="0" err="1"/>
              <a:t>Là</a:t>
            </a:r>
            <a:r>
              <a:rPr lang="en-US" sz="1900" dirty="0"/>
              <a:t> </a:t>
            </a:r>
            <a:r>
              <a:rPr lang="en-US" sz="1900" dirty="0" err="1"/>
              <a:t>cuộc</a:t>
            </a:r>
            <a:r>
              <a:rPr lang="en-US" sz="1900" dirty="0"/>
              <a:t> </a:t>
            </a:r>
            <a:r>
              <a:rPr lang="en-US" sz="1900" dirty="0" err="1"/>
              <a:t>họp</a:t>
            </a:r>
            <a:r>
              <a:rPr lang="en-US" sz="1900" dirty="0"/>
              <a:t> </a:t>
            </a:r>
            <a:r>
              <a:rPr lang="en-US" sz="1900" dirty="0" err="1"/>
              <a:t>cuối</a:t>
            </a:r>
            <a:r>
              <a:rPr lang="en-US" sz="1900" dirty="0"/>
              <a:t> Sprint, </a:t>
            </a:r>
            <a:r>
              <a:rPr lang="en-US" sz="1900" dirty="0" err="1"/>
              <a:t>nhóm</a:t>
            </a:r>
            <a:r>
              <a:rPr lang="en-US" sz="1900" dirty="0"/>
              <a:t> demo </a:t>
            </a:r>
            <a:r>
              <a:rPr lang="en-US" sz="1900" dirty="0" err="1"/>
              <a:t>sản</a:t>
            </a:r>
            <a:r>
              <a:rPr lang="en-US" sz="1900" dirty="0"/>
              <a:t> </a:t>
            </a:r>
            <a:r>
              <a:rPr lang="en-US" sz="1900" dirty="0" err="1"/>
              <a:t>phẩm</a:t>
            </a:r>
            <a:r>
              <a:rPr lang="en-US" sz="1900" dirty="0"/>
              <a:t> </a:t>
            </a:r>
            <a:r>
              <a:rPr lang="en-US" sz="1900" dirty="0" err="1"/>
              <a:t>đã</a:t>
            </a:r>
            <a:r>
              <a:rPr lang="en-US" sz="1900" dirty="0"/>
              <a:t> </a:t>
            </a:r>
            <a:r>
              <a:rPr lang="en-US" sz="1900" dirty="0" err="1"/>
              <a:t>hoàn</a:t>
            </a:r>
            <a:r>
              <a:rPr lang="en-US" sz="1900" dirty="0"/>
              <a:t> </a:t>
            </a:r>
            <a:r>
              <a:rPr lang="en-US" sz="1900" dirty="0" err="1"/>
              <a:t>thành</a:t>
            </a:r>
            <a:r>
              <a:rPr lang="en-US" sz="1900" dirty="0"/>
              <a:t> </a:t>
            </a:r>
            <a:r>
              <a:rPr lang="en-US" sz="1900" dirty="0" err="1"/>
              <a:t>cho</a:t>
            </a:r>
            <a:r>
              <a:rPr lang="en-US" sz="1900" dirty="0"/>
              <a:t> </a:t>
            </a:r>
            <a:r>
              <a:rPr lang="en-US" sz="1900" dirty="0" err="1"/>
              <a:t>khách</a:t>
            </a:r>
            <a:r>
              <a:rPr lang="en-US" sz="1900" dirty="0"/>
              <a:t> </a:t>
            </a:r>
            <a:r>
              <a:rPr lang="en-US" sz="1900" dirty="0" err="1"/>
              <a:t>hàng</a:t>
            </a:r>
            <a:r>
              <a:rPr lang="en-US" sz="1900" dirty="0"/>
              <a:t> </a:t>
            </a:r>
            <a:r>
              <a:rPr lang="en-US" sz="1900" dirty="0" err="1"/>
              <a:t>hoặc</a:t>
            </a:r>
            <a:r>
              <a:rPr lang="en-US" sz="1900" dirty="0"/>
              <a:t> </a:t>
            </a:r>
            <a:r>
              <a:rPr lang="en-US" sz="1900" dirty="0" err="1"/>
              <a:t>các</a:t>
            </a:r>
            <a:r>
              <a:rPr lang="en-US" sz="1900" dirty="0"/>
              <a:t> </a:t>
            </a:r>
            <a:r>
              <a:rPr lang="en-US" sz="1900" dirty="0" err="1"/>
              <a:t>bên</a:t>
            </a:r>
            <a:r>
              <a:rPr lang="en-US" sz="1900" dirty="0"/>
              <a:t> </a:t>
            </a:r>
            <a:r>
              <a:rPr lang="en-US" sz="1900" dirty="0" err="1"/>
              <a:t>liên</a:t>
            </a:r>
            <a:r>
              <a:rPr lang="en-US" sz="1900" dirty="0"/>
              <a:t> </a:t>
            </a:r>
            <a:r>
              <a:rPr lang="en-US" sz="1900" dirty="0" err="1"/>
              <a:t>quan</a:t>
            </a:r>
            <a:r>
              <a:rPr lang="en-US" sz="1900" dirty="0"/>
              <a:t>. </a:t>
            </a:r>
            <a:r>
              <a:rPr lang="en-US" sz="1900" dirty="0" err="1"/>
              <a:t>Các</a:t>
            </a:r>
            <a:r>
              <a:rPr lang="en-US" sz="1900" dirty="0"/>
              <a:t> </a:t>
            </a:r>
            <a:r>
              <a:rPr lang="en-US" sz="1900" dirty="0" err="1"/>
              <a:t>phản</a:t>
            </a:r>
            <a:r>
              <a:rPr lang="en-US" sz="1900" dirty="0"/>
              <a:t> </a:t>
            </a:r>
            <a:r>
              <a:rPr lang="en-US" sz="1900" dirty="0" err="1"/>
              <a:t>hồi</a:t>
            </a:r>
            <a:r>
              <a:rPr lang="en-US" sz="1900" dirty="0"/>
              <a:t> </a:t>
            </a:r>
            <a:r>
              <a:rPr lang="en-US" sz="1900" dirty="0" err="1"/>
              <a:t>từ</a:t>
            </a:r>
            <a:r>
              <a:rPr lang="en-US" sz="1900" dirty="0"/>
              <a:t> </a:t>
            </a:r>
            <a:r>
              <a:rPr lang="en-US" sz="1900" dirty="0" err="1"/>
              <a:t>họ</a:t>
            </a:r>
            <a:r>
              <a:rPr lang="en-US" sz="1900" dirty="0"/>
              <a:t> </a:t>
            </a:r>
            <a:r>
              <a:rPr lang="en-US" sz="1900" dirty="0" err="1"/>
              <a:t>sẽ</a:t>
            </a:r>
            <a:r>
              <a:rPr lang="en-US" sz="1900" dirty="0"/>
              <a:t> </a:t>
            </a:r>
            <a:r>
              <a:rPr lang="en-US" sz="1900" dirty="0" err="1"/>
              <a:t>giúp</a:t>
            </a:r>
            <a:r>
              <a:rPr lang="en-US" sz="1900" dirty="0"/>
              <a:t> </a:t>
            </a:r>
            <a:r>
              <a:rPr lang="en-US" sz="1900" dirty="0" err="1"/>
              <a:t>nhóm</a:t>
            </a:r>
            <a:r>
              <a:rPr lang="en-US" sz="1900" dirty="0"/>
              <a:t> </a:t>
            </a:r>
            <a:r>
              <a:rPr lang="en-US" sz="1900" dirty="0" err="1"/>
              <a:t>cải</a:t>
            </a:r>
            <a:r>
              <a:rPr lang="en-US" sz="1900" dirty="0"/>
              <a:t> </a:t>
            </a:r>
            <a:r>
              <a:rPr lang="en-US" sz="1900" dirty="0" err="1"/>
              <a:t>thiện</a:t>
            </a:r>
            <a:r>
              <a:rPr lang="en-US" sz="1900" dirty="0"/>
              <a:t> </a:t>
            </a:r>
            <a:r>
              <a:rPr lang="en-US" sz="1900" dirty="0" err="1"/>
              <a:t>sản</a:t>
            </a:r>
            <a:r>
              <a:rPr lang="en-US" sz="1900" dirty="0"/>
              <a:t> </a:t>
            </a:r>
            <a:r>
              <a:rPr lang="en-US" sz="1900" dirty="0" err="1"/>
              <a:t>phẩm</a:t>
            </a:r>
            <a:r>
              <a:rPr lang="en-US" sz="1900" dirty="0"/>
              <a:t> </a:t>
            </a:r>
            <a:r>
              <a:rPr lang="en-US" sz="1900" dirty="0" err="1"/>
              <a:t>trong</a:t>
            </a:r>
            <a:r>
              <a:rPr lang="en-US" sz="1900" dirty="0"/>
              <a:t> </a:t>
            </a:r>
            <a:r>
              <a:rPr lang="en-US" sz="1900" dirty="0" err="1"/>
              <a:t>các</a:t>
            </a:r>
            <a:r>
              <a:rPr lang="en-US" sz="1900" dirty="0"/>
              <a:t> Sprint </a:t>
            </a:r>
            <a:r>
              <a:rPr lang="en-US" sz="1900" dirty="0" err="1"/>
              <a:t>tiếp</a:t>
            </a:r>
            <a:r>
              <a:rPr lang="en-US" sz="1900" dirty="0"/>
              <a:t> </a:t>
            </a:r>
            <a:r>
              <a:rPr lang="en-US" sz="1900" dirty="0" err="1"/>
              <a:t>theo.</a:t>
            </a:r>
            <a:endParaRPr lang="en-US" sz="1900" dirty="0"/>
          </a:p>
          <a:p>
            <a:pPr>
              <a:buAutoNum type="arabicPeriod" startAt="4"/>
            </a:pPr>
            <a:r>
              <a:rPr lang="vi-VN" sz="1900" b="1" dirty="0"/>
              <a:t>Sprint Retrospective:</a:t>
            </a:r>
            <a:r>
              <a:rPr lang="vi-VN" sz="1900" dirty="0"/>
              <a:t> Là cuộc họp cuối cùng của Sprint, nhóm đánh giá quá trình làm việc </a:t>
            </a:r>
            <a:r>
              <a:rPr lang="vi-VN" dirty="0"/>
              <a:t>trong</a:t>
            </a:r>
            <a:r>
              <a:rPr lang="vi-VN" sz="1900" dirty="0"/>
              <a:t> Sprint vừa qua, xác định những điểm mạnh và yếu để cải thiện trong tương lai.</a:t>
            </a:r>
            <a:r>
              <a:rPr lang="en-US" sz="1900" dirty="0"/>
              <a:t/>
            </a:r>
            <a:br>
              <a:rPr lang="en-US" sz="1900" dirty="0"/>
            </a:br>
            <a:r>
              <a:rPr lang="en-US" dirty="0"/>
              <a:t/>
            </a:r>
            <a:br>
              <a:rPr lang="en-US" dirty="0"/>
            </a:br>
            <a:r>
              <a:rPr lang="vi-VN" dirty="0"/>
              <a:t/>
            </a:r>
            <a:br>
              <a:rPr lang="vi-VN" dirty="0"/>
            </a:br>
            <a:endParaRPr lang="en-US" b="1" dirty="0"/>
          </a:p>
          <a:p>
            <a:pPr>
              <a:buAutoNum type="arabicPeriod" startAt="4"/>
            </a:pPr>
            <a:endParaRPr lang="en-US" b="1" dirty="0"/>
          </a:p>
          <a:p>
            <a:pPr>
              <a:buAutoNum type="arabicPeriod" startAt="4"/>
            </a:pPr>
            <a:endParaRPr lang="en-US" b="1" dirty="0" smtClean="0"/>
          </a:p>
          <a:p>
            <a:pPr>
              <a:buAutoNum type="arabicPeriod" startAt="4"/>
            </a:pPr>
            <a:endParaRPr lang="en-US" dirty="0" smtClean="0"/>
          </a:p>
          <a:p>
            <a:pPr marL="0" indent="0">
              <a:buNone/>
            </a:pPr>
            <a:r>
              <a:rPr lang="vi-VN" dirty="0"/>
              <a:t/>
            </a:r>
            <a:br>
              <a:rPr lang="vi-VN" dirty="0"/>
            </a:br>
            <a:endParaRPr lang="en-US" dirty="0"/>
          </a:p>
        </p:txBody>
      </p:sp>
    </p:spTree>
    <p:extLst>
      <p:ext uri="{BB962C8B-B14F-4D97-AF65-F5344CB8AC3E}">
        <p14:creationId xmlns:p14="http://schemas.microsoft.com/office/powerpoint/2010/main" val="22239737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92876E4-397C-254B-8C83-08352915FC8B}"/>
              </a:ext>
            </a:extLst>
          </p:cNvPr>
          <p:cNvSpPr>
            <a:spLocks noGrp="1"/>
          </p:cNvSpPr>
          <p:nvPr>
            <p:ph type="ctrTitle"/>
          </p:nvPr>
        </p:nvSpPr>
        <p:spPr>
          <a:xfrm>
            <a:off x="1302424" y="692696"/>
            <a:ext cx="9474096" cy="512448"/>
          </a:xfrm>
        </p:spPr>
        <p:txBody>
          <a:bodyPr/>
          <a:lstStyle/>
          <a:p>
            <a:r>
              <a:rPr lang="en-US" dirty="0" smtClean="0"/>
              <a:t>10. </a:t>
            </a:r>
            <a:r>
              <a:rPr lang="en-US" dirty="0"/>
              <a:t>CÁC </a:t>
            </a:r>
            <a:r>
              <a:rPr lang="en-US" dirty="0" smtClean="0"/>
              <a:t>HIỆN VẬT TRONG SCRUM</a:t>
            </a:r>
            <a:endParaRPr lang="en-US" dirty="0"/>
          </a:p>
        </p:txBody>
      </p:sp>
      <p:sp>
        <p:nvSpPr>
          <p:cNvPr id="3" name="Slide Number Placeholder 2">
            <a:extLst>
              <a:ext uri="{FF2B5EF4-FFF2-40B4-BE49-F238E27FC236}">
                <a16:creationId xmlns:a16="http://schemas.microsoft.com/office/drawing/2014/main" id="{3408A49F-F1CA-A241-A373-CD1DB3F6C1C1}"/>
              </a:ext>
            </a:extLst>
          </p:cNvPr>
          <p:cNvSpPr>
            <a:spLocks noGrp="1"/>
          </p:cNvSpPr>
          <p:nvPr>
            <p:ph type="sldNum" sz="quarter" idx="4"/>
          </p:nvPr>
        </p:nvSpPr>
        <p:spPr>
          <a:prstGeom prst="rect">
            <a:avLst/>
          </a:prstGeom>
        </p:spPr>
        <p:txBody>
          <a:bodyPr/>
          <a:lstStyle/>
          <a:p>
            <a:fld id="{7FA1D1B6-1E77-4A4D-A517-B3E1C945FECB}" type="slidenum">
              <a:rPr lang="en-US" smtClean="0"/>
              <a:t>14</a:t>
            </a:fld>
            <a:endParaRPr lang="en-US"/>
          </a:p>
        </p:txBody>
      </p:sp>
      <p:sp>
        <p:nvSpPr>
          <p:cNvPr id="15" name="Text Placeholder 14">
            <a:extLst>
              <a:ext uri="{FF2B5EF4-FFF2-40B4-BE49-F238E27FC236}">
                <a16:creationId xmlns:a16="http://schemas.microsoft.com/office/drawing/2014/main" id="{66AFD941-0C98-A34D-AC6F-778BE94A540B}"/>
              </a:ext>
            </a:extLst>
          </p:cNvPr>
          <p:cNvSpPr>
            <a:spLocks noGrp="1"/>
          </p:cNvSpPr>
          <p:nvPr>
            <p:ph type="body" sz="quarter" idx="17"/>
          </p:nvPr>
        </p:nvSpPr>
        <p:spPr>
          <a:xfrm>
            <a:off x="775986" y="1205144"/>
            <a:ext cx="10720614" cy="5392208"/>
          </a:xfrm>
        </p:spPr>
        <p:txBody>
          <a:bodyPr/>
          <a:lstStyle/>
          <a:p>
            <a:r>
              <a:rPr lang="en-US" b="1" dirty="0"/>
              <a:t>Product Backlog:</a:t>
            </a:r>
            <a:r>
              <a:rPr lang="en-US" dirty="0"/>
              <a:t> </a:t>
            </a:r>
            <a:r>
              <a:rPr lang="en-US" dirty="0" smtClean="0"/>
              <a:t>L</a:t>
            </a:r>
            <a:r>
              <a:rPr lang="vi-VN" dirty="0" smtClean="0"/>
              <a:t>à </a:t>
            </a:r>
            <a:r>
              <a:rPr lang="vi-VN" dirty="0"/>
              <a:t>một danh sách có thứ tự, luôn tiến triển của những gì cần để cải tiến sản phẩm. Nó </a:t>
            </a:r>
            <a:r>
              <a:rPr lang="vi-VN" dirty="0" smtClean="0"/>
              <a:t>là</a:t>
            </a:r>
            <a:r>
              <a:rPr lang="en-US" dirty="0" smtClean="0"/>
              <a:t> </a:t>
            </a:r>
            <a:r>
              <a:rPr lang="vi-VN" dirty="0" smtClean="0"/>
              <a:t>nguồn </a:t>
            </a:r>
            <a:r>
              <a:rPr lang="vi-VN" dirty="0"/>
              <a:t>duy nhất các công việc được Scrum Team thực </a:t>
            </a:r>
            <a:r>
              <a:rPr lang="vi-VN" dirty="0" smtClean="0"/>
              <a:t>hiện</a:t>
            </a:r>
            <a:r>
              <a:rPr lang="en-US" dirty="0" smtClean="0"/>
              <a:t>. </a:t>
            </a:r>
            <a:r>
              <a:rPr lang="en-US" dirty="0" err="1" smtClean="0"/>
              <a:t>Ràng</a:t>
            </a:r>
            <a:r>
              <a:rPr lang="en-US" dirty="0" smtClean="0"/>
              <a:t> </a:t>
            </a:r>
            <a:r>
              <a:rPr lang="en-US" dirty="0" err="1" smtClean="0"/>
              <a:t>buộc</a:t>
            </a:r>
            <a:r>
              <a:rPr lang="en-US" dirty="0" smtClean="0"/>
              <a:t> </a:t>
            </a:r>
            <a:r>
              <a:rPr lang="en-US" dirty="0" err="1" smtClean="0"/>
              <a:t>là</a:t>
            </a:r>
            <a:r>
              <a:rPr lang="en-US" dirty="0" smtClean="0"/>
              <a:t> Product Goal</a:t>
            </a:r>
          </a:p>
          <a:p>
            <a:r>
              <a:rPr lang="en-US" b="1" dirty="0"/>
              <a:t>Sprint </a:t>
            </a:r>
            <a:r>
              <a:rPr lang="en-US" b="1" dirty="0" smtClean="0"/>
              <a:t>Backlog: </a:t>
            </a:r>
            <a:r>
              <a:rPr lang="en-US" dirty="0" err="1" smtClean="0"/>
              <a:t>Là</a:t>
            </a:r>
            <a:r>
              <a:rPr lang="en-US" dirty="0" smtClean="0"/>
              <a:t> </a:t>
            </a:r>
            <a:r>
              <a:rPr lang="vi-VN" dirty="0"/>
              <a:t>tập các hạng mục được chọn từ Product Backlog vào </a:t>
            </a:r>
            <a:r>
              <a:rPr lang="vi-VN" dirty="0" smtClean="0"/>
              <a:t>Sprint</a:t>
            </a:r>
            <a:r>
              <a:rPr lang="en-US" dirty="0" smtClean="0"/>
              <a:t>.</a:t>
            </a:r>
            <a:r>
              <a:rPr lang="vi-VN" dirty="0"/>
              <a:t> </a:t>
            </a:r>
            <a:r>
              <a:rPr lang="vi-VN" dirty="0" smtClean="0"/>
              <a:t>Sprint Backlog là </a:t>
            </a:r>
            <a:r>
              <a:rPr lang="vi-VN" dirty="0"/>
              <a:t>kế hoạch của Developers và cho </a:t>
            </a:r>
            <a:r>
              <a:rPr lang="vi-VN" dirty="0" smtClean="0"/>
              <a:t>Developers</a:t>
            </a:r>
            <a:r>
              <a:rPr lang="en-US" dirty="0" smtClean="0"/>
              <a:t> </a:t>
            </a:r>
            <a:r>
              <a:rPr lang="en-US" dirty="0" err="1" smtClean="0"/>
              <a:t>để</a:t>
            </a:r>
            <a:r>
              <a:rPr lang="en-US" dirty="0" smtClean="0"/>
              <a:t> </a:t>
            </a:r>
            <a:r>
              <a:rPr lang="en-US" dirty="0" err="1" smtClean="0"/>
              <a:t>tạo</a:t>
            </a:r>
            <a:r>
              <a:rPr lang="en-US" dirty="0" smtClean="0"/>
              <a:t>  </a:t>
            </a:r>
            <a:r>
              <a:rPr lang="en-US" dirty="0" err="1"/>
              <a:t>nên</a:t>
            </a:r>
            <a:r>
              <a:rPr lang="en-US" dirty="0"/>
              <a:t> </a:t>
            </a:r>
            <a:r>
              <a:rPr lang="en-US" dirty="0" smtClean="0"/>
              <a:t>Increment</a:t>
            </a:r>
            <a:r>
              <a:rPr lang="vi-VN" dirty="0" smtClean="0"/>
              <a:t>. </a:t>
            </a:r>
            <a:r>
              <a:rPr lang="vi-VN" dirty="0"/>
              <a:t>Nó có tính tường minh cao, là bức </a:t>
            </a:r>
            <a:r>
              <a:rPr lang="vi-VN" dirty="0" smtClean="0"/>
              <a:t>tranh</a:t>
            </a:r>
            <a:r>
              <a:rPr lang="en-US" dirty="0" smtClean="0"/>
              <a:t> </a:t>
            </a:r>
            <a:r>
              <a:rPr lang="vi-VN" dirty="0" smtClean="0"/>
              <a:t>cập </a:t>
            </a:r>
            <a:r>
              <a:rPr lang="vi-VN" dirty="0"/>
              <a:t>nhật của công việc mà Developers dự định hoàn tất trong Sprint để đạt Sprint Goal </a:t>
            </a:r>
            <a:endParaRPr lang="en-US" dirty="0" smtClean="0"/>
          </a:p>
          <a:p>
            <a:r>
              <a:rPr lang="en-US" b="1" dirty="0" smtClean="0"/>
              <a:t>Increment: </a:t>
            </a:r>
            <a:r>
              <a:rPr lang="vi-VN" dirty="0"/>
              <a:t>là một bước đệm vững chắc hướng tới Product </a:t>
            </a:r>
            <a:r>
              <a:rPr lang="vi-VN" dirty="0" smtClean="0"/>
              <a:t>Goal</a:t>
            </a:r>
            <a:r>
              <a:rPr lang="en-US" dirty="0" smtClean="0"/>
              <a:t>.</a:t>
            </a:r>
            <a:r>
              <a:rPr lang="en-US" dirty="0"/>
              <a:t> </a:t>
            </a:r>
            <a:r>
              <a:rPr lang="en-US" dirty="0" err="1"/>
              <a:t>Đây</a:t>
            </a:r>
            <a:r>
              <a:rPr lang="en-US" dirty="0"/>
              <a:t> </a:t>
            </a:r>
            <a:r>
              <a:rPr lang="en-US" dirty="0" err="1"/>
              <a:t>là</a:t>
            </a:r>
            <a:r>
              <a:rPr lang="en-US" dirty="0"/>
              <a:t> </a:t>
            </a:r>
            <a:r>
              <a:rPr lang="en-US" dirty="0" err="1"/>
              <a:t>tập</a:t>
            </a:r>
            <a:r>
              <a:rPr lang="en-US" dirty="0"/>
              <a:t> </a:t>
            </a:r>
            <a:r>
              <a:rPr lang="en-US" dirty="0" err="1"/>
              <a:t>hợp</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tính</a:t>
            </a:r>
            <a:r>
              <a:rPr lang="en-US" dirty="0"/>
              <a:t> </a:t>
            </a:r>
            <a:r>
              <a:rPr lang="en-US" dirty="0" err="1"/>
              <a:t>năng</a:t>
            </a:r>
            <a:r>
              <a:rPr lang="en-US" dirty="0"/>
              <a:t> </a:t>
            </a:r>
            <a:r>
              <a:rPr lang="en-US" dirty="0" err="1"/>
              <a:t>và</a:t>
            </a:r>
            <a:r>
              <a:rPr lang="en-US" dirty="0"/>
              <a:t> </a:t>
            </a:r>
            <a:r>
              <a:rPr lang="en-US" dirty="0" err="1"/>
              <a:t>công</a:t>
            </a:r>
            <a:r>
              <a:rPr lang="en-US" dirty="0"/>
              <a:t> </a:t>
            </a:r>
            <a:r>
              <a:rPr lang="en-US" dirty="0" err="1"/>
              <a:t>việc</a:t>
            </a:r>
            <a:r>
              <a:rPr lang="en-US" dirty="0"/>
              <a:t> </a:t>
            </a:r>
            <a:r>
              <a:rPr lang="en-US" dirty="0" err="1"/>
              <a:t>đã</a:t>
            </a:r>
            <a:r>
              <a:rPr lang="en-US" dirty="0"/>
              <a:t> </a:t>
            </a:r>
            <a:r>
              <a:rPr lang="en-US" dirty="0" err="1"/>
              <a:t>hoàn</a:t>
            </a:r>
            <a:r>
              <a:rPr lang="en-US" dirty="0"/>
              <a:t> </a:t>
            </a:r>
            <a:r>
              <a:rPr lang="en-US" dirty="0" err="1"/>
              <a:t>thành</a:t>
            </a:r>
            <a:r>
              <a:rPr lang="en-US" dirty="0"/>
              <a:t> </a:t>
            </a:r>
            <a:r>
              <a:rPr lang="en-US" dirty="0" err="1"/>
              <a:t>trong</a:t>
            </a:r>
            <a:r>
              <a:rPr lang="en-US" dirty="0"/>
              <a:t> sprint </a:t>
            </a:r>
            <a:r>
              <a:rPr lang="en-US" dirty="0" err="1"/>
              <a:t>đó</a:t>
            </a:r>
            <a:r>
              <a:rPr lang="en-US" dirty="0" smtClean="0"/>
              <a:t>.</a:t>
            </a:r>
            <a:r>
              <a:rPr lang="vi-VN" dirty="0"/>
              <a:t> Một việc sẽ không được xem là một phần của Increment trừ phi nó thoả Định Nghĩa về Sự Hoàn </a:t>
            </a:r>
            <a:r>
              <a:rPr lang="vi-VN" dirty="0" smtClean="0"/>
              <a:t>Tất</a:t>
            </a:r>
            <a:r>
              <a:rPr lang="en-US" dirty="0" smtClean="0"/>
              <a:t>(Define of Done-DOD)</a:t>
            </a:r>
            <a:r>
              <a:rPr lang="vi-VN" dirty="0" smtClean="0"/>
              <a:t> </a:t>
            </a:r>
            <a:r>
              <a:rPr lang="vi-VN" dirty="0"/>
              <a:t/>
            </a:r>
            <a:br>
              <a:rPr lang="vi-VN" dirty="0"/>
            </a:br>
            <a:r>
              <a:rPr lang="vi-VN" dirty="0"/>
              <a:t/>
            </a:r>
            <a:br>
              <a:rPr lang="vi-VN" dirty="0"/>
            </a:br>
            <a:r>
              <a:rPr lang="vi-VN" dirty="0"/>
              <a:t/>
            </a:r>
            <a:br>
              <a:rPr lang="vi-VN" dirty="0"/>
            </a:br>
            <a:r>
              <a:rPr lang="en-US" dirty="0"/>
              <a:t/>
            </a:r>
            <a:br>
              <a:rPr lang="en-US" dirty="0"/>
            </a:br>
            <a:r>
              <a:rPr lang="vi-VN" dirty="0"/>
              <a:t/>
            </a:r>
            <a:br>
              <a:rPr lang="vi-VN" dirty="0"/>
            </a:br>
            <a:endParaRPr lang="en-US" b="1" dirty="0"/>
          </a:p>
          <a:p>
            <a:pPr>
              <a:buAutoNum type="arabicPeriod" startAt="4"/>
            </a:pPr>
            <a:endParaRPr lang="en-US" b="1" dirty="0"/>
          </a:p>
          <a:p>
            <a:pPr>
              <a:buAutoNum type="arabicPeriod" startAt="4"/>
            </a:pPr>
            <a:endParaRPr lang="en-US" b="1" dirty="0" smtClean="0"/>
          </a:p>
          <a:p>
            <a:pPr>
              <a:buAutoNum type="arabicPeriod" startAt="4"/>
            </a:pPr>
            <a:endParaRPr lang="en-US" dirty="0" smtClean="0"/>
          </a:p>
          <a:p>
            <a:pPr marL="0" indent="0">
              <a:buNone/>
            </a:pPr>
            <a:r>
              <a:rPr lang="vi-VN" dirty="0"/>
              <a:t/>
            </a:r>
            <a:br>
              <a:rPr lang="vi-VN" dirty="0"/>
            </a:br>
            <a:endParaRPr lang="en-US" dirty="0"/>
          </a:p>
        </p:txBody>
      </p:sp>
    </p:spTree>
    <p:extLst>
      <p:ext uri="{BB962C8B-B14F-4D97-AF65-F5344CB8AC3E}">
        <p14:creationId xmlns:p14="http://schemas.microsoft.com/office/powerpoint/2010/main" val="16232329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92876E4-397C-254B-8C83-08352915FC8B}"/>
              </a:ext>
            </a:extLst>
          </p:cNvPr>
          <p:cNvSpPr>
            <a:spLocks noGrp="1"/>
          </p:cNvSpPr>
          <p:nvPr>
            <p:ph type="ctrTitle"/>
          </p:nvPr>
        </p:nvSpPr>
        <p:spPr>
          <a:xfrm>
            <a:off x="1302424" y="692696"/>
            <a:ext cx="9474096" cy="512448"/>
          </a:xfrm>
        </p:spPr>
        <p:txBody>
          <a:bodyPr/>
          <a:lstStyle/>
          <a:p>
            <a:r>
              <a:rPr lang="en-US" dirty="0" smtClean="0"/>
              <a:t>11. </a:t>
            </a:r>
            <a:r>
              <a:rPr lang="en-US" dirty="0"/>
              <a:t>QUY TRÌNH SCRUM</a:t>
            </a:r>
          </a:p>
        </p:txBody>
      </p:sp>
      <p:sp>
        <p:nvSpPr>
          <p:cNvPr id="3" name="Slide Number Placeholder 2">
            <a:extLst>
              <a:ext uri="{FF2B5EF4-FFF2-40B4-BE49-F238E27FC236}">
                <a16:creationId xmlns:a16="http://schemas.microsoft.com/office/drawing/2014/main" id="{3408A49F-F1CA-A241-A373-CD1DB3F6C1C1}"/>
              </a:ext>
            </a:extLst>
          </p:cNvPr>
          <p:cNvSpPr>
            <a:spLocks noGrp="1"/>
          </p:cNvSpPr>
          <p:nvPr>
            <p:ph type="sldNum" sz="quarter" idx="4"/>
          </p:nvPr>
        </p:nvSpPr>
        <p:spPr>
          <a:prstGeom prst="rect">
            <a:avLst/>
          </a:prstGeom>
        </p:spPr>
        <p:txBody>
          <a:bodyPr/>
          <a:lstStyle/>
          <a:p>
            <a:fld id="{7FA1D1B6-1E77-4A4D-A517-B3E1C945FECB}" type="slidenum">
              <a:rPr lang="en-US" smtClean="0"/>
              <a:t>15</a:t>
            </a:fld>
            <a:endParaRPr lang="en-US"/>
          </a:p>
        </p:txBody>
      </p:sp>
      <p:sp>
        <p:nvSpPr>
          <p:cNvPr id="15" name="Text Placeholder 14">
            <a:extLst>
              <a:ext uri="{FF2B5EF4-FFF2-40B4-BE49-F238E27FC236}">
                <a16:creationId xmlns:a16="http://schemas.microsoft.com/office/drawing/2014/main" id="{66AFD941-0C98-A34D-AC6F-778BE94A540B}"/>
              </a:ext>
            </a:extLst>
          </p:cNvPr>
          <p:cNvSpPr>
            <a:spLocks noGrp="1"/>
          </p:cNvSpPr>
          <p:nvPr>
            <p:ph type="body" sz="quarter" idx="17"/>
          </p:nvPr>
        </p:nvSpPr>
        <p:spPr>
          <a:xfrm>
            <a:off x="775986" y="1205144"/>
            <a:ext cx="10720614" cy="5392208"/>
          </a:xfrm>
        </p:spPr>
        <p:txBody>
          <a:bodyPr/>
          <a:lstStyle/>
          <a:p>
            <a:pPr marL="0" indent="0">
              <a:buNone/>
            </a:pPr>
            <a:r>
              <a:rPr lang="vi-VN" dirty="0"/>
              <a:t/>
            </a:r>
            <a:br>
              <a:rPr lang="vi-VN" dirty="0"/>
            </a:br>
            <a:r>
              <a:rPr lang="vi-VN" dirty="0"/>
              <a:t/>
            </a:r>
            <a:br>
              <a:rPr lang="vi-VN" dirty="0"/>
            </a:br>
            <a:r>
              <a:rPr lang="vi-VN" dirty="0"/>
              <a:t/>
            </a:r>
            <a:br>
              <a:rPr lang="vi-VN" dirty="0"/>
            </a:br>
            <a:r>
              <a:rPr lang="en-US" dirty="0"/>
              <a:t/>
            </a:r>
            <a:br>
              <a:rPr lang="en-US" dirty="0"/>
            </a:br>
            <a:r>
              <a:rPr lang="vi-VN" dirty="0"/>
              <a:t/>
            </a:r>
            <a:br>
              <a:rPr lang="vi-VN" dirty="0"/>
            </a:br>
            <a:endParaRPr lang="en-US" b="1" dirty="0"/>
          </a:p>
          <a:p>
            <a:pPr>
              <a:buAutoNum type="arabicPeriod" startAt="4"/>
            </a:pPr>
            <a:endParaRPr lang="en-US" b="1" dirty="0"/>
          </a:p>
          <a:p>
            <a:pPr>
              <a:buAutoNum type="arabicPeriod" startAt="4"/>
            </a:pPr>
            <a:endParaRPr lang="en-US" b="1" dirty="0" smtClean="0"/>
          </a:p>
          <a:p>
            <a:pPr>
              <a:buAutoNum type="arabicPeriod" startAt="4"/>
            </a:pPr>
            <a:endParaRPr lang="en-US" dirty="0" smtClean="0"/>
          </a:p>
          <a:p>
            <a:pPr marL="0" indent="0">
              <a:buNone/>
            </a:pPr>
            <a:r>
              <a:rPr lang="vi-VN" dirty="0"/>
              <a:t/>
            </a:r>
            <a:br>
              <a:rPr lang="vi-VN" dirty="0"/>
            </a:br>
            <a:endParaRPr lang="en-US" dirty="0"/>
          </a:p>
        </p:txBody>
      </p:sp>
      <p:pic>
        <p:nvPicPr>
          <p:cNvPr id="2" name="Picture 1"/>
          <p:cNvPicPr>
            <a:picLocks noChangeAspect="1"/>
          </p:cNvPicPr>
          <p:nvPr/>
        </p:nvPicPr>
        <p:blipFill>
          <a:blip r:embed="rId3"/>
          <a:stretch>
            <a:fillRect/>
          </a:stretch>
        </p:blipFill>
        <p:spPr>
          <a:xfrm>
            <a:off x="200025" y="1205144"/>
            <a:ext cx="11791950" cy="5048018"/>
          </a:xfrm>
          <a:prstGeom prst="rect">
            <a:avLst/>
          </a:prstGeom>
        </p:spPr>
      </p:pic>
    </p:spTree>
    <p:extLst>
      <p:ext uri="{BB962C8B-B14F-4D97-AF65-F5344CB8AC3E}">
        <p14:creationId xmlns:p14="http://schemas.microsoft.com/office/powerpoint/2010/main" val="41969296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92876E4-397C-254B-8C83-08352915FC8B}"/>
              </a:ext>
            </a:extLst>
          </p:cNvPr>
          <p:cNvSpPr>
            <a:spLocks noGrp="1"/>
          </p:cNvSpPr>
          <p:nvPr>
            <p:ph type="ctrTitle"/>
          </p:nvPr>
        </p:nvSpPr>
        <p:spPr>
          <a:xfrm>
            <a:off x="1302424" y="692696"/>
            <a:ext cx="9474096" cy="512448"/>
          </a:xfrm>
        </p:spPr>
        <p:txBody>
          <a:bodyPr/>
          <a:lstStyle/>
          <a:p>
            <a:r>
              <a:rPr lang="en-US" dirty="0" smtClean="0"/>
              <a:t>12. </a:t>
            </a:r>
            <a:r>
              <a:rPr lang="en-US" dirty="0" err="1" smtClean="0"/>
              <a:t>Thảo</a:t>
            </a:r>
            <a:r>
              <a:rPr lang="en-US" dirty="0" smtClean="0"/>
              <a:t> </a:t>
            </a:r>
            <a:r>
              <a:rPr lang="en-US" dirty="0" err="1" smtClean="0"/>
              <a:t>Luận</a:t>
            </a:r>
            <a:endParaRPr lang="en-US" dirty="0"/>
          </a:p>
        </p:txBody>
      </p:sp>
      <p:sp>
        <p:nvSpPr>
          <p:cNvPr id="3" name="Slide Number Placeholder 2">
            <a:extLst>
              <a:ext uri="{FF2B5EF4-FFF2-40B4-BE49-F238E27FC236}">
                <a16:creationId xmlns:a16="http://schemas.microsoft.com/office/drawing/2014/main" id="{3408A49F-F1CA-A241-A373-CD1DB3F6C1C1}"/>
              </a:ext>
            </a:extLst>
          </p:cNvPr>
          <p:cNvSpPr>
            <a:spLocks noGrp="1"/>
          </p:cNvSpPr>
          <p:nvPr>
            <p:ph type="sldNum" sz="quarter" idx="4"/>
          </p:nvPr>
        </p:nvSpPr>
        <p:spPr>
          <a:prstGeom prst="rect">
            <a:avLst/>
          </a:prstGeom>
        </p:spPr>
        <p:txBody>
          <a:bodyPr/>
          <a:lstStyle/>
          <a:p>
            <a:fld id="{7FA1D1B6-1E77-4A4D-A517-B3E1C945FECB}" type="slidenum">
              <a:rPr lang="en-US" smtClean="0"/>
              <a:t>16</a:t>
            </a:fld>
            <a:endParaRPr lang="en-US"/>
          </a:p>
        </p:txBody>
      </p:sp>
      <p:sp>
        <p:nvSpPr>
          <p:cNvPr id="4" name="Text Placeholder 3"/>
          <p:cNvSpPr>
            <a:spLocks noGrp="1"/>
          </p:cNvSpPr>
          <p:nvPr>
            <p:ph type="body" sz="quarter" idx="17"/>
          </p:nvPr>
        </p:nvSpPr>
        <p:spPr>
          <a:xfrm>
            <a:off x="775986" y="1218994"/>
            <a:ext cx="11296678" cy="4348783"/>
          </a:xfrm>
        </p:spPr>
        <p:txBody>
          <a:bodyPr/>
          <a:lstStyle/>
          <a:p>
            <a:r>
              <a:rPr lang="en-US" dirty="0" err="1" smtClean="0"/>
              <a:t>Thảo</a:t>
            </a:r>
            <a:r>
              <a:rPr lang="en-US" dirty="0" smtClean="0"/>
              <a:t> </a:t>
            </a:r>
            <a:r>
              <a:rPr lang="en-US" dirty="0" err="1" smtClean="0"/>
              <a:t>luận</a:t>
            </a:r>
            <a:r>
              <a:rPr lang="en-US" dirty="0" smtClean="0"/>
              <a:t> </a:t>
            </a:r>
            <a:r>
              <a:rPr lang="en-US" dirty="0" err="1" smtClean="0"/>
              <a:t>và</a:t>
            </a:r>
            <a:r>
              <a:rPr lang="en-US" dirty="0" smtClean="0"/>
              <a:t> </a:t>
            </a:r>
            <a:r>
              <a:rPr lang="en-US" dirty="0" err="1" smtClean="0"/>
              <a:t>thực</a:t>
            </a:r>
            <a:r>
              <a:rPr lang="en-US" dirty="0" smtClean="0"/>
              <a:t> </a:t>
            </a:r>
            <a:r>
              <a:rPr lang="en-US" dirty="0" err="1" smtClean="0"/>
              <a:t>hành</a:t>
            </a:r>
            <a:r>
              <a:rPr lang="en-US" dirty="0" smtClean="0"/>
              <a:t> </a:t>
            </a:r>
          </a:p>
          <a:p>
            <a:r>
              <a:rPr lang="en-US" dirty="0" err="1" smtClean="0"/>
              <a:t>Cải</a:t>
            </a:r>
            <a:r>
              <a:rPr lang="en-US" dirty="0" smtClean="0"/>
              <a:t> </a:t>
            </a:r>
            <a:r>
              <a:rPr lang="en-US" dirty="0" err="1" smtClean="0"/>
              <a:t>tiến</a:t>
            </a:r>
            <a:r>
              <a:rPr lang="en-US" dirty="0" smtClean="0"/>
              <a:t> </a:t>
            </a:r>
            <a:r>
              <a:rPr lang="en-US" dirty="0" err="1" smtClean="0"/>
              <a:t>và</a:t>
            </a:r>
            <a:r>
              <a:rPr lang="en-US" dirty="0" smtClean="0"/>
              <a:t> </a:t>
            </a:r>
            <a:r>
              <a:rPr lang="en-US" dirty="0" err="1" smtClean="0"/>
              <a:t>lặp</a:t>
            </a:r>
            <a:r>
              <a:rPr lang="en-US" dirty="0" smtClean="0"/>
              <a:t> </a:t>
            </a:r>
            <a:r>
              <a:rPr lang="en-US" dirty="0" err="1" smtClean="0"/>
              <a:t>lại</a:t>
            </a:r>
            <a:endParaRPr lang="en-US" dirty="0" smtClean="0"/>
          </a:p>
          <a:p>
            <a:r>
              <a:rPr lang="en-US" dirty="0" err="1" smtClean="0"/>
              <a:t>Hoàn</a:t>
            </a:r>
            <a:r>
              <a:rPr lang="en-US" dirty="0" smtClean="0"/>
              <a:t> </a:t>
            </a:r>
            <a:r>
              <a:rPr lang="en-US" dirty="0" err="1" smtClean="0"/>
              <a:t>tất</a:t>
            </a:r>
            <a:endParaRPr lang="en-US" dirty="0"/>
          </a:p>
        </p:txBody>
      </p:sp>
    </p:spTree>
    <p:extLst>
      <p:ext uri="{BB962C8B-B14F-4D97-AF65-F5344CB8AC3E}">
        <p14:creationId xmlns:p14="http://schemas.microsoft.com/office/powerpoint/2010/main" val="34230075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6"/>
          <p:cNvSpPr/>
          <p:nvPr/>
        </p:nvSpPr>
        <p:spPr>
          <a:xfrm>
            <a:off x="0" y="0"/>
            <a:ext cx="6831045" cy="6858000"/>
          </a:xfrm>
          <a:prstGeom prst="homePlate">
            <a:avLst>
              <a:gd name="adj" fmla="val 50000"/>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200" b="0" i="0" u="none" strike="noStrike" cap="none">
              <a:solidFill>
                <a:schemeClr val="lt1"/>
              </a:solidFill>
              <a:latin typeface="Arial"/>
              <a:ea typeface="Arial"/>
              <a:cs typeface="Arial"/>
              <a:sym typeface="Arial"/>
            </a:endParaRPr>
          </a:p>
        </p:txBody>
      </p:sp>
      <p:pic>
        <p:nvPicPr>
          <p:cNvPr id="134" name="Google Shape;134;p16"/>
          <p:cNvPicPr preferRelativeResize="0"/>
          <p:nvPr/>
        </p:nvPicPr>
        <p:blipFill rotWithShape="1">
          <a:blip r:embed="rId4">
            <a:alphaModFix/>
          </a:blip>
          <a:srcRect/>
          <a:stretch/>
        </p:blipFill>
        <p:spPr>
          <a:xfrm>
            <a:off x="5192367" y="1345559"/>
            <a:ext cx="1710288" cy="4166883"/>
          </a:xfrm>
          <a:prstGeom prst="rect">
            <a:avLst/>
          </a:prstGeom>
          <a:noFill/>
          <a:ln>
            <a:noFill/>
          </a:ln>
        </p:spPr>
      </p:pic>
      <p:sp>
        <p:nvSpPr>
          <p:cNvPr id="135" name="Google Shape;135;p16"/>
          <p:cNvSpPr txBox="1">
            <a:spLocks noGrp="1"/>
          </p:cNvSpPr>
          <p:nvPr>
            <p:ph type="body" idx="1"/>
          </p:nvPr>
        </p:nvSpPr>
        <p:spPr>
          <a:xfrm>
            <a:off x="7048675" y="3130072"/>
            <a:ext cx="4535487" cy="1495794"/>
          </a:xfrm>
          <a:prstGeom prst="rect">
            <a:avLst/>
          </a:prstGeom>
          <a:noFill/>
          <a:ln>
            <a:noFill/>
          </a:ln>
        </p:spPr>
        <p:txBody>
          <a:bodyPr spcFirstLastPara="1" wrap="square" lIns="0" tIns="0" rIns="0" bIns="0" anchor="t" anchorCtr="0">
            <a:spAutoFit/>
          </a:bodyPr>
          <a:lstStyle/>
          <a:p>
            <a:pPr marL="0" marR="0" lvl="0" indent="0" algn="r" rtl="0">
              <a:lnSpc>
                <a:spcPct val="90000"/>
              </a:lnSpc>
              <a:spcBef>
                <a:spcPts val="0"/>
              </a:spcBef>
              <a:spcAft>
                <a:spcPts val="0"/>
              </a:spcAft>
              <a:buClr>
                <a:schemeClr val="lt1"/>
              </a:buClr>
              <a:buSzPts val="5400"/>
              <a:buFont typeface="Arial"/>
              <a:buNone/>
            </a:pPr>
            <a:r>
              <a:rPr lang="en-US" sz="5400" b="0" i="0" u="none" strike="noStrike" cap="none">
                <a:solidFill>
                  <a:schemeClr val="lt1"/>
                </a:solidFill>
                <a:latin typeface="Mitr" panose="00000500000000000000" pitchFamily="2" charset="-34"/>
                <a:ea typeface="Times"/>
                <a:cs typeface="Mitr" panose="00000500000000000000" pitchFamily="2" charset="-34"/>
                <a:sym typeface="Times"/>
              </a:rPr>
              <a:t>TRÂN TRỌNG CẢM ƠN</a:t>
            </a:r>
            <a:endParaRPr sz="5400" b="0" i="0" u="none" strike="noStrike" cap="none">
              <a:solidFill>
                <a:schemeClr val="lt1"/>
              </a:solidFill>
              <a:latin typeface="Mitr" panose="00000500000000000000" pitchFamily="2" charset="-34"/>
              <a:ea typeface="Times"/>
              <a:cs typeface="Mitr" panose="00000500000000000000" pitchFamily="2" charset="-34"/>
              <a:sym typeface="Times"/>
            </a:endParaRPr>
          </a:p>
        </p:txBody>
      </p:sp>
    </p:spTree>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itle 3">
            <a:extLst>
              <a:ext uri="{FF2B5EF4-FFF2-40B4-BE49-F238E27FC236}">
                <a16:creationId xmlns:a16="http://schemas.microsoft.com/office/drawing/2014/main" id="{022EF8E4-2F81-D36C-553B-3FDCC3B439B1}"/>
              </a:ext>
            </a:extLst>
          </p:cNvPr>
          <p:cNvSpPr>
            <a:spLocks noGrp="1"/>
          </p:cNvSpPr>
          <p:nvPr>
            <p:ph type="ctrTitle"/>
          </p:nvPr>
        </p:nvSpPr>
        <p:spPr>
          <a:xfrm>
            <a:off x="1163307" y="781180"/>
            <a:ext cx="10804140" cy="341632"/>
          </a:xfrm>
        </p:spPr>
        <p:txBody>
          <a:bodyPr/>
          <a:lstStyle/>
          <a:p>
            <a:r>
              <a:rPr lang="en-US" sz="2400" b="1" dirty="0" smtClean="0"/>
              <a:t>NỘI DUNG</a:t>
            </a:r>
            <a:endParaRPr lang="en-US" sz="2400" b="1" dirty="0"/>
          </a:p>
        </p:txBody>
      </p:sp>
      <p:sp>
        <p:nvSpPr>
          <p:cNvPr id="2" name="Slide Number Placeholder 2">
            <a:extLst>
              <a:ext uri="{FF2B5EF4-FFF2-40B4-BE49-F238E27FC236}">
                <a16:creationId xmlns:a16="http://schemas.microsoft.com/office/drawing/2014/main" id="{80A12932-8E53-8605-7DD4-74A5966FAC8D}"/>
              </a:ext>
            </a:extLst>
          </p:cNvPr>
          <p:cNvSpPr>
            <a:spLocks noGrp="1"/>
          </p:cNvSpPr>
          <p:nvPr>
            <p:ph type="sldNum" sz="quarter" idx="4"/>
          </p:nvPr>
        </p:nvSpPr>
        <p:spPr>
          <a:xfrm>
            <a:off x="8616280" y="6420692"/>
            <a:ext cx="2743200" cy="320676"/>
          </a:xfrm>
        </p:spPr>
        <p:txBody>
          <a:bodyPr/>
          <a:lstStyle/>
          <a:p>
            <a:fld id="{7FA1D1B6-1E77-4A4D-A517-B3E1C945FECB}" type="slidenum">
              <a:rPr lang="en-US" smtClean="0">
                <a:latin typeface="Mitr Medium" panose="00000600000000000000" pitchFamily="2" charset="-34"/>
                <a:cs typeface="Mitr Medium" panose="00000600000000000000" pitchFamily="2" charset="-34"/>
              </a:rPr>
              <a:pPr/>
              <a:t>2</a:t>
            </a:fld>
            <a:endParaRPr lang="en-US">
              <a:latin typeface="Mitr Medium" panose="00000600000000000000" pitchFamily="2" charset="-34"/>
              <a:cs typeface="Mitr Medium" panose="00000600000000000000" pitchFamily="2" charset="-34"/>
            </a:endParaRPr>
          </a:p>
        </p:txBody>
      </p:sp>
      <p:sp>
        <p:nvSpPr>
          <p:cNvPr id="3" name="Rounded Rectangle 2"/>
          <p:cNvSpPr/>
          <p:nvPr/>
        </p:nvSpPr>
        <p:spPr>
          <a:xfrm>
            <a:off x="1449627" y="1196752"/>
            <a:ext cx="4176464"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latin typeface="Mitr Medium" panose="00000600000000000000" pitchFamily="2" charset="-34"/>
                <a:cs typeface="Mitr Medium" panose="00000600000000000000" pitchFamily="2" charset="-34"/>
              </a:rPr>
              <a:t>1. GIỚI THIỆU WATERFALL</a:t>
            </a:r>
            <a:endParaRPr lang="en-US" dirty="0">
              <a:latin typeface="Mitr Medium" panose="00000600000000000000" pitchFamily="2" charset="-34"/>
              <a:cs typeface="Mitr Medium" panose="00000600000000000000" pitchFamily="2" charset="-34"/>
            </a:endParaRPr>
          </a:p>
        </p:txBody>
      </p:sp>
      <p:sp>
        <p:nvSpPr>
          <p:cNvPr id="6" name="Rounded Rectangle 5"/>
          <p:cNvSpPr/>
          <p:nvPr/>
        </p:nvSpPr>
        <p:spPr>
          <a:xfrm>
            <a:off x="1420416" y="2060848"/>
            <a:ext cx="4176464"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Mitr Medium" panose="00000600000000000000" pitchFamily="2" charset="-34"/>
                <a:cs typeface="Mitr Medium" panose="00000600000000000000" pitchFamily="2" charset="-34"/>
              </a:rPr>
              <a:t>2</a:t>
            </a:r>
            <a:r>
              <a:rPr lang="en-US" dirty="0">
                <a:latin typeface="Mitr Medium" panose="00000600000000000000" pitchFamily="2" charset="-34"/>
                <a:cs typeface="Mitr Medium" panose="00000600000000000000" pitchFamily="2" charset="-34"/>
              </a:rPr>
              <a:t>. AGILE LÀ GÌ? </a:t>
            </a:r>
            <a:endParaRPr lang="en-US" dirty="0">
              <a:latin typeface="Mitr Medium" panose="00000600000000000000" pitchFamily="2" charset="-34"/>
              <a:cs typeface="Mitr Medium" panose="00000600000000000000" pitchFamily="2" charset="-34"/>
            </a:endParaRPr>
          </a:p>
        </p:txBody>
      </p:sp>
      <p:sp>
        <p:nvSpPr>
          <p:cNvPr id="7" name="Rounded Rectangle 6"/>
          <p:cNvSpPr/>
          <p:nvPr/>
        </p:nvSpPr>
        <p:spPr>
          <a:xfrm>
            <a:off x="1420416" y="3755870"/>
            <a:ext cx="4176464"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latin typeface="Mitr Medium" panose="00000600000000000000" pitchFamily="2" charset="-34"/>
                <a:cs typeface="Mitr Medium" panose="00000600000000000000" pitchFamily="2" charset="-34"/>
              </a:rPr>
              <a:t>4. </a:t>
            </a:r>
            <a:r>
              <a:rPr lang="en-US" dirty="0">
                <a:latin typeface="Mitr Medium" panose="00000600000000000000" pitchFamily="2" charset="-34"/>
                <a:cs typeface="Mitr Medium" panose="00000600000000000000" pitchFamily="2" charset="-34"/>
              </a:rPr>
              <a:t>SO SÁNH AGLIE VÀ </a:t>
            </a:r>
            <a:r>
              <a:rPr lang="en-US" dirty="0" smtClean="0">
                <a:latin typeface="Mitr Medium" panose="00000600000000000000" pitchFamily="2" charset="-34"/>
                <a:cs typeface="Mitr Medium" panose="00000600000000000000" pitchFamily="2" charset="-34"/>
              </a:rPr>
              <a:t>WATERFALL</a:t>
            </a:r>
            <a:endParaRPr lang="en-US" dirty="0">
              <a:latin typeface="Mitr Medium" panose="00000600000000000000" pitchFamily="2" charset="-34"/>
              <a:cs typeface="Mitr Medium" panose="00000600000000000000" pitchFamily="2" charset="-34"/>
            </a:endParaRPr>
          </a:p>
        </p:txBody>
      </p:sp>
      <p:sp>
        <p:nvSpPr>
          <p:cNvPr id="8" name="Rounded Rectangle 7"/>
          <p:cNvSpPr/>
          <p:nvPr/>
        </p:nvSpPr>
        <p:spPr>
          <a:xfrm>
            <a:off x="1461459" y="5467477"/>
            <a:ext cx="4176464"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latin typeface="Mitr Medium" panose="00000600000000000000" pitchFamily="2" charset="-34"/>
                <a:cs typeface="Mitr Medium" panose="00000600000000000000" pitchFamily="2" charset="-34"/>
              </a:rPr>
              <a:t>6. HỌC THUYẾT CỦA SCRUM</a:t>
            </a:r>
            <a:endParaRPr lang="en-US" dirty="0">
              <a:latin typeface="Mitr Medium" panose="00000600000000000000" pitchFamily="2" charset="-34"/>
              <a:cs typeface="Mitr Medium" panose="00000600000000000000" pitchFamily="2" charset="-34"/>
            </a:endParaRPr>
          </a:p>
        </p:txBody>
      </p:sp>
      <p:sp>
        <p:nvSpPr>
          <p:cNvPr id="9" name="Rounded Rectangle 8"/>
          <p:cNvSpPr/>
          <p:nvPr/>
        </p:nvSpPr>
        <p:spPr>
          <a:xfrm>
            <a:off x="6172818" y="2042820"/>
            <a:ext cx="4176464"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latin typeface="Mitr Medium" panose="00000600000000000000" pitchFamily="2" charset="-34"/>
                <a:cs typeface="Mitr Medium" panose="00000600000000000000" pitchFamily="2" charset="-34"/>
              </a:rPr>
              <a:t>8. </a:t>
            </a:r>
            <a:r>
              <a:rPr lang="en-US" dirty="0" smtClean="0">
                <a:latin typeface="Mitr Medium" panose="00000600000000000000" pitchFamily="2" charset="-34"/>
                <a:cs typeface="Mitr Medium" panose="00000600000000000000" pitchFamily="2" charset="-34"/>
              </a:rPr>
              <a:t>CÁC VAI TRÒ TRONG SCRUM</a:t>
            </a:r>
            <a:endParaRPr lang="en-US" dirty="0">
              <a:latin typeface="Mitr Medium" panose="00000600000000000000" pitchFamily="2" charset="-34"/>
              <a:cs typeface="Mitr Medium" panose="00000600000000000000" pitchFamily="2" charset="-34"/>
            </a:endParaRPr>
          </a:p>
        </p:txBody>
      </p:sp>
      <p:sp>
        <p:nvSpPr>
          <p:cNvPr id="10" name="Rounded Rectangle 9"/>
          <p:cNvSpPr/>
          <p:nvPr/>
        </p:nvSpPr>
        <p:spPr>
          <a:xfrm>
            <a:off x="6172818" y="2908359"/>
            <a:ext cx="4176464"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latin typeface="Mitr Medium" panose="00000600000000000000" pitchFamily="2" charset="-34"/>
                <a:cs typeface="Mitr Medium" panose="00000600000000000000" pitchFamily="2" charset="-34"/>
              </a:rPr>
              <a:t>9. </a:t>
            </a:r>
            <a:r>
              <a:rPr lang="en-US" dirty="0" smtClean="0">
                <a:latin typeface="Mitr Medium" panose="00000600000000000000" pitchFamily="2" charset="-34"/>
                <a:cs typeface="Mitr Medium" panose="00000600000000000000" pitchFamily="2" charset="-34"/>
              </a:rPr>
              <a:t>CÁC SỰ KIỆN TRONG SCRUM</a:t>
            </a:r>
            <a:endParaRPr lang="en-US" dirty="0">
              <a:latin typeface="Mitr Medium" panose="00000600000000000000" pitchFamily="2" charset="-34"/>
              <a:cs typeface="Mitr Medium" panose="00000600000000000000" pitchFamily="2" charset="-34"/>
            </a:endParaRPr>
          </a:p>
        </p:txBody>
      </p:sp>
      <p:sp>
        <p:nvSpPr>
          <p:cNvPr id="11" name="Rounded Rectangle 10"/>
          <p:cNvSpPr/>
          <p:nvPr/>
        </p:nvSpPr>
        <p:spPr>
          <a:xfrm>
            <a:off x="6153891" y="3754916"/>
            <a:ext cx="4176464"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latin typeface="Mitr Medium" panose="00000600000000000000" pitchFamily="2" charset="-34"/>
                <a:cs typeface="Mitr Medium" panose="00000600000000000000" pitchFamily="2" charset="-34"/>
              </a:rPr>
              <a:t>10. </a:t>
            </a:r>
            <a:r>
              <a:rPr lang="en-US" dirty="0" smtClean="0">
                <a:latin typeface="Mitr Medium" panose="00000600000000000000" pitchFamily="2" charset="-34"/>
                <a:cs typeface="Mitr Medium" panose="00000600000000000000" pitchFamily="2" charset="-34"/>
              </a:rPr>
              <a:t>CÁC HIỆN VẬT CỦA SCRUM</a:t>
            </a:r>
            <a:endParaRPr lang="en-US" dirty="0">
              <a:latin typeface="Mitr Medium" panose="00000600000000000000" pitchFamily="2" charset="-34"/>
              <a:cs typeface="Mitr Medium" panose="00000600000000000000" pitchFamily="2" charset="-34"/>
            </a:endParaRPr>
          </a:p>
        </p:txBody>
      </p:sp>
      <p:sp>
        <p:nvSpPr>
          <p:cNvPr id="12" name="Rounded Rectangle 11"/>
          <p:cNvSpPr/>
          <p:nvPr/>
        </p:nvSpPr>
        <p:spPr>
          <a:xfrm>
            <a:off x="6153891" y="4589566"/>
            <a:ext cx="4176464"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latin typeface="Mitr Medium" panose="00000600000000000000" pitchFamily="2" charset="-34"/>
                <a:cs typeface="Mitr Medium" panose="00000600000000000000" pitchFamily="2" charset="-34"/>
              </a:rPr>
              <a:t>11. </a:t>
            </a:r>
            <a:r>
              <a:rPr lang="en-US" dirty="0" smtClean="0">
                <a:latin typeface="Mitr Medium" panose="00000600000000000000" pitchFamily="2" charset="-34"/>
                <a:cs typeface="Mitr Medium" panose="00000600000000000000" pitchFamily="2" charset="-34"/>
              </a:rPr>
              <a:t>QUY TRÌNH SCRUM</a:t>
            </a:r>
            <a:endParaRPr lang="en-US" dirty="0">
              <a:latin typeface="Mitr Medium" panose="00000600000000000000" pitchFamily="2" charset="-34"/>
              <a:cs typeface="Mitr Medium" panose="00000600000000000000" pitchFamily="2" charset="-34"/>
            </a:endParaRPr>
          </a:p>
        </p:txBody>
      </p:sp>
      <p:sp>
        <p:nvSpPr>
          <p:cNvPr id="13" name="Rounded Rectangle 12"/>
          <p:cNvSpPr/>
          <p:nvPr/>
        </p:nvSpPr>
        <p:spPr>
          <a:xfrm>
            <a:off x="6172818" y="5446541"/>
            <a:ext cx="4176464"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latin typeface="Mitr Medium" panose="00000600000000000000" pitchFamily="2" charset="-34"/>
                <a:cs typeface="Mitr Medium" panose="00000600000000000000" pitchFamily="2" charset="-34"/>
              </a:rPr>
              <a:t>12. </a:t>
            </a:r>
            <a:r>
              <a:rPr lang="en-US" dirty="0" smtClean="0">
                <a:latin typeface="Mitr Medium" panose="00000600000000000000" pitchFamily="2" charset="-34"/>
                <a:cs typeface="Mitr Medium" panose="00000600000000000000" pitchFamily="2" charset="-34"/>
              </a:rPr>
              <a:t>THẢO LUẬN</a:t>
            </a:r>
            <a:endParaRPr lang="en-US" dirty="0">
              <a:latin typeface="Mitr Medium" panose="00000600000000000000" pitchFamily="2" charset="-34"/>
              <a:cs typeface="Mitr Medium" panose="00000600000000000000" pitchFamily="2" charset="-34"/>
            </a:endParaRPr>
          </a:p>
        </p:txBody>
      </p:sp>
      <p:sp>
        <p:nvSpPr>
          <p:cNvPr id="15" name="Rounded Rectangle 14"/>
          <p:cNvSpPr/>
          <p:nvPr/>
        </p:nvSpPr>
        <p:spPr>
          <a:xfrm>
            <a:off x="1449627" y="4603381"/>
            <a:ext cx="4176464"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latin typeface="Mitr Medium" panose="00000600000000000000" pitchFamily="2" charset="-34"/>
                <a:cs typeface="Mitr Medium" panose="00000600000000000000" pitchFamily="2" charset="-34"/>
              </a:rPr>
              <a:t>5</a:t>
            </a:r>
            <a:r>
              <a:rPr lang="en-US" dirty="0" smtClean="0">
                <a:latin typeface="Mitr Medium" panose="00000600000000000000" pitchFamily="2" charset="-34"/>
                <a:cs typeface="Mitr Medium" panose="00000600000000000000" pitchFamily="2" charset="-34"/>
              </a:rPr>
              <a:t>. </a:t>
            </a:r>
            <a:r>
              <a:rPr lang="en-US" dirty="0">
                <a:latin typeface="Mitr Medium" panose="00000600000000000000" pitchFamily="2" charset="-34"/>
                <a:cs typeface="Mitr Medium" panose="00000600000000000000" pitchFamily="2" charset="-34"/>
              </a:rPr>
              <a:t>SCRUM LÀ GÌ ? </a:t>
            </a:r>
            <a:endParaRPr lang="en-US" dirty="0">
              <a:latin typeface="Mitr Medium" panose="00000600000000000000" pitchFamily="2" charset="-34"/>
              <a:cs typeface="Mitr Medium" panose="00000600000000000000" pitchFamily="2" charset="-34"/>
            </a:endParaRPr>
          </a:p>
        </p:txBody>
      </p:sp>
      <p:sp>
        <p:nvSpPr>
          <p:cNvPr id="14" name="Rounded Rectangle 13"/>
          <p:cNvSpPr/>
          <p:nvPr/>
        </p:nvSpPr>
        <p:spPr>
          <a:xfrm>
            <a:off x="6164740" y="1165374"/>
            <a:ext cx="4176464"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latin typeface="Mitr Medium" panose="00000600000000000000" pitchFamily="2" charset="-34"/>
                <a:cs typeface="Mitr Medium" panose="00000600000000000000" pitchFamily="2" charset="-34"/>
              </a:rPr>
              <a:t>7. </a:t>
            </a:r>
            <a:r>
              <a:rPr lang="en-US" dirty="0" smtClean="0">
                <a:latin typeface="Mitr Medium" panose="00000600000000000000" pitchFamily="2" charset="-34"/>
                <a:cs typeface="Mitr Medium" panose="00000600000000000000" pitchFamily="2" charset="-34"/>
              </a:rPr>
              <a:t>GIÁ TRỊ CỐT LÕI CỦA SCRUM</a:t>
            </a:r>
            <a:endParaRPr lang="en-US" dirty="0">
              <a:latin typeface="Mitr Medium" panose="00000600000000000000" pitchFamily="2" charset="-34"/>
              <a:cs typeface="Mitr Medium" panose="00000600000000000000" pitchFamily="2" charset="-34"/>
            </a:endParaRPr>
          </a:p>
        </p:txBody>
      </p:sp>
      <p:sp>
        <p:nvSpPr>
          <p:cNvPr id="16" name="Rounded Rectangle 15"/>
          <p:cNvSpPr/>
          <p:nvPr/>
        </p:nvSpPr>
        <p:spPr>
          <a:xfrm>
            <a:off x="1420416" y="2908359"/>
            <a:ext cx="4176464"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latin typeface="Mitr Medium" panose="00000600000000000000" pitchFamily="2" charset="-34"/>
                <a:cs typeface="Mitr Medium" panose="00000600000000000000" pitchFamily="2" charset="-34"/>
              </a:rPr>
              <a:t>3</a:t>
            </a:r>
            <a:r>
              <a:rPr lang="en-US" dirty="0">
                <a:latin typeface="Mitr Medium" panose="00000600000000000000" pitchFamily="2" charset="-34"/>
                <a:cs typeface="Mitr Medium" panose="00000600000000000000" pitchFamily="2" charset="-34"/>
              </a:rPr>
              <a:t>. TUYÊN NGÔN </a:t>
            </a:r>
            <a:r>
              <a:rPr lang="en-US" dirty="0" smtClean="0">
                <a:latin typeface="Mitr Medium" panose="00000600000000000000" pitchFamily="2" charset="-34"/>
                <a:cs typeface="Mitr Medium" panose="00000600000000000000" pitchFamily="2" charset="-34"/>
              </a:rPr>
              <a:t>AGILE</a:t>
            </a:r>
            <a:endParaRPr lang="en-US" dirty="0">
              <a:latin typeface="Mitr Medium" panose="00000600000000000000" pitchFamily="2" charset="-34"/>
              <a:cs typeface="Mitr Medium" panose="00000600000000000000" pitchFamily="2" charset="-34"/>
            </a:endParaRPr>
          </a:p>
        </p:txBody>
      </p:sp>
    </p:spTree>
    <p:extLst>
      <p:ext uri="{BB962C8B-B14F-4D97-AF65-F5344CB8AC3E}">
        <p14:creationId xmlns:p14="http://schemas.microsoft.com/office/powerpoint/2010/main" val="34324180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92876E4-397C-254B-8C83-08352915FC8B}"/>
              </a:ext>
            </a:extLst>
          </p:cNvPr>
          <p:cNvSpPr>
            <a:spLocks noGrp="1"/>
          </p:cNvSpPr>
          <p:nvPr>
            <p:ph type="ctrTitle"/>
          </p:nvPr>
        </p:nvSpPr>
        <p:spPr/>
        <p:txBody>
          <a:bodyPr/>
          <a:lstStyle/>
          <a:p>
            <a:r>
              <a:rPr lang="en-US" b="1" dirty="0"/>
              <a:t>1. </a:t>
            </a:r>
            <a:r>
              <a:rPr lang="en-US" dirty="0"/>
              <a:t>GIỚI THIỆU WATERFALL</a:t>
            </a:r>
            <a:endParaRPr lang="en-US" b="1" dirty="0"/>
          </a:p>
        </p:txBody>
      </p:sp>
      <p:sp>
        <p:nvSpPr>
          <p:cNvPr id="3" name="Slide Number Placeholder 2">
            <a:extLst>
              <a:ext uri="{FF2B5EF4-FFF2-40B4-BE49-F238E27FC236}">
                <a16:creationId xmlns:a16="http://schemas.microsoft.com/office/drawing/2014/main" id="{3408A49F-F1CA-A241-A373-CD1DB3F6C1C1}"/>
              </a:ext>
            </a:extLst>
          </p:cNvPr>
          <p:cNvSpPr>
            <a:spLocks noGrp="1"/>
          </p:cNvSpPr>
          <p:nvPr>
            <p:ph type="sldNum" sz="quarter" idx="4"/>
          </p:nvPr>
        </p:nvSpPr>
        <p:spPr>
          <a:prstGeom prst="rect">
            <a:avLst/>
          </a:prstGeom>
        </p:spPr>
        <p:txBody>
          <a:bodyPr/>
          <a:lstStyle/>
          <a:p>
            <a:fld id="{7FA1D1B6-1E77-4A4D-A517-B3E1C945FECB}" type="slidenum">
              <a:rPr lang="en-US" smtClean="0"/>
              <a:t>3</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2424" y="1558976"/>
            <a:ext cx="7742634" cy="5161756"/>
          </a:xfrm>
          <a:prstGeom prst="rect">
            <a:avLst/>
          </a:prstGeom>
        </p:spPr>
      </p:pic>
    </p:spTree>
    <p:extLst>
      <p:ext uri="{BB962C8B-B14F-4D97-AF65-F5344CB8AC3E}">
        <p14:creationId xmlns:p14="http://schemas.microsoft.com/office/powerpoint/2010/main" val="39730332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92876E4-397C-254B-8C83-08352915FC8B}"/>
              </a:ext>
            </a:extLst>
          </p:cNvPr>
          <p:cNvSpPr>
            <a:spLocks noGrp="1"/>
          </p:cNvSpPr>
          <p:nvPr>
            <p:ph type="ctrTitle"/>
          </p:nvPr>
        </p:nvSpPr>
        <p:spPr/>
        <p:txBody>
          <a:bodyPr/>
          <a:lstStyle/>
          <a:p>
            <a:r>
              <a:rPr lang="en-US" b="1" dirty="0" smtClean="0"/>
              <a:t>2. </a:t>
            </a:r>
            <a:r>
              <a:rPr lang="en-US" b="1" dirty="0"/>
              <a:t>AGILE LÀ GÌ ?</a:t>
            </a:r>
          </a:p>
        </p:txBody>
      </p:sp>
      <p:sp>
        <p:nvSpPr>
          <p:cNvPr id="3" name="Slide Number Placeholder 2">
            <a:extLst>
              <a:ext uri="{FF2B5EF4-FFF2-40B4-BE49-F238E27FC236}">
                <a16:creationId xmlns:a16="http://schemas.microsoft.com/office/drawing/2014/main" id="{3408A49F-F1CA-A241-A373-CD1DB3F6C1C1}"/>
              </a:ext>
            </a:extLst>
          </p:cNvPr>
          <p:cNvSpPr>
            <a:spLocks noGrp="1"/>
          </p:cNvSpPr>
          <p:nvPr>
            <p:ph type="sldNum" sz="quarter" idx="4"/>
          </p:nvPr>
        </p:nvSpPr>
        <p:spPr>
          <a:prstGeom prst="rect">
            <a:avLst/>
          </a:prstGeom>
        </p:spPr>
        <p:txBody>
          <a:bodyPr/>
          <a:lstStyle/>
          <a:p>
            <a:fld id="{7FA1D1B6-1E77-4A4D-A517-B3E1C945FECB}" type="slidenum">
              <a:rPr lang="en-US" smtClean="0"/>
              <a:t>4</a:t>
            </a:fld>
            <a:endParaRPr lang="en-US"/>
          </a:p>
        </p:txBody>
      </p:sp>
      <p:sp>
        <p:nvSpPr>
          <p:cNvPr id="15" name="Text Placeholder 14">
            <a:extLst>
              <a:ext uri="{FF2B5EF4-FFF2-40B4-BE49-F238E27FC236}">
                <a16:creationId xmlns:a16="http://schemas.microsoft.com/office/drawing/2014/main" id="{66AFD941-0C98-A34D-AC6F-778BE94A540B}"/>
              </a:ext>
            </a:extLst>
          </p:cNvPr>
          <p:cNvSpPr>
            <a:spLocks noGrp="1"/>
          </p:cNvSpPr>
          <p:nvPr>
            <p:ph type="body" sz="quarter" idx="17"/>
          </p:nvPr>
        </p:nvSpPr>
        <p:spPr>
          <a:xfrm>
            <a:off x="775986" y="1218994"/>
            <a:ext cx="10720614" cy="4874302"/>
          </a:xfrm>
        </p:spPr>
        <p:txBody>
          <a:bodyPr/>
          <a:lstStyle/>
          <a:p>
            <a:pPr marL="0" indent="0">
              <a:buNone/>
            </a:pPr>
            <a:r>
              <a:rPr lang="en-US" dirty="0" smtClean="0"/>
              <a:t>Agile </a:t>
            </a:r>
            <a:r>
              <a:rPr lang="en-US" dirty="0" err="1" smtClean="0"/>
              <a:t>là</a:t>
            </a:r>
            <a:r>
              <a:rPr lang="en-US" dirty="0" smtClean="0"/>
              <a:t> </a:t>
            </a:r>
            <a:r>
              <a:rPr lang="en-US" dirty="0" err="1" smtClean="0"/>
              <a:t>tập</a:t>
            </a:r>
            <a:r>
              <a:rPr lang="en-US" dirty="0" smtClean="0"/>
              <a:t> </a:t>
            </a:r>
            <a:r>
              <a:rPr lang="en-US" dirty="0" err="1" smtClean="0"/>
              <a:t>hợp</a:t>
            </a:r>
            <a:r>
              <a:rPr lang="en-US" dirty="0" smtClean="0"/>
              <a:t> </a:t>
            </a:r>
            <a:r>
              <a:rPr lang="en-US" dirty="0" err="1" smtClean="0"/>
              <a:t>các</a:t>
            </a:r>
            <a:r>
              <a:rPr lang="en-US" dirty="0" smtClean="0"/>
              <a:t> </a:t>
            </a:r>
            <a:r>
              <a:rPr lang="en-US" dirty="0" err="1" smtClean="0"/>
              <a:t>triết</a:t>
            </a:r>
            <a:r>
              <a:rPr lang="en-US" dirty="0" smtClean="0"/>
              <a:t> </a:t>
            </a:r>
            <a:r>
              <a:rPr lang="en-US" dirty="0" err="1" smtClean="0"/>
              <a:t>lý</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quản</a:t>
            </a:r>
            <a:r>
              <a:rPr lang="en-US" dirty="0" smtClean="0"/>
              <a:t> </a:t>
            </a:r>
            <a:r>
              <a:rPr lang="en-US" dirty="0" err="1" smtClean="0"/>
              <a:t>lý</a:t>
            </a:r>
            <a:r>
              <a:rPr lang="en-US" dirty="0" smtClean="0"/>
              <a:t> </a:t>
            </a:r>
            <a:r>
              <a:rPr lang="en-US" dirty="0" err="1" smtClean="0"/>
              <a:t>dự</a:t>
            </a:r>
            <a:r>
              <a:rPr lang="en-US" dirty="0" smtClean="0"/>
              <a:t> </a:t>
            </a:r>
            <a:r>
              <a:rPr lang="en-US" dirty="0" err="1" smtClean="0"/>
              <a:t>án</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trong</a:t>
            </a:r>
            <a:r>
              <a:rPr lang="en-US" dirty="0" smtClean="0"/>
              <a:t> </a:t>
            </a:r>
            <a:r>
              <a:rPr lang="en-US" dirty="0" err="1" smtClean="0"/>
              <a:t>đó</a:t>
            </a:r>
            <a:r>
              <a:rPr lang="en-US" dirty="0" smtClean="0"/>
              <a:t> </a:t>
            </a:r>
            <a:r>
              <a:rPr lang="en-US" dirty="0" err="1" smtClean="0"/>
              <a:t>tập</a:t>
            </a:r>
            <a:r>
              <a:rPr lang="en-US" dirty="0" smtClean="0"/>
              <a:t> </a:t>
            </a:r>
            <a:r>
              <a:rPr lang="en-US" dirty="0" err="1" smtClean="0"/>
              <a:t>trung</a:t>
            </a:r>
            <a:r>
              <a:rPr lang="en-US" dirty="0" smtClean="0"/>
              <a:t> </a:t>
            </a:r>
            <a:r>
              <a:rPr lang="en-US" dirty="0" err="1" smtClean="0"/>
              <a:t>vào</a:t>
            </a:r>
            <a:r>
              <a:rPr lang="en-US" dirty="0" smtClean="0"/>
              <a:t>:</a:t>
            </a:r>
          </a:p>
          <a:p>
            <a:pPr marL="342889" lvl="1" indent="-342900">
              <a:buFont typeface="Arial" panose="020B0604020202020204" pitchFamily="34" charset="0"/>
              <a:buChar char="•"/>
            </a:pPr>
            <a:r>
              <a:rPr lang="vi-VN" b="1" dirty="0"/>
              <a:t>Tập trung vào người dùng cuối:</a:t>
            </a:r>
            <a:r>
              <a:rPr lang="vi-VN" dirty="0"/>
              <a:t> Agile coi trọng việc hiểu và đáp ứng nhu cầu của người dùng cuối, thường xuyên tương tác với họ để cải thiện sản phẩm</a:t>
            </a:r>
            <a:r>
              <a:rPr lang="vi-VN" dirty="0" smtClean="0"/>
              <a:t>.</a:t>
            </a:r>
            <a:endParaRPr lang="en-US" dirty="0" smtClean="0"/>
          </a:p>
          <a:p>
            <a:pPr marL="342889" lvl="1" indent="-342900">
              <a:buFont typeface="Arial" panose="020B0604020202020204" pitchFamily="34" charset="0"/>
              <a:buChar char="•"/>
            </a:pPr>
            <a:r>
              <a:rPr lang="vi-VN" b="1" dirty="0"/>
              <a:t>Tinh thần linh hoạt và thích ứng:</a:t>
            </a:r>
            <a:r>
              <a:rPr lang="vi-VN" dirty="0"/>
              <a:t> Agile ưa chuộng sự linh hoạt trong quá trình phát triển, đáp ứng linh hoạt cho sự thay đổi yêu cầu trong suốt quá trình làm việc.</a:t>
            </a:r>
            <a:endParaRPr lang="en-US" dirty="0" smtClean="0"/>
          </a:p>
          <a:p>
            <a:pPr marL="342889" lvl="1" indent="-342900">
              <a:buFont typeface="Arial" panose="020B0604020202020204" pitchFamily="34" charset="0"/>
              <a:buChar char="•"/>
            </a:pPr>
            <a:r>
              <a:rPr lang="vi-VN" b="1" dirty="0"/>
              <a:t>Phân chia công việc thành các vòng lặp nhỏ (Iterative) và linh hoạt:</a:t>
            </a:r>
            <a:r>
              <a:rPr lang="vi-VN" dirty="0"/>
              <a:t> Phát triển được chia thành các vòng lặp ngắn gọi là "sprints" (trong Scrum) hoặc các giai đoạn nhỏ để cung cấp giá trị cho sản phẩm sớm</a:t>
            </a:r>
            <a:r>
              <a:rPr lang="vi-VN" dirty="0" smtClean="0"/>
              <a:t>.</a:t>
            </a:r>
            <a:endParaRPr lang="en-US" dirty="0" smtClean="0"/>
          </a:p>
          <a:p>
            <a:pPr marL="342889" lvl="1" indent="-342900">
              <a:buFont typeface="Arial" panose="020B0604020202020204" pitchFamily="34" charset="0"/>
              <a:buChar char="•"/>
            </a:pPr>
            <a:r>
              <a:rPr lang="vi-VN" b="1" dirty="0"/>
              <a:t>Tương tác và phản hồi liên tục:</a:t>
            </a:r>
            <a:r>
              <a:rPr lang="vi-VN" dirty="0"/>
              <a:t> Các thành viên trong nhóm làm việc tương tác chặt chẽ và định kỳ, và phản hồi được đánh giá cao để cải thiện sản phẩm và quy trình làm việc</a:t>
            </a:r>
            <a:r>
              <a:rPr lang="vi-VN" dirty="0" smtClean="0"/>
              <a:t>.</a:t>
            </a:r>
            <a:endParaRPr lang="en-US" dirty="0" smtClean="0"/>
          </a:p>
          <a:p>
            <a:pPr marL="342889" lvl="1" indent="-342900">
              <a:buFont typeface="Arial" panose="020B0604020202020204" pitchFamily="34" charset="0"/>
              <a:buChar char="•"/>
            </a:pPr>
            <a:r>
              <a:rPr lang="en-US" b="1" dirty="0" err="1"/>
              <a:t>Sự</a:t>
            </a:r>
            <a:r>
              <a:rPr lang="en-US" b="1" dirty="0"/>
              <a:t> </a:t>
            </a:r>
            <a:r>
              <a:rPr lang="en-US" b="1" dirty="0" err="1"/>
              <a:t>đổi</a:t>
            </a:r>
            <a:r>
              <a:rPr lang="en-US" b="1" dirty="0"/>
              <a:t> </a:t>
            </a:r>
            <a:r>
              <a:rPr lang="en-US" b="1" dirty="0" err="1"/>
              <a:t>mới</a:t>
            </a:r>
            <a:r>
              <a:rPr lang="en-US" b="1" dirty="0"/>
              <a:t> </a:t>
            </a:r>
            <a:r>
              <a:rPr lang="en-US" b="1" dirty="0" err="1"/>
              <a:t>và</a:t>
            </a:r>
            <a:r>
              <a:rPr lang="en-US" b="1" dirty="0"/>
              <a:t> </a:t>
            </a:r>
            <a:r>
              <a:rPr lang="en-US" b="1" dirty="0" err="1"/>
              <a:t>cải</a:t>
            </a:r>
            <a:r>
              <a:rPr lang="en-US" b="1" dirty="0"/>
              <a:t> </a:t>
            </a:r>
            <a:r>
              <a:rPr lang="en-US" b="1" dirty="0" err="1"/>
              <a:t>tiến</a:t>
            </a:r>
            <a:r>
              <a:rPr lang="en-US" b="1" dirty="0"/>
              <a:t> </a:t>
            </a:r>
            <a:r>
              <a:rPr lang="en-US" b="1" dirty="0" err="1"/>
              <a:t>liên</a:t>
            </a:r>
            <a:r>
              <a:rPr lang="en-US" b="1" dirty="0"/>
              <a:t> </a:t>
            </a:r>
            <a:r>
              <a:rPr lang="en-US" b="1" dirty="0" err="1"/>
              <a:t>tục</a:t>
            </a:r>
            <a:r>
              <a:rPr lang="en-US" b="1" dirty="0"/>
              <a:t>:</a:t>
            </a:r>
            <a:r>
              <a:rPr lang="en-US" dirty="0"/>
              <a:t> Agile </a:t>
            </a:r>
            <a:r>
              <a:rPr lang="en-US" dirty="0" err="1"/>
              <a:t>khuyến</a:t>
            </a:r>
            <a:r>
              <a:rPr lang="en-US" dirty="0"/>
              <a:t> </a:t>
            </a:r>
            <a:r>
              <a:rPr lang="en-US" dirty="0" err="1"/>
              <a:t>khích</a:t>
            </a:r>
            <a:r>
              <a:rPr lang="en-US" dirty="0"/>
              <a:t> </a:t>
            </a:r>
            <a:r>
              <a:rPr lang="en-US" dirty="0" err="1"/>
              <a:t>việc</a:t>
            </a:r>
            <a:r>
              <a:rPr lang="en-US" dirty="0"/>
              <a:t> </a:t>
            </a:r>
            <a:r>
              <a:rPr lang="en-US" dirty="0" err="1"/>
              <a:t>thử</a:t>
            </a:r>
            <a:r>
              <a:rPr lang="en-US" dirty="0"/>
              <a:t> </a:t>
            </a:r>
            <a:r>
              <a:rPr lang="en-US" dirty="0" err="1"/>
              <a:t>nghiệm</a:t>
            </a:r>
            <a:r>
              <a:rPr lang="en-US" dirty="0"/>
              <a:t>, </a:t>
            </a:r>
            <a:r>
              <a:rPr lang="en-US" dirty="0" err="1"/>
              <a:t>học</a:t>
            </a:r>
            <a:r>
              <a:rPr lang="en-US" dirty="0"/>
              <a:t> </a:t>
            </a:r>
            <a:r>
              <a:rPr lang="en-US" dirty="0" err="1"/>
              <a:t>hỏi</a:t>
            </a:r>
            <a:r>
              <a:rPr lang="en-US" dirty="0"/>
              <a:t> </a:t>
            </a:r>
            <a:r>
              <a:rPr lang="en-US" dirty="0" err="1"/>
              <a:t>từ</a:t>
            </a:r>
            <a:r>
              <a:rPr lang="en-US" dirty="0"/>
              <a:t> </a:t>
            </a:r>
            <a:r>
              <a:rPr lang="en-US" dirty="0" err="1"/>
              <a:t>lỗi</a:t>
            </a:r>
            <a:r>
              <a:rPr lang="en-US" dirty="0"/>
              <a:t> </a:t>
            </a:r>
            <a:r>
              <a:rPr lang="en-US" dirty="0" err="1"/>
              <a:t>lầm</a:t>
            </a:r>
            <a:r>
              <a:rPr lang="en-US" dirty="0"/>
              <a:t> </a:t>
            </a:r>
            <a:r>
              <a:rPr lang="en-US" dirty="0" err="1"/>
              <a:t>và</a:t>
            </a:r>
            <a:r>
              <a:rPr lang="en-US" dirty="0"/>
              <a:t> </a:t>
            </a:r>
            <a:r>
              <a:rPr lang="en-US" dirty="0" err="1"/>
              <a:t>luôn</a:t>
            </a:r>
            <a:r>
              <a:rPr lang="en-US" dirty="0"/>
              <a:t> </a:t>
            </a:r>
            <a:r>
              <a:rPr lang="en-US" dirty="0" err="1"/>
              <a:t>tìm</a:t>
            </a:r>
            <a:r>
              <a:rPr lang="en-US" dirty="0"/>
              <a:t> </a:t>
            </a:r>
            <a:r>
              <a:rPr lang="en-US" dirty="0" err="1"/>
              <a:t>kiếm</a:t>
            </a:r>
            <a:r>
              <a:rPr lang="en-US" dirty="0"/>
              <a:t> </a:t>
            </a:r>
            <a:r>
              <a:rPr lang="en-US" dirty="0" err="1"/>
              <a:t>cách</a:t>
            </a:r>
            <a:r>
              <a:rPr lang="en-US" dirty="0"/>
              <a:t> </a:t>
            </a:r>
            <a:r>
              <a:rPr lang="en-US" dirty="0" err="1"/>
              <a:t>để</a:t>
            </a:r>
            <a:r>
              <a:rPr lang="en-US" dirty="0"/>
              <a:t> </a:t>
            </a:r>
            <a:r>
              <a:rPr lang="en-US" dirty="0" err="1"/>
              <a:t>cải</a:t>
            </a:r>
            <a:r>
              <a:rPr lang="en-US" dirty="0"/>
              <a:t> </a:t>
            </a:r>
            <a:r>
              <a:rPr lang="en-US" dirty="0" err="1"/>
              <a:t>thiện</a:t>
            </a:r>
            <a:r>
              <a:rPr lang="en-US" dirty="0"/>
              <a:t> </a:t>
            </a:r>
            <a:r>
              <a:rPr lang="en-US" dirty="0" err="1"/>
              <a:t>sản</a:t>
            </a:r>
            <a:r>
              <a:rPr lang="en-US" dirty="0"/>
              <a:t> </a:t>
            </a:r>
            <a:r>
              <a:rPr lang="en-US" dirty="0" err="1"/>
              <a:t>phẩm</a:t>
            </a:r>
            <a:r>
              <a:rPr lang="en-US" dirty="0"/>
              <a:t> </a:t>
            </a:r>
            <a:r>
              <a:rPr lang="en-US" dirty="0" err="1"/>
              <a:t>và</a:t>
            </a:r>
            <a:r>
              <a:rPr lang="en-US" dirty="0"/>
              <a:t> </a:t>
            </a:r>
            <a:r>
              <a:rPr lang="en-US" dirty="0" err="1"/>
              <a:t>quá</a:t>
            </a:r>
            <a:r>
              <a:rPr lang="en-US" dirty="0"/>
              <a:t> </a:t>
            </a:r>
            <a:r>
              <a:rPr lang="en-US" dirty="0" err="1"/>
              <a:t>trình</a:t>
            </a:r>
            <a:r>
              <a:rPr lang="en-US" dirty="0"/>
              <a:t> </a:t>
            </a:r>
            <a:r>
              <a:rPr lang="en-US" dirty="0" err="1"/>
              <a:t>làm</a:t>
            </a:r>
            <a:r>
              <a:rPr lang="en-US" dirty="0"/>
              <a:t> </a:t>
            </a:r>
            <a:r>
              <a:rPr lang="en-US" dirty="0" err="1"/>
              <a:t>việc</a:t>
            </a:r>
            <a:r>
              <a:rPr lang="en-US" dirty="0"/>
              <a:t>.</a:t>
            </a:r>
          </a:p>
        </p:txBody>
      </p:sp>
    </p:spTree>
    <p:extLst>
      <p:ext uri="{BB962C8B-B14F-4D97-AF65-F5344CB8AC3E}">
        <p14:creationId xmlns:p14="http://schemas.microsoft.com/office/powerpoint/2010/main" val="32052095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92876E4-397C-254B-8C83-08352915FC8B}"/>
              </a:ext>
            </a:extLst>
          </p:cNvPr>
          <p:cNvSpPr>
            <a:spLocks noGrp="1"/>
          </p:cNvSpPr>
          <p:nvPr>
            <p:ph type="ctrTitle"/>
          </p:nvPr>
        </p:nvSpPr>
        <p:spPr/>
        <p:txBody>
          <a:bodyPr/>
          <a:lstStyle/>
          <a:p>
            <a:r>
              <a:rPr lang="en-US" dirty="0" smtClean="0"/>
              <a:t>3. </a:t>
            </a:r>
            <a:r>
              <a:rPr lang="en-US" dirty="0"/>
              <a:t>TUYÊN NGÔN AGILE</a:t>
            </a:r>
          </a:p>
        </p:txBody>
      </p:sp>
      <p:sp>
        <p:nvSpPr>
          <p:cNvPr id="3" name="Slide Number Placeholder 2">
            <a:extLst>
              <a:ext uri="{FF2B5EF4-FFF2-40B4-BE49-F238E27FC236}">
                <a16:creationId xmlns:a16="http://schemas.microsoft.com/office/drawing/2014/main" id="{3408A49F-F1CA-A241-A373-CD1DB3F6C1C1}"/>
              </a:ext>
            </a:extLst>
          </p:cNvPr>
          <p:cNvSpPr>
            <a:spLocks noGrp="1"/>
          </p:cNvSpPr>
          <p:nvPr>
            <p:ph type="sldNum" sz="quarter" idx="4"/>
          </p:nvPr>
        </p:nvSpPr>
        <p:spPr>
          <a:prstGeom prst="rect">
            <a:avLst/>
          </a:prstGeom>
        </p:spPr>
        <p:txBody>
          <a:bodyPr/>
          <a:lstStyle/>
          <a:p>
            <a:fld id="{7FA1D1B6-1E77-4A4D-A517-B3E1C945FECB}" type="slidenum">
              <a:rPr lang="en-US" smtClean="0"/>
              <a:t>5</a:t>
            </a:fld>
            <a:endParaRPr lang="en-US"/>
          </a:p>
        </p:txBody>
      </p:sp>
      <p:sp>
        <p:nvSpPr>
          <p:cNvPr id="15" name="Text Placeholder 14">
            <a:extLst>
              <a:ext uri="{FF2B5EF4-FFF2-40B4-BE49-F238E27FC236}">
                <a16:creationId xmlns:a16="http://schemas.microsoft.com/office/drawing/2014/main" id="{66AFD941-0C98-A34D-AC6F-778BE94A540B}"/>
              </a:ext>
            </a:extLst>
          </p:cNvPr>
          <p:cNvSpPr>
            <a:spLocks noGrp="1"/>
          </p:cNvSpPr>
          <p:nvPr>
            <p:ph type="body" sz="quarter" idx="17"/>
          </p:nvPr>
        </p:nvSpPr>
        <p:spPr>
          <a:xfrm>
            <a:off x="775986" y="1988840"/>
            <a:ext cx="10720614" cy="4104456"/>
          </a:xfrm>
        </p:spPr>
        <p:txBody>
          <a:bodyPr/>
          <a:lstStyle/>
          <a:p>
            <a:r>
              <a:rPr lang="vi-VN" dirty="0" smtClean="0"/>
              <a:t>Cá </a:t>
            </a:r>
            <a:r>
              <a:rPr lang="vi-VN" dirty="0"/>
              <a:t>nhân và tương tác hơn là quy trình và công cụ</a:t>
            </a:r>
            <a:r>
              <a:rPr lang="vi-VN" dirty="0" smtClean="0"/>
              <a:t>.</a:t>
            </a:r>
            <a:endParaRPr lang="en-US" dirty="0" smtClean="0"/>
          </a:p>
          <a:p>
            <a:r>
              <a:rPr lang="vi-VN" dirty="0"/>
              <a:t>Sản phẩm hoạt động hơn là tài liệu cụ </a:t>
            </a:r>
            <a:r>
              <a:rPr lang="vi-VN" dirty="0" smtClean="0"/>
              <a:t>thể</a:t>
            </a:r>
            <a:endParaRPr lang="en-US" dirty="0" smtClean="0"/>
          </a:p>
          <a:p>
            <a:r>
              <a:rPr lang="vi-VN" dirty="0"/>
              <a:t>Hợp tác với khách hàng hơn là thương thảo hợp đồng.</a:t>
            </a:r>
          </a:p>
          <a:p>
            <a:r>
              <a:rPr lang="vi-VN" dirty="0"/>
              <a:t>Thích ứng với sự thay đổi hơn là tuân theo kế hoạch cứng nhắc.</a:t>
            </a:r>
          </a:p>
          <a:p>
            <a:endParaRPr lang="vi-VN" dirty="0"/>
          </a:p>
          <a:p>
            <a:endParaRPr lang="vi-VN" dirty="0"/>
          </a:p>
          <a:p>
            <a:endParaRPr lang="en-US" dirty="0"/>
          </a:p>
        </p:txBody>
      </p:sp>
    </p:spTree>
    <p:extLst>
      <p:ext uri="{BB962C8B-B14F-4D97-AF65-F5344CB8AC3E}">
        <p14:creationId xmlns:p14="http://schemas.microsoft.com/office/powerpoint/2010/main" val="31890541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92876E4-397C-254B-8C83-08352915FC8B}"/>
              </a:ext>
            </a:extLst>
          </p:cNvPr>
          <p:cNvSpPr>
            <a:spLocks noGrp="1"/>
          </p:cNvSpPr>
          <p:nvPr>
            <p:ph type="ctrTitle"/>
          </p:nvPr>
        </p:nvSpPr>
        <p:spPr>
          <a:xfrm>
            <a:off x="1302424" y="692696"/>
            <a:ext cx="10410200" cy="498598"/>
          </a:xfrm>
        </p:spPr>
        <p:txBody>
          <a:bodyPr/>
          <a:lstStyle/>
          <a:p>
            <a:r>
              <a:rPr lang="en-US" dirty="0" smtClean="0"/>
              <a:t>4. </a:t>
            </a:r>
            <a:r>
              <a:rPr lang="en-US" dirty="0"/>
              <a:t>SO SÁNH AGLIE VÀ </a:t>
            </a:r>
            <a:r>
              <a:rPr lang="en-US" dirty="0" smtClean="0"/>
              <a:t>WATERFALL</a:t>
            </a:r>
            <a:endParaRPr lang="en-US" dirty="0"/>
          </a:p>
        </p:txBody>
      </p:sp>
      <p:sp>
        <p:nvSpPr>
          <p:cNvPr id="3" name="Slide Number Placeholder 2">
            <a:extLst>
              <a:ext uri="{FF2B5EF4-FFF2-40B4-BE49-F238E27FC236}">
                <a16:creationId xmlns:a16="http://schemas.microsoft.com/office/drawing/2014/main" id="{3408A49F-F1CA-A241-A373-CD1DB3F6C1C1}"/>
              </a:ext>
            </a:extLst>
          </p:cNvPr>
          <p:cNvSpPr>
            <a:spLocks noGrp="1"/>
          </p:cNvSpPr>
          <p:nvPr>
            <p:ph type="sldNum" sz="quarter" idx="4"/>
          </p:nvPr>
        </p:nvSpPr>
        <p:spPr>
          <a:prstGeom prst="rect">
            <a:avLst/>
          </a:prstGeom>
        </p:spPr>
        <p:txBody>
          <a:bodyPr/>
          <a:lstStyle/>
          <a:p>
            <a:fld id="{7FA1D1B6-1E77-4A4D-A517-B3E1C945FECB}" type="slidenum">
              <a:rPr lang="en-US" smtClean="0"/>
              <a:t>6</a:t>
            </a:fld>
            <a:endParaRPr lang="en-US"/>
          </a:p>
        </p:txBody>
      </p:sp>
      <p:sp>
        <p:nvSpPr>
          <p:cNvPr id="15" name="Text Placeholder 14">
            <a:extLst>
              <a:ext uri="{FF2B5EF4-FFF2-40B4-BE49-F238E27FC236}">
                <a16:creationId xmlns:a16="http://schemas.microsoft.com/office/drawing/2014/main" id="{66AFD941-0C98-A34D-AC6F-778BE94A540B}"/>
              </a:ext>
            </a:extLst>
          </p:cNvPr>
          <p:cNvSpPr>
            <a:spLocks noGrp="1"/>
          </p:cNvSpPr>
          <p:nvPr>
            <p:ph type="body" sz="quarter" idx="17"/>
          </p:nvPr>
        </p:nvSpPr>
        <p:spPr>
          <a:xfrm>
            <a:off x="775986" y="1205144"/>
            <a:ext cx="10720614" cy="4888152"/>
          </a:xfrm>
        </p:spPr>
        <p:txBody>
          <a:bodyPr/>
          <a:lstStyle/>
          <a:p>
            <a:pPr marL="0" indent="0">
              <a:buNone/>
            </a:pPr>
            <a:r>
              <a:rPr lang="vi-VN" dirty="0"/>
              <a:t/>
            </a:r>
            <a:br>
              <a:rPr lang="vi-VN" dirty="0"/>
            </a:b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0297" y="1844824"/>
            <a:ext cx="5941703" cy="3329965"/>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396" y="1690416"/>
            <a:ext cx="5876410" cy="3917607"/>
          </a:xfrm>
          <a:prstGeom prst="rect">
            <a:avLst/>
          </a:prstGeom>
        </p:spPr>
      </p:pic>
    </p:spTree>
    <p:extLst>
      <p:ext uri="{BB962C8B-B14F-4D97-AF65-F5344CB8AC3E}">
        <p14:creationId xmlns:p14="http://schemas.microsoft.com/office/powerpoint/2010/main" val="17813604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92876E4-397C-254B-8C83-08352915FC8B}"/>
              </a:ext>
            </a:extLst>
          </p:cNvPr>
          <p:cNvSpPr>
            <a:spLocks noGrp="1"/>
          </p:cNvSpPr>
          <p:nvPr>
            <p:ph type="ctrTitle"/>
          </p:nvPr>
        </p:nvSpPr>
        <p:spPr>
          <a:xfrm>
            <a:off x="1302424" y="692696"/>
            <a:ext cx="10410200" cy="498598"/>
          </a:xfrm>
        </p:spPr>
        <p:txBody>
          <a:bodyPr/>
          <a:lstStyle/>
          <a:p>
            <a:r>
              <a:rPr lang="en-US" dirty="0" smtClean="0"/>
              <a:t>4. </a:t>
            </a:r>
            <a:r>
              <a:rPr lang="en-US" dirty="0"/>
              <a:t>SO SÁNH AGLIE VÀ </a:t>
            </a:r>
            <a:r>
              <a:rPr lang="en-US" dirty="0" smtClean="0"/>
              <a:t>WATERFALL</a:t>
            </a:r>
            <a:endParaRPr lang="en-US" dirty="0"/>
          </a:p>
        </p:txBody>
      </p:sp>
      <p:sp>
        <p:nvSpPr>
          <p:cNvPr id="3" name="Slide Number Placeholder 2">
            <a:extLst>
              <a:ext uri="{FF2B5EF4-FFF2-40B4-BE49-F238E27FC236}">
                <a16:creationId xmlns:a16="http://schemas.microsoft.com/office/drawing/2014/main" id="{3408A49F-F1CA-A241-A373-CD1DB3F6C1C1}"/>
              </a:ext>
            </a:extLst>
          </p:cNvPr>
          <p:cNvSpPr>
            <a:spLocks noGrp="1"/>
          </p:cNvSpPr>
          <p:nvPr>
            <p:ph type="sldNum" sz="quarter" idx="4"/>
          </p:nvPr>
        </p:nvSpPr>
        <p:spPr>
          <a:prstGeom prst="rect">
            <a:avLst/>
          </a:prstGeom>
        </p:spPr>
        <p:txBody>
          <a:bodyPr/>
          <a:lstStyle/>
          <a:p>
            <a:fld id="{7FA1D1B6-1E77-4A4D-A517-B3E1C945FECB}" type="slidenum">
              <a:rPr lang="en-US" smtClean="0"/>
              <a:t>7</a:t>
            </a:fld>
            <a:endParaRPr lang="en-US"/>
          </a:p>
        </p:txBody>
      </p:sp>
      <p:sp>
        <p:nvSpPr>
          <p:cNvPr id="15" name="Text Placeholder 14">
            <a:extLst>
              <a:ext uri="{FF2B5EF4-FFF2-40B4-BE49-F238E27FC236}">
                <a16:creationId xmlns:a16="http://schemas.microsoft.com/office/drawing/2014/main" id="{66AFD941-0C98-A34D-AC6F-778BE94A540B}"/>
              </a:ext>
            </a:extLst>
          </p:cNvPr>
          <p:cNvSpPr>
            <a:spLocks noGrp="1"/>
          </p:cNvSpPr>
          <p:nvPr>
            <p:ph type="body" sz="quarter" idx="17"/>
          </p:nvPr>
        </p:nvSpPr>
        <p:spPr>
          <a:xfrm>
            <a:off x="775986" y="1205144"/>
            <a:ext cx="10720614" cy="4888152"/>
          </a:xfrm>
        </p:spPr>
        <p:txBody>
          <a:bodyPr/>
          <a:lstStyle/>
          <a:p>
            <a:pPr marL="0" indent="0">
              <a:buNone/>
            </a:pPr>
            <a:r>
              <a:rPr lang="vi-VN" dirty="0"/>
              <a:t/>
            </a:r>
            <a:br>
              <a:rPr lang="vi-VN" dirty="0"/>
            </a:br>
            <a:endParaRPr lang="en-US" dirty="0"/>
          </a:p>
        </p:txBody>
      </p:sp>
      <p:pic>
        <p:nvPicPr>
          <p:cNvPr id="5" name="Picture 4"/>
          <p:cNvPicPr>
            <a:picLocks noChangeAspect="1"/>
          </p:cNvPicPr>
          <p:nvPr/>
        </p:nvPicPr>
        <p:blipFill>
          <a:blip r:embed="rId3"/>
          <a:stretch>
            <a:fillRect/>
          </a:stretch>
        </p:blipFill>
        <p:spPr>
          <a:xfrm>
            <a:off x="1775520" y="1191294"/>
            <a:ext cx="7242770" cy="5194869"/>
          </a:xfrm>
          <a:prstGeom prst="rect">
            <a:avLst/>
          </a:prstGeom>
        </p:spPr>
      </p:pic>
    </p:spTree>
    <p:extLst>
      <p:ext uri="{BB962C8B-B14F-4D97-AF65-F5344CB8AC3E}">
        <p14:creationId xmlns:p14="http://schemas.microsoft.com/office/powerpoint/2010/main" val="40989066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92876E4-397C-254B-8C83-08352915FC8B}"/>
              </a:ext>
            </a:extLst>
          </p:cNvPr>
          <p:cNvSpPr>
            <a:spLocks noGrp="1"/>
          </p:cNvSpPr>
          <p:nvPr>
            <p:ph type="ctrTitle"/>
          </p:nvPr>
        </p:nvSpPr>
        <p:spPr/>
        <p:txBody>
          <a:bodyPr/>
          <a:lstStyle/>
          <a:p>
            <a:r>
              <a:rPr lang="en-US" dirty="0" smtClean="0"/>
              <a:t>5. </a:t>
            </a:r>
            <a:r>
              <a:rPr lang="en-US" dirty="0"/>
              <a:t>SCRUM LÀ GÌ ?</a:t>
            </a:r>
          </a:p>
        </p:txBody>
      </p:sp>
      <p:sp>
        <p:nvSpPr>
          <p:cNvPr id="3" name="Slide Number Placeholder 2">
            <a:extLst>
              <a:ext uri="{FF2B5EF4-FFF2-40B4-BE49-F238E27FC236}">
                <a16:creationId xmlns:a16="http://schemas.microsoft.com/office/drawing/2014/main" id="{3408A49F-F1CA-A241-A373-CD1DB3F6C1C1}"/>
              </a:ext>
            </a:extLst>
          </p:cNvPr>
          <p:cNvSpPr>
            <a:spLocks noGrp="1"/>
          </p:cNvSpPr>
          <p:nvPr>
            <p:ph type="sldNum" sz="quarter" idx="4"/>
          </p:nvPr>
        </p:nvSpPr>
        <p:spPr>
          <a:prstGeom prst="rect">
            <a:avLst/>
          </a:prstGeom>
        </p:spPr>
        <p:txBody>
          <a:bodyPr/>
          <a:lstStyle/>
          <a:p>
            <a:fld id="{7FA1D1B6-1E77-4A4D-A517-B3E1C945FECB}" type="slidenum">
              <a:rPr lang="en-US" smtClean="0"/>
              <a:t>8</a:t>
            </a:fld>
            <a:endParaRPr lang="en-US"/>
          </a:p>
        </p:txBody>
      </p:sp>
      <p:sp>
        <p:nvSpPr>
          <p:cNvPr id="15" name="Text Placeholder 14">
            <a:extLst>
              <a:ext uri="{FF2B5EF4-FFF2-40B4-BE49-F238E27FC236}">
                <a16:creationId xmlns:a16="http://schemas.microsoft.com/office/drawing/2014/main" id="{66AFD941-0C98-A34D-AC6F-778BE94A540B}"/>
              </a:ext>
            </a:extLst>
          </p:cNvPr>
          <p:cNvSpPr>
            <a:spLocks noGrp="1"/>
          </p:cNvSpPr>
          <p:nvPr>
            <p:ph type="body" sz="quarter" idx="17"/>
          </p:nvPr>
        </p:nvSpPr>
        <p:spPr>
          <a:xfrm>
            <a:off x="775986" y="1205144"/>
            <a:ext cx="10720614" cy="4888152"/>
          </a:xfrm>
        </p:spPr>
        <p:txBody>
          <a:bodyPr/>
          <a:lstStyle/>
          <a:p>
            <a:pPr marL="0" indent="0">
              <a:buNone/>
            </a:pPr>
            <a:r>
              <a:rPr lang="vi-VN" dirty="0"/>
              <a:t>Scrum là một trong những phương pháp quản lý dự án theo </a:t>
            </a:r>
            <a:r>
              <a:rPr lang="en-US" dirty="0" err="1" smtClean="0"/>
              <a:t>triết</a:t>
            </a:r>
            <a:r>
              <a:rPr lang="en-US" dirty="0" smtClean="0"/>
              <a:t> </a:t>
            </a:r>
            <a:r>
              <a:rPr lang="en-US" dirty="0" err="1" smtClean="0"/>
              <a:t>lý</a:t>
            </a:r>
            <a:r>
              <a:rPr lang="en-US" dirty="0" smtClean="0"/>
              <a:t> </a:t>
            </a:r>
            <a:r>
              <a:rPr lang="en-US" dirty="0" err="1" smtClean="0"/>
              <a:t>của</a:t>
            </a:r>
            <a:r>
              <a:rPr lang="vi-VN" dirty="0" smtClean="0"/>
              <a:t> Agile</a:t>
            </a:r>
            <a:r>
              <a:rPr lang="en-US" dirty="0" smtClean="0"/>
              <a:t>(Scrum, Kanban, </a:t>
            </a:r>
            <a:r>
              <a:rPr lang="en-US" dirty="0" err="1" smtClean="0"/>
              <a:t>SAFe</a:t>
            </a:r>
            <a:r>
              <a:rPr lang="en-US" dirty="0" smtClean="0"/>
              <a:t>, Lean, DSDM). </a:t>
            </a:r>
            <a:r>
              <a:rPr lang="en-US" dirty="0" err="1" smtClean="0"/>
              <a:t>Nó</a:t>
            </a:r>
            <a:r>
              <a:rPr lang="en-US" dirty="0" smtClean="0"/>
              <a:t> </a:t>
            </a:r>
            <a:r>
              <a:rPr lang="en-US" dirty="0" err="1" smtClean="0"/>
              <a:t>là</a:t>
            </a:r>
            <a:r>
              <a:rPr lang="en-US" dirty="0" smtClean="0"/>
              <a:t> </a:t>
            </a:r>
            <a:r>
              <a:rPr lang="vi-VN" dirty="0" smtClean="0"/>
              <a:t>một </a:t>
            </a:r>
            <a:r>
              <a:rPr lang="vi-VN" dirty="0"/>
              <a:t>cơ cấu tổ chức công </a:t>
            </a:r>
            <a:r>
              <a:rPr lang="vi-VN" dirty="0" smtClean="0"/>
              <a:t>việc</a:t>
            </a:r>
            <a:r>
              <a:rPr lang="en-US" dirty="0"/>
              <a:t> </a:t>
            </a:r>
            <a:r>
              <a:rPr lang="en-US" dirty="0" err="1" smtClean="0"/>
              <a:t>gọn</a:t>
            </a:r>
            <a:r>
              <a:rPr lang="en-US" dirty="0" smtClean="0"/>
              <a:t> </a:t>
            </a:r>
            <a:r>
              <a:rPr lang="en-US" dirty="0" err="1" smtClean="0"/>
              <a:t>nhẹ</a:t>
            </a:r>
            <a:r>
              <a:rPr lang="vi-VN" dirty="0" smtClean="0"/>
              <a:t> </a:t>
            </a:r>
            <a:r>
              <a:rPr lang="vi-VN" dirty="0"/>
              <a:t>giúp mọi </a:t>
            </a:r>
            <a:r>
              <a:rPr lang="vi-VN" dirty="0" smtClean="0"/>
              <a:t>người,</a:t>
            </a:r>
            <a:r>
              <a:rPr lang="en-US" dirty="0"/>
              <a:t> </a:t>
            </a:r>
            <a:r>
              <a:rPr lang="vi-VN" dirty="0" smtClean="0"/>
              <a:t>nhóm</a:t>
            </a:r>
            <a:r>
              <a:rPr lang="en-US" dirty="0" smtClean="0"/>
              <a:t> </a:t>
            </a:r>
            <a:r>
              <a:rPr lang="en-US" dirty="0" err="1" smtClean="0"/>
              <a:t>hoặc</a:t>
            </a:r>
            <a:r>
              <a:rPr lang="en-US" dirty="0" smtClean="0"/>
              <a:t> </a:t>
            </a:r>
            <a:r>
              <a:rPr lang="vi-VN" dirty="0" smtClean="0"/>
              <a:t>tổ </a:t>
            </a:r>
            <a:r>
              <a:rPr lang="vi-VN" dirty="0"/>
              <a:t>chức tạo ra giá trị </a:t>
            </a:r>
            <a:r>
              <a:rPr lang="vi-VN" dirty="0" smtClean="0"/>
              <a:t>thông</a:t>
            </a:r>
            <a:r>
              <a:rPr lang="en-US" dirty="0" smtClean="0"/>
              <a:t> </a:t>
            </a:r>
            <a:r>
              <a:rPr lang="vi-VN" dirty="0" smtClean="0"/>
              <a:t>qua </a:t>
            </a:r>
            <a:r>
              <a:rPr lang="vi-VN" dirty="0"/>
              <a:t>các giải pháp thích ứng trước các vấn đề phức tạp. </a:t>
            </a:r>
            <a:br>
              <a:rPr lang="vi-VN" dirty="0"/>
            </a:br>
            <a:endParaRPr lang="en-US" dirty="0"/>
          </a:p>
        </p:txBody>
      </p:sp>
    </p:spTree>
    <p:extLst>
      <p:ext uri="{BB962C8B-B14F-4D97-AF65-F5344CB8AC3E}">
        <p14:creationId xmlns:p14="http://schemas.microsoft.com/office/powerpoint/2010/main" val="28376170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92876E4-397C-254B-8C83-08352915FC8B}"/>
              </a:ext>
            </a:extLst>
          </p:cNvPr>
          <p:cNvSpPr>
            <a:spLocks noGrp="1"/>
          </p:cNvSpPr>
          <p:nvPr>
            <p:ph type="ctrTitle"/>
          </p:nvPr>
        </p:nvSpPr>
        <p:spPr/>
        <p:txBody>
          <a:bodyPr/>
          <a:lstStyle/>
          <a:p>
            <a:r>
              <a:rPr lang="en-US" dirty="0" smtClean="0"/>
              <a:t>6. </a:t>
            </a:r>
            <a:r>
              <a:rPr lang="en-US" dirty="0"/>
              <a:t>HỌC THUYẾT CỦA SCRUM</a:t>
            </a:r>
          </a:p>
        </p:txBody>
      </p:sp>
      <p:sp>
        <p:nvSpPr>
          <p:cNvPr id="3" name="Slide Number Placeholder 2">
            <a:extLst>
              <a:ext uri="{FF2B5EF4-FFF2-40B4-BE49-F238E27FC236}">
                <a16:creationId xmlns:a16="http://schemas.microsoft.com/office/drawing/2014/main" id="{3408A49F-F1CA-A241-A373-CD1DB3F6C1C1}"/>
              </a:ext>
            </a:extLst>
          </p:cNvPr>
          <p:cNvSpPr>
            <a:spLocks noGrp="1"/>
          </p:cNvSpPr>
          <p:nvPr>
            <p:ph type="sldNum" sz="quarter" idx="4"/>
          </p:nvPr>
        </p:nvSpPr>
        <p:spPr>
          <a:prstGeom prst="rect">
            <a:avLst/>
          </a:prstGeom>
        </p:spPr>
        <p:txBody>
          <a:bodyPr/>
          <a:lstStyle/>
          <a:p>
            <a:fld id="{7FA1D1B6-1E77-4A4D-A517-B3E1C945FECB}" type="slidenum">
              <a:rPr lang="en-US" smtClean="0"/>
              <a:t>9</a:t>
            </a:fld>
            <a:endParaRPr lang="en-US"/>
          </a:p>
        </p:txBody>
      </p:sp>
      <p:sp>
        <p:nvSpPr>
          <p:cNvPr id="15" name="Text Placeholder 14">
            <a:extLst>
              <a:ext uri="{FF2B5EF4-FFF2-40B4-BE49-F238E27FC236}">
                <a16:creationId xmlns:a16="http://schemas.microsoft.com/office/drawing/2014/main" id="{66AFD941-0C98-A34D-AC6F-778BE94A540B}"/>
              </a:ext>
            </a:extLst>
          </p:cNvPr>
          <p:cNvSpPr>
            <a:spLocks noGrp="1"/>
          </p:cNvSpPr>
          <p:nvPr>
            <p:ph type="body" sz="quarter" idx="17"/>
          </p:nvPr>
        </p:nvSpPr>
        <p:spPr>
          <a:xfrm>
            <a:off x="775986" y="1205144"/>
            <a:ext cx="10720614" cy="5392208"/>
          </a:xfrm>
        </p:spPr>
        <p:txBody>
          <a:bodyPr/>
          <a:lstStyle/>
          <a:p>
            <a:pPr marL="0" indent="0">
              <a:buNone/>
            </a:pPr>
            <a:r>
              <a:rPr lang="vi-VN" dirty="0"/>
              <a:t>Học thuyết của Scrum dựa trên một số nguyên tắc và giá trị cốt lõi để hướng dẫn việc quản lý và phát triển dự án một cách hiệu quả. </a:t>
            </a:r>
            <a:endParaRPr lang="en-US" dirty="0" smtClean="0"/>
          </a:p>
          <a:p>
            <a:r>
              <a:rPr lang="en-US" b="1" dirty="0" smtClean="0"/>
              <a:t>Transparency (</a:t>
            </a:r>
            <a:r>
              <a:rPr lang="en-US" b="1" dirty="0" err="1" smtClean="0"/>
              <a:t>Sự</a:t>
            </a:r>
            <a:r>
              <a:rPr lang="en-US" b="1" dirty="0" smtClean="0"/>
              <a:t> minh </a:t>
            </a:r>
            <a:r>
              <a:rPr lang="en-US" b="1" dirty="0" err="1" smtClean="0"/>
              <a:t>bạch</a:t>
            </a:r>
            <a:r>
              <a:rPr lang="en-US" b="1" dirty="0" smtClean="0"/>
              <a:t>):</a:t>
            </a:r>
            <a:br>
              <a:rPr lang="en-US" b="1" dirty="0" smtClean="0"/>
            </a:br>
            <a:r>
              <a:rPr lang="vi-VN" dirty="0" smtClean="0"/>
              <a:t>Công việc, tiến độ và rủi ro phải được công khai, minh bạch cho tất cả mọi người trong nhóm Scrum và các bên liên quan khác.</a:t>
            </a:r>
            <a:endParaRPr lang="en-US" dirty="0" smtClean="0"/>
          </a:p>
          <a:p>
            <a:r>
              <a:rPr lang="en-US" b="1" dirty="0" smtClean="0"/>
              <a:t>Inspection </a:t>
            </a:r>
            <a:r>
              <a:rPr lang="en-US" b="1" dirty="0"/>
              <a:t>(</a:t>
            </a:r>
            <a:r>
              <a:rPr lang="en-US" b="1" dirty="0" err="1"/>
              <a:t>Kiểm</a:t>
            </a:r>
            <a:r>
              <a:rPr lang="en-US" b="1" dirty="0"/>
              <a:t> </a:t>
            </a:r>
            <a:r>
              <a:rPr lang="en-US" b="1" dirty="0" err="1"/>
              <a:t>tra</a:t>
            </a:r>
            <a:r>
              <a:rPr lang="en-US" b="1" dirty="0" smtClean="0"/>
              <a:t>)</a:t>
            </a:r>
            <a:br>
              <a:rPr lang="en-US" b="1" dirty="0" smtClean="0"/>
            </a:br>
            <a:r>
              <a:rPr lang="vi-VN" dirty="0"/>
              <a:t>Scrum đặt sự chú trọng vào việc kiểm tra liên tục, đảm bảo rằng sản phẩm được xây dựng đúng cách và tuân thủ các yêu </a:t>
            </a:r>
            <a:r>
              <a:rPr lang="vi-VN" dirty="0" smtClean="0"/>
              <a:t>cầu</a:t>
            </a:r>
            <a:endParaRPr lang="en-US" dirty="0" smtClean="0"/>
          </a:p>
          <a:p>
            <a:r>
              <a:rPr lang="en-US" b="1" dirty="0"/>
              <a:t>Adaptation (</a:t>
            </a:r>
            <a:r>
              <a:rPr lang="en-US" b="1" dirty="0" err="1"/>
              <a:t>Thích</a:t>
            </a:r>
            <a:r>
              <a:rPr lang="en-US" b="1" dirty="0"/>
              <a:t> </a:t>
            </a:r>
            <a:r>
              <a:rPr lang="en-US" b="1" dirty="0" err="1"/>
              <a:t>ứng</a:t>
            </a:r>
            <a:r>
              <a:rPr lang="en-US" b="1" dirty="0" smtClean="0"/>
              <a:t>)</a:t>
            </a:r>
            <a:br>
              <a:rPr lang="en-US" b="1" dirty="0" smtClean="0"/>
            </a:br>
            <a:r>
              <a:rPr lang="en-US" dirty="0" err="1"/>
              <a:t>Có</a:t>
            </a:r>
            <a:r>
              <a:rPr lang="en-US" dirty="0"/>
              <a:t> </a:t>
            </a:r>
            <a:r>
              <a:rPr lang="en-US" dirty="0" err="1"/>
              <a:t>khả</a:t>
            </a:r>
            <a:r>
              <a:rPr lang="en-US" dirty="0"/>
              <a:t> </a:t>
            </a:r>
            <a:r>
              <a:rPr lang="en-US" dirty="0" err="1"/>
              <a:t>năng</a:t>
            </a:r>
            <a:r>
              <a:rPr lang="en-US" dirty="0"/>
              <a:t> </a:t>
            </a:r>
            <a:r>
              <a:rPr lang="en-US" dirty="0" err="1"/>
              <a:t>thích</a:t>
            </a:r>
            <a:r>
              <a:rPr lang="en-US" dirty="0"/>
              <a:t> </a:t>
            </a:r>
            <a:r>
              <a:rPr lang="en-US" dirty="0" err="1"/>
              <a:t>ứng</a:t>
            </a:r>
            <a:r>
              <a:rPr lang="en-US" dirty="0"/>
              <a:t> </a:t>
            </a:r>
            <a:r>
              <a:rPr lang="en-US" dirty="0" err="1"/>
              <a:t>với</a:t>
            </a:r>
            <a:r>
              <a:rPr lang="en-US" dirty="0"/>
              <a:t> </a:t>
            </a:r>
            <a:r>
              <a:rPr lang="en-US" dirty="0" err="1"/>
              <a:t>sự</a:t>
            </a:r>
            <a:r>
              <a:rPr lang="en-US" dirty="0"/>
              <a:t> </a:t>
            </a:r>
            <a:r>
              <a:rPr lang="en-US" dirty="0" err="1"/>
              <a:t>thay</a:t>
            </a:r>
            <a:r>
              <a:rPr lang="en-US" dirty="0"/>
              <a:t> </a:t>
            </a:r>
            <a:r>
              <a:rPr lang="en-US" dirty="0" err="1"/>
              <a:t>đổi</a:t>
            </a:r>
            <a:r>
              <a:rPr lang="en-US" dirty="0"/>
              <a:t>. Scrum </a:t>
            </a:r>
            <a:r>
              <a:rPr lang="en-US" dirty="0" err="1"/>
              <a:t>cho</a:t>
            </a:r>
            <a:r>
              <a:rPr lang="en-US" dirty="0"/>
              <a:t> </a:t>
            </a:r>
            <a:r>
              <a:rPr lang="en-US" dirty="0" err="1"/>
              <a:t>phép</a:t>
            </a:r>
            <a:r>
              <a:rPr lang="en-US" dirty="0"/>
              <a:t> </a:t>
            </a:r>
            <a:r>
              <a:rPr lang="en-US" dirty="0" err="1"/>
              <a:t>nhóm</a:t>
            </a:r>
            <a:r>
              <a:rPr lang="en-US" dirty="0"/>
              <a:t> </a:t>
            </a:r>
            <a:r>
              <a:rPr lang="en-US" dirty="0" err="1"/>
              <a:t>thích</a:t>
            </a:r>
            <a:r>
              <a:rPr lang="en-US" dirty="0"/>
              <a:t> </a:t>
            </a:r>
            <a:r>
              <a:rPr lang="en-US" dirty="0" err="1"/>
              <a:t>ứng</a:t>
            </a:r>
            <a:r>
              <a:rPr lang="en-US" dirty="0"/>
              <a:t> </a:t>
            </a:r>
            <a:r>
              <a:rPr lang="en-US" dirty="0" err="1"/>
              <a:t>nhanh</a:t>
            </a:r>
            <a:r>
              <a:rPr lang="en-US" dirty="0"/>
              <a:t> </a:t>
            </a:r>
            <a:r>
              <a:rPr lang="en-US" dirty="0" err="1"/>
              <a:t>chóng</a:t>
            </a:r>
            <a:r>
              <a:rPr lang="en-US" dirty="0"/>
              <a:t> </a:t>
            </a:r>
            <a:r>
              <a:rPr lang="en-US" dirty="0" err="1"/>
              <a:t>khi</a:t>
            </a:r>
            <a:r>
              <a:rPr lang="en-US" dirty="0"/>
              <a:t> </a:t>
            </a:r>
            <a:r>
              <a:rPr lang="en-US" dirty="0" err="1"/>
              <a:t>có</a:t>
            </a:r>
            <a:r>
              <a:rPr lang="en-US" dirty="0"/>
              <a:t> </a:t>
            </a:r>
            <a:r>
              <a:rPr lang="en-US" dirty="0" err="1"/>
              <a:t>thêm</a:t>
            </a:r>
            <a:r>
              <a:rPr lang="en-US" dirty="0"/>
              <a:t> </a:t>
            </a:r>
            <a:r>
              <a:rPr lang="en-US" dirty="0" err="1"/>
              <a:t>thông</a:t>
            </a:r>
            <a:r>
              <a:rPr lang="en-US" dirty="0"/>
              <a:t> tin </a:t>
            </a:r>
            <a:r>
              <a:rPr lang="en-US" dirty="0" err="1"/>
              <a:t>hoặc</a:t>
            </a:r>
            <a:r>
              <a:rPr lang="en-US" dirty="0"/>
              <a:t> </a:t>
            </a:r>
            <a:r>
              <a:rPr lang="en-US" dirty="0" err="1"/>
              <a:t>yêu</a:t>
            </a:r>
            <a:r>
              <a:rPr lang="en-US" dirty="0"/>
              <a:t> </a:t>
            </a:r>
            <a:r>
              <a:rPr lang="en-US" dirty="0" err="1"/>
              <a:t>cầu</a:t>
            </a:r>
            <a:r>
              <a:rPr lang="en-US" dirty="0"/>
              <a:t> </a:t>
            </a:r>
            <a:r>
              <a:rPr lang="en-US" dirty="0" err="1" smtClean="0"/>
              <a:t>mới</a:t>
            </a:r>
            <a:endParaRPr lang="en-US" b="1" dirty="0"/>
          </a:p>
          <a:p>
            <a:endParaRPr lang="en-US" b="1" dirty="0" smtClean="0"/>
          </a:p>
          <a:p>
            <a:endParaRPr lang="en-US" dirty="0" smtClean="0"/>
          </a:p>
          <a:p>
            <a:pPr marL="0" indent="0">
              <a:buNone/>
            </a:pPr>
            <a:r>
              <a:rPr lang="vi-VN" dirty="0"/>
              <a:t/>
            </a:r>
            <a:br>
              <a:rPr lang="vi-VN" dirty="0"/>
            </a:br>
            <a:endParaRPr lang="en-US" dirty="0"/>
          </a:p>
        </p:txBody>
      </p:sp>
    </p:spTree>
    <p:extLst>
      <p:ext uri="{BB962C8B-B14F-4D97-AF65-F5344CB8AC3E}">
        <p14:creationId xmlns:p14="http://schemas.microsoft.com/office/powerpoint/2010/main" val="24423608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Becamex Brand Colours - Digital ">
      <a:dk1>
        <a:srgbClr val="333333"/>
      </a:dk1>
      <a:lt1>
        <a:srgbClr val="FFFFFF"/>
      </a:lt1>
      <a:dk2>
        <a:srgbClr val="989898"/>
      </a:dk2>
      <a:lt2>
        <a:srgbClr val="DDDDDD"/>
      </a:lt2>
      <a:accent1>
        <a:srgbClr val="DC4405"/>
      </a:accent1>
      <a:accent2>
        <a:srgbClr val="692A5B"/>
      </a:accent2>
      <a:accent3>
        <a:srgbClr val="EEAF92"/>
      </a:accent3>
      <a:accent4>
        <a:srgbClr val="C9B6C3"/>
      </a:accent4>
      <a:accent5>
        <a:srgbClr val="FEFFFE"/>
      </a:accent5>
      <a:accent6>
        <a:srgbClr val="000000"/>
      </a:accent6>
      <a:hlink>
        <a:srgbClr val="DC4405"/>
      </a:hlink>
      <a:folHlink>
        <a:srgbClr val="692A5B"/>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FA6A484D2102C4D932E71083D5A696E" ma:contentTypeVersion="2" ma:contentTypeDescription="Create a new document." ma:contentTypeScope="" ma:versionID="ef03bedd392944669b76bcfed5cd6aba">
  <xsd:schema xmlns:xsd="http://www.w3.org/2001/XMLSchema" xmlns:xs="http://www.w3.org/2001/XMLSchema" xmlns:p="http://schemas.microsoft.com/office/2006/metadata/properties" xmlns:ns2="d75a6290-c3d0-4f34-9d2c-c0637f06afe8" targetNamespace="http://schemas.microsoft.com/office/2006/metadata/properties" ma:root="true" ma:fieldsID="91e7918fe03b7d6abf98a6953b844027" ns2:_="">
    <xsd:import namespace="d75a6290-c3d0-4f34-9d2c-c0637f06afe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75a6290-c3d0-4f34-9d2c-c0637f06afe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33E72CF-6746-411E-8D64-52A102497259}">
  <ds:schemaRefs>
    <ds:schemaRef ds:uri="http://schemas.microsoft.com/sharepoint/v3/contenttype/forms"/>
  </ds:schemaRefs>
</ds:datastoreItem>
</file>

<file path=customXml/itemProps2.xml><?xml version="1.0" encoding="utf-8"?>
<ds:datastoreItem xmlns:ds="http://schemas.openxmlformats.org/officeDocument/2006/customXml" ds:itemID="{D4149CBF-B797-46F7-9B16-C794812CFB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75a6290-c3d0-4f34-9d2c-c0637f06af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767CEB4-817D-44FC-B9C0-5FD0D580DBE1}">
  <ds:schemaRefs>
    <ds:schemaRef ds:uri="http://purl.org/dc/terms/"/>
    <ds:schemaRef ds:uri="http://schemas.microsoft.com/office/2006/documentManagement/types"/>
    <ds:schemaRef ds:uri="http://purl.org/dc/dcmitype/"/>
    <ds:schemaRef ds:uri="http://schemas.microsoft.com/office/infopath/2007/PartnerControls"/>
    <ds:schemaRef ds:uri="http://schemas.microsoft.com/office/2006/metadata/properties"/>
    <ds:schemaRef ds:uri="http://purl.org/dc/elements/1.1/"/>
    <ds:schemaRef ds:uri="http://www.w3.org/XML/1998/namespace"/>
    <ds:schemaRef ds:uri="http://schemas.openxmlformats.org/package/2006/metadata/core-properties"/>
    <ds:schemaRef ds:uri="d75a6290-c3d0-4f34-9d2c-c0637f06afe8"/>
  </ds:schemaRefs>
</ds:datastoreItem>
</file>

<file path=docProps/app.xml><?xml version="1.0" encoding="utf-8"?>
<Properties xmlns="http://schemas.openxmlformats.org/officeDocument/2006/extended-properties" xmlns:vt="http://schemas.openxmlformats.org/officeDocument/2006/docPropsVTypes">
  <Template/>
  <TotalTime>40000</TotalTime>
  <Words>1386</Words>
  <Application>Microsoft Office PowerPoint</Application>
  <PresentationFormat>Widescreen</PresentationFormat>
  <Paragraphs>133</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Mitr</vt:lpstr>
      <vt:lpstr>Mitr Light</vt:lpstr>
      <vt:lpstr>Mitr Medium</vt:lpstr>
      <vt:lpstr>Times</vt:lpstr>
      <vt:lpstr>Office Theme</vt:lpstr>
      <vt:lpstr>PowerPoint Presentation</vt:lpstr>
      <vt:lpstr>NỘI DUNG</vt:lpstr>
      <vt:lpstr>1. GIỚI THIỆU WATERFALL</vt:lpstr>
      <vt:lpstr>2. AGILE LÀ GÌ ?</vt:lpstr>
      <vt:lpstr>3. TUYÊN NGÔN AGILE</vt:lpstr>
      <vt:lpstr>4. SO SÁNH AGLIE VÀ WATERFALL</vt:lpstr>
      <vt:lpstr>4. SO SÁNH AGLIE VÀ WATERFALL</vt:lpstr>
      <vt:lpstr>5. SCRUM LÀ GÌ ?</vt:lpstr>
      <vt:lpstr>6. HỌC THUYẾT CỦA SCRUM</vt:lpstr>
      <vt:lpstr>7. GIÁ TRỊ CỐT LÕI CỦA SCRUM</vt:lpstr>
      <vt:lpstr>8. CÁC VAI TRÒ TRONG SCRUM</vt:lpstr>
      <vt:lpstr>9. CÁC SỰ KIỆN TRONG SCRUM</vt:lpstr>
      <vt:lpstr>9. CÁC SỰ KIỆN TRONG SCRUM (Tiếp)</vt:lpstr>
      <vt:lpstr>10. CÁC HIỆN VẬT TRONG SCRUM</vt:lpstr>
      <vt:lpstr>11. QUY TRÌNH SCRUM</vt:lpstr>
      <vt:lpstr>12. Thảo Luận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Mẫu CNNV _ Mục tiêu Quý 3,4</dc:title>
  <dc:creator>Microsoft Office User</dc:creator>
  <cp:lastModifiedBy>user</cp:lastModifiedBy>
  <cp:revision>904</cp:revision>
  <cp:lastPrinted>2021-02-22T04:23:27Z</cp:lastPrinted>
  <dcterms:created xsi:type="dcterms:W3CDTF">2020-05-14T02:39:55Z</dcterms:created>
  <dcterms:modified xsi:type="dcterms:W3CDTF">2023-12-04T09:03:57Z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0x0101005FA6A484D2102C4D932E71083D5A696E</vt:lpwstr>
  </property>
</Properties>
</file>