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1A4687-D6F7-394F-94CA-0413D5709F2F}"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A4687-D6F7-394F-94CA-0413D5709F2F}"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A4687-D6F7-394F-94CA-0413D5709F2F}"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A4687-D6F7-394F-94CA-0413D5709F2F}"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FED-0DE9-5E44-8DB8-1B5BA0A9687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A4687-D6F7-394F-94CA-0413D5709F2F}"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91A4687-D6F7-394F-94CA-0413D5709F2F}" type="datetimeFigureOut">
              <a:rPr lang="en-US" smtClean="0"/>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91A4687-D6F7-394F-94CA-0413D5709F2F}" type="datetimeFigureOut">
              <a:rPr lang="en-US" smtClean="0"/>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A4687-D6F7-394F-94CA-0413D5709F2F}"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A4687-D6F7-394F-94CA-0413D5709F2F}"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1A4687-D6F7-394F-94CA-0413D5709F2F}"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A4687-D6F7-394F-94CA-0413D5709F2F}"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A4687-D6F7-394F-94CA-0413D5709F2F}"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1A4687-D6F7-394F-94CA-0413D5709F2F}" type="datetimeFigureOut">
              <a:rPr lang="en-US" smtClean="0"/>
              <a:t>12/10/20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1A4687-D6F7-394F-94CA-0413D5709F2F}" type="datetimeFigureOut">
              <a:rPr lang="en-US" smtClean="0"/>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91A4687-D6F7-394F-94CA-0413D5709F2F}" type="datetimeFigureOut">
              <a:rPr lang="en-US" smtClean="0"/>
              <a:t>12/10/20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A4687-D6F7-394F-94CA-0413D5709F2F}"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A4687-D6F7-394F-94CA-0413D5709F2F}"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FED-0DE9-5E44-8DB8-1B5BA0A968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91A4687-D6F7-394F-94CA-0413D5709F2F}" type="datetimeFigureOut">
              <a:rPr lang="en-US" smtClean="0"/>
              <a:t>12/10/20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0F62FED-0DE9-5E44-8DB8-1B5BA0A96879}" type="slidenum">
              <a:rPr lang="en-US" smtClean="0"/>
              <a:t>‹#›</a:t>
            </a:fld>
            <a:endParaRPr lang="en-US"/>
          </a:p>
        </p:txBody>
      </p:sp>
    </p:spTree>
    <p:extLst>
      <p:ext uri="{BB962C8B-B14F-4D97-AF65-F5344CB8AC3E}">
        <p14:creationId xmlns:p14="http://schemas.microsoft.com/office/powerpoint/2010/main" val="20849713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Case Study: New restaurant in Hanoi, Vietnam</a:t>
            </a:r>
            <a:endParaRPr lang="en-US" dirty="0"/>
          </a:p>
        </p:txBody>
      </p:sp>
      <p:sp>
        <p:nvSpPr>
          <p:cNvPr id="3" name="Subtitle 2"/>
          <p:cNvSpPr>
            <a:spLocks noGrp="1"/>
          </p:cNvSpPr>
          <p:nvPr>
            <p:ph type="subTitle" idx="1"/>
          </p:nvPr>
        </p:nvSpPr>
        <p:spPr/>
        <p:txBody>
          <a:bodyPr/>
          <a:lstStyle/>
          <a:p>
            <a:r>
              <a:rPr lang="en-US" dirty="0" smtClean="0"/>
              <a:t>Ngo Huong Ly </a:t>
            </a:r>
            <a:r>
              <a:rPr lang="mr-IN" dirty="0" smtClean="0"/>
              <a:t>–</a:t>
            </a:r>
            <a:r>
              <a:rPr lang="en-US" dirty="0" smtClean="0"/>
              <a:t> December 2020</a:t>
            </a:r>
            <a:endParaRPr lang="en-US" dirty="0"/>
          </a:p>
        </p:txBody>
      </p:sp>
    </p:spTree>
    <p:extLst>
      <p:ext uri="{BB962C8B-B14F-4D97-AF65-F5344CB8AC3E}">
        <p14:creationId xmlns:p14="http://schemas.microsoft.com/office/powerpoint/2010/main" val="200565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of Business ideas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VIETNAM IS A COUNTRY IN SOUTH EAST ASIA AND IS KNOWN AS 15TH MOST POPULOUS COUNTRIES IN THE WORLD.</a:t>
            </a:r>
          </a:p>
          <a:p>
            <a:r>
              <a:rPr lang="en-US" dirty="0" smtClean="0"/>
              <a:t>VIETNAM ATTRACTS TOURISTS ALL AROUND THE WORLD BY ITS DIVERSE CULTURES, PEOPLE AND BY NUMEROUS FAMOUS DESTINATIONS TO VISIT. </a:t>
            </a:r>
          </a:p>
          <a:p>
            <a:r>
              <a:rPr lang="en-US" dirty="0" smtClean="0"/>
              <a:t>MY IDEA IS TO OPEN A NEW RESTAURANT IN ONE OF THE MOST DEVELOPPED CITIES IN VIETNAM. MY STUDY WILL FOCUS IN TWO BIG CITIES: HANOI AND HO CHI MINH CITY. I WANT TO USE THIS PROJECT TO CLARIFY WHICH CATEGORY OF RESTAURANT SHOULD I OPEN AND WHICH LOCATION. </a:t>
            </a:r>
          </a:p>
          <a:p>
            <a:r>
              <a:rPr lang="en-US" dirty="0" smtClean="0"/>
              <a:t>THIS STUDY DOES NOT TAKE INTO ACCOUNT THE INVESTMENT FUNDING AND TURN OVER</a:t>
            </a:r>
            <a:r>
              <a:rPr lang="mr-IN" dirty="0" smtClean="0"/>
              <a:t>…</a:t>
            </a:r>
            <a:r>
              <a:rPr lang="en-US" dirty="0"/>
              <a:t> </a:t>
            </a:r>
            <a:r>
              <a:rPr lang="en-US" dirty="0" smtClean="0"/>
              <a:t>PLEASE CONSIDER MY PRESENTATION AS THE BEGINNING TO THE IDEA. </a:t>
            </a:r>
            <a:endParaRPr lang="en-US" dirty="0"/>
          </a:p>
        </p:txBody>
      </p:sp>
    </p:spTree>
    <p:extLst>
      <p:ext uri="{BB962C8B-B14F-4D97-AF65-F5344CB8AC3E}">
        <p14:creationId xmlns:p14="http://schemas.microsoft.com/office/powerpoint/2010/main" val="603877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SOURCES OF DATA</a:t>
            </a:r>
            <a:endParaRPr lang="en-US" dirty="0"/>
          </a:p>
        </p:txBody>
      </p:sp>
      <p:sp>
        <p:nvSpPr>
          <p:cNvPr id="3" name="Content Placeholder 2"/>
          <p:cNvSpPr>
            <a:spLocks noGrp="1"/>
          </p:cNvSpPr>
          <p:nvPr>
            <p:ph sz="quarter" idx="13"/>
          </p:nvPr>
        </p:nvSpPr>
        <p:spPr/>
        <p:txBody>
          <a:bodyPr/>
          <a:lstStyle/>
          <a:p>
            <a:r>
              <a:rPr lang="en-US" dirty="0" smtClean="0"/>
              <a:t>Wikipedia</a:t>
            </a:r>
          </a:p>
          <a:p>
            <a:r>
              <a:rPr lang="en-US" dirty="0" smtClean="0"/>
              <a:t>Foursquare </a:t>
            </a:r>
            <a:r>
              <a:rPr lang="en-US" dirty="0" err="1" smtClean="0"/>
              <a:t>api</a:t>
            </a:r>
            <a:endParaRPr lang="en-US" dirty="0" smtClean="0"/>
          </a:p>
          <a:p>
            <a:r>
              <a:rPr lang="en-US" dirty="0" smtClean="0"/>
              <a:t>Geocode </a:t>
            </a:r>
            <a:endParaRPr lang="en-US" dirty="0"/>
          </a:p>
        </p:txBody>
      </p:sp>
    </p:spTree>
    <p:extLst>
      <p:ext uri="{BB962C8B-B14F-4D97-AF65-F5344CB8AC3E}">
        <p14:creationId xmlns:p14="http://schemas.microsoft.com/office/powerpoint/2010/main" val="77892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37254"/>
            <a:ext cx="10364451" cy="1596177"/>
          </a:xfrm>
        </p:spPr>
        <p:txBody>
          <a:bodyPr/>
          <a:lstStyle/>
          <a:p>
            <a:r>
              <a:rPr lang="en-US" dirty="0" smtClean="0"/>
              <a:t>ALL CATEGORIES OF RESTAURANTS </a:t>
            </a:r>
            <a:endParaRPr lang="en-US" dirty="0"/>
          </a:p>
        </p:txBody>
      </p:sp>
      <p:sp>
        <p:nvSpPr>
          <p:cNvPr id="3" name="Content Placeholder 2"/>
          <p:cNvSpPr>
            <a:spLocks noGrp="1"/>
          </p:cNvSpPr>
          <p:nvPr>
            <p:ph sz="quarter" idx="13"/>
          </p:nvPr>
        </p:nvSpPr>
        <p:spPr>
          <a:xfrm>
            <a:off x="914399" y="1272219"/>
            <a:ext cx="10363826" cy="5248897"/>
          </a:xfrm>
        </p:spPr>
        <p:txBody>
          <a:bodyPr>
            <a:normAutofit fontScale="92500"/>
          </a:bodyPr>
          <a:lstStyle/>
          <a:p>
            <a:r>
              <a:rPr lang="en-US" dirty="0" smtClean="0"/>
              <a:t>BELOW ARE ALL THE CATEGORIES OF RESTAURANTS THAT I HAVE FOUND. THIS IS VERY IMPORTANT AND THE RESULTS SHOW ME THAT I CAN HAVE A LOT OF CHOICE AND PEOPLE ARE VERY OPEN TO TRY DIFFERENT TYPES OF FOOD. </a:t>
            </a:r>
          </a:p>
          <a:p>
            <a:pPr marL="0" indent="0">
              <a:buNone/>
            </a:pPr>
            <a:r>
              <a:rPr lang="en-US" sz="1600" i="1" dirty="0" smtClean="0"/>
              <a:t>Italian </a:t>
            </a:r>
            <a:r>
              <a:rPr lang="en-US" sz="1600" i="1" dirty="0"/>
              <a:t>Restaurant', 'Pizza Place', 'Vietnamese Restaurant', 'Coffee Shop', 'Steakhouse', 'Sandwich Place', 'Bistro', 'BBQ Joint', 'Noodle House', 'Hotel Bar', 'Beer Bar', 'Vegetarian / Vegan Restaurant', 'French Restaurant', 'Fast Food Restaurant', 'Café', 'Japanese Restaurant', 'Beer Garden', 'Modern European Restaurant', 'Asian Restaurant', 'Korean Restaurant', 'Indian Restaurant', 'Bar', 'German Restaurant', 'Thai Restaurant', 'Whisky Bar', 'Sushi Restaurant', 'Burger Joint', 'Convention Center', 'Food Court', 'Ramen Restaurant', 'Tapas Restaurant', 'Middle Eastern Restaurant', 'Chinese Restaurant', 'Breakfast Spot', 'Hotpot Restaurant', 'Mexican </a:t>
            </a:r>
            <a:r>
              <a:rPr lang="en-US" sz="1600" i="1" dirty="0" smtClean="0"/>
              <a:t>Restaurant’. </a:t>
            </a:r>
          </a:p>
          <a:p>
            <a:r>
              <a:rPr lang="en-US" dirty="0" smtClean="0"/>
              <a:t>I HAVE CLASSIFIED ALL THE ABOVE TYPES OF RESTAURANTS INTO DIFFERENT GROUPS: </a:t>
            </a:r>
          </a:p>
          <a:p>
            <a:pPr lvl="1"/>
            <a:r>
              <a:rPr lang="en-US" sz="1300" i="1" dirty="0" smtClean="0"/>
              <a:t>EURO</a:t>
            </a:r>
          </a:p>
          <a:p>
            <a:pPr lvl="1"/>
            <a:r>
              <a:rPr lang="en-US" sz="1300" i="1" dirty="0" smtClean="0"/>
              <a:t>ASIAN</a:t>
            </a:r>
          </a:p>
          <a:p>
            <a:pPr lvl="1"/>
            <a:r>
              <a:rPr lang="en-US" sz="1300" i="1" dirty="0" smtClean="0"/>
              <a:t>LATINO</a:t>
            </a:r>
          </a:p>
          <a:p>
            <a:pPr lvl="1"/>
            <a:r>
              <a:rPr lang="en-US" sz="1300" i="1" dirty="0" smtClean="0"/>
              <a:t>AMERICAN</a:t>
            </a:r>
          </a:p>
          <a:p>
            <a:pPr lvl="1"/>
            <a:r>
              <a:rPr lang="en-US" sz="1300" i="1" dirty="0" smtClean="0"/>
              <a:t>CAFÉ</a:t>
            </a:r>
          </a:p>
          <a:p>
            <a:pPr lvl="1"/>
            <a:r>
              <a:rPr lang="en-US" sz="1300" i="1" dirty="0" smtClean="0"/>
              <a:t>BAR </a:t>
            </a:r>
            <a:endParaRPr lang="en-US" sz="1300" i="1" dirty="0"/>
          </a:p>
        </p:txBody>
      </p:sp>
    </p:spTree>
    <p:extLst>
      <p:ext uri="{BB962C8B-B14F-4D97-AF65-F5344CB8AC3E}">
        <p14:creationId xmlns:p14="http://schemas.microsoft.com/office/powerpoint/2010/main" val="224824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73768"/>
            <a:ext cx="10363826" cy="5117431"/>
          </a:xfrm>
        </p:spPr>
        <p:txBody>
          <a:bodyPr>
            <a:normAutofit lnSpcReduction="10000"/>
          </a:bodyPr>
          <a:lstStyle/>
          <a:p>
            <a:r>
              <a:rPr lang="en-US" dirty="0" smtClean="0"/>
              <a:t>BY USING FOURSQUARE API, I TRIED TO FIND THE RESTAURANTS WHICH HAVE THE MOST LIKES IN HANOI AND HO CHI MINH CITY: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IT IS NOW VERY EASY TO SEE THAT RESTAURANTS IN </a:t>
            </a:r>
            <a:r>
              <a:rPr lang="en-US" dirty="0" smtClean="0"/>
              <a:t>Ho chi minh city </a:t>
            </a:r>
            <a:r>
              <a:rPr lang="en-US" dirty="0" smtClean="0"/>
              <a:t>HAVE  A LOT MORE VISITS AND WERE REVIEWED MORE THAN RESTAURANTS IN </a:t>
            </a:r>
            <a:r>
              <a:rPr lang="en-US" dirty="0" smtClean="0"/>
              <a:t>Hanoi.</a:t>
            </a:r>
            <a:endParaRPr lang="en-US" dirty="0" smtClean="0"/>
          </a:p>
        </p:txBody>
      </p:sp>
      <p:sp>
        <p:nvSpPr>
          <p:cNvPr id="7" name="TextBox 6"/>
          <p:cNvSpPr txBox="1"/>
          <p:nvPr/>
        </p:nvSpPr>
        <p:spPr>
          <a:xfrm>
            <a:off x="1359568" y="5791199"/>
            <a:ext cx="11057021" cy="369332"/>
          </a:xfrm>
          <a:prstGeom prst="rect">
            <a:avLst/>
          </a:prstGeom>
          <a:noFill/>
        </p:spPr>
        <p:txBody>
          <a:bodyPr wrap="square" rtlCol="0">
            <a:spAutoFit/>
          </a:bodyPr>
          <a:lstStyle/>
          <a:p>
            <a:r>
              <a:rPr lang="en-US" dirty="0"/>
              <a:t> </a:t>
            </a:r>
            <a:r>
              <a:rPr lang="en-US" dirty="0" smtClean="0"/>
              <a:t>                                  </a:t>
            </a:r>
            <a:r>
              <a:rPr lang="en-US" b="1" dirty="0" smtClean="0"/>
              <a:t>FISRT DECISION: I SHOULD OPEN A RESTAURANT IN </a:t>
            </a:r>
            <a:r>
              <a:rPr lang="en-US" b="1" dirty="0" smtClean="0"/>
              <a:t>HO CHI MINH CITY</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568" y="1436687"/>
            <a:ext cx="10058400" cy="3107473"/>
          </a:xfrm>
          <a:prstGeom prst="rect">
            <a:avLst/>
          </a:prstGeom>
        </p:spPr>
      </p:pic>
    </p:spTree>
    <p:extLst>
      <p:ext uri="{BB962C8B-B14F-4D97-AF65-F5344CB8AC3E}">
        <p14:creationId xmlns:p14="http://schemas.microsoft.com/office/powerpoint/2010/main" val="1762371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94360"/>
            <a:ext cx="10363826" cy="5196839"/>
          </a:xfrm>
        </p:spPr>
        <p:txBody>
          <a:bodyPr/>
          <a:lstStyle/>
          <a:p>
            <a:r>
              <a:rPr lang="en-US" dirty="0" smtClean="0"/>
              <a:t>I decide to study 100 restaurants which have the most likes. The below shows us that </a:t>
            </a:r>
            <a:r>
              <a:rPr lang="en-US" dirty="0" err="1" smtClean="0"/>
              <a:t>asian</a:t>
            </a:r>
            <a:r>
              <a:rPr lang="en-US" dirty="0" smtClean="0"/>
              <a:t> restaurants are still popular and get most likes. </a:t>
            </a:r>
          </a:p>
          <a:p>
            <a:endParaRPr lang="en-US" dirty="0"/>
          </a:p>
          <a:p>
            <a:endParaRPr lang="en-US" dirty="0" smtClean="0"/>
          </a:p>
          <a:p>
            <a:endParaRPr lang="en-US" dirty="0"/>
          </a:p>
          <a:p>
            <a:endParaRPr lang="en-US" dirty="0" smtClean="0"/>
          </a:p>
          <a:p>
            <a:endParaRPr lang="en-US" dirty="0"/>
          </a:p>
          <a:p>
            <a:r>
              <a:rPr lang="en-US" dirty="0" smtClean="0"/>
              <a:t>I want to try to put the restaurant categories into different bins :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637" y="1646238"/>
            <a:ext cx="2641600" cy="2108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262" y="4467225"/>
            <a:ext cx="3213100" cy="1752600"/>
          </a:xfrm>
          <a:prstGeom prst="rect">
            <a:avLst/>
          </a:prstGeom>
        </p:spPr>
      </p:pic>
    </p:spTree>
    <p:extLst>
      <p:ext uri="{BB962C8B-B14F-4D97-AF65-F5344CB8AC3E}">
        <p14:creationId xmlns:p14="http://schemas.microsoft.com/office/powerpoint/2010/main" val="211366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17220"/>
            <a:ext cx="10363826" cy="5173979"/>
          </a:xfrm>
        </p:spPr>
        <p:txBody>
          <a:bodyPr/>
          <a:lstStyle/>
          <a:p>
            <a:r>
              <a:rPr lang="en-US" dirty="0" smtClean="0"/>
              <a:t>THE BELOW SHOWS US RESTAURANTS WITH MOST LIKES IN BOTH CITIES AND THEIR CATEGORIES: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3" y="1512888"/>
            <a:ext cx="10058400" cy="3169208"/>
          </a:xfrm>
          <a:prstGeom prst="rect">
            <a:avLst/>
          </a:prstGeom>
        </p:spPr>
      </p:pic>
      <p:sp>
        <p:nvSpPr>
          <p:cNvPr id="6" name="TextBox 5"/>
          <p:cNvSpPr txBox="1"/>
          <p:nvPr/>
        </p:nvSpPr>
        <p:spPr>
          <a:xfrm>
            <a:off x="913774" y="5051981"/>
            <a:ext cx="11057021" cy="369332"/>
          </a:xfrm>
          <a:prstGeom prst="rect">
            <a:avLst/>
          </a:prstGeom>
          <a:noFill/>
        </p:spPr>
        <p:txBody>
          <a:bodyPr wrap="square" rtlCol="0">
            <a:spAutoFit/>
          </a:bodyPr>
          <a:lstStyle/>
          <a:p>
            <a:r>
              <a:rPr lang="en-US" dirty="0"/>
              <a:t> </a:t>
            </a:r>
            <a:r>
              <a:rPr lang="en-US" dirty="0" smtClean="0"/>
              <a:t>                                  </a:t>
            </a:r>
            <a:r>
              <a:rPr lang="en-US" b="1" dirty="0" smtClean="0"/>
              <a:t>SECOND</a:t>
            </a:r>
            <a:r>
              <a:rPr lang="en-US" b="1" dirty="0" smtClean="0"/>
              <a:t> </a:t>
            </a:r>
            <a:r>
              <a:rPr lang="en-US" b="1" dirty="0" smtClean="0"/>
              <a:t>DECISION: I SHOULD OPEN </a:t>
            </a:r>
            <a:r>
              <a:rPr lang="en-US" b="1" dirty="0" smtClean="0"/>
              <a:t>AN ASIAN RESTAURANT</a:t>
            </a:r>
            <a:endParaRPr lang="en-US" b="1" dirty="0"/>
          </a:p>
        </p:txBody>
      </p:sp>
    </p:spTree>
    <p:extLst>
      <p:ext uri="{BB962C8B-B14F-4D97-AF65-F5344CB8AC3E}">
        <p14:creationId xmlns:p14="http://schemas.microsoft.com/office/powerpoint/2010/main" val="5537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94360"/>
            <a:ext cx="10363826" cy="617220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now try to create a map of ho chi minh city with location of the list of restaurants that we have: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Most of restaurants locate in the 1</a:t>
            </a:r>
            <a:r>
              <a:rPr lang="en-US" baseline="30000" dirty="0" smtClean="0"/>
              <a:t>st</a:t>
            </a:r>
            <a:r>
              <a:rPr lang="en-US" dirty="0" smtClean="0"/>
              <a:t> district. And this gave us another business decision: open the restaurant in 1</a:t>
            </a:r>
            <a:r>
              <a:rPr lang="en-US" baseline="30000" dirty="0" smtClean="0"/>
              <a:t>st</a:t>
            </a:r>
            <a:r>
              <a:rPr lang="en-US" dirty="0" smtClean="0"/>
              <a:t> district, which is also the most dynamic district in ho chi minh city.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394460"/>
            <a:ext cx="7341870" cy="4270955"/>
          </a:xfrm>
          <a:prstGeom prst="rect">
            <a:avLst/>
          </a:prstGeom>
        </p:spPr>
      </p:pic>
    </p:spTree>
    <p:extLst>
      <p:ext uri="{BB962C8B-B14F-4D97-AF65-F5344CB8AC3E}">
        <p14:creationId xmlns:p14="http://schemas.microsoft.com/office/powerpoint/2010/main" val="13310349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520</TotalTime>
  <Words>511</Words>
  <Application>Microsoft Macintosh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Mangal</vt:lpstr>
      <vt:lpstr>Tw Cen MT</vt:lpstr>
      <vt:lpstr>Arial</vt:lpstr>
      <vt:lpstr>Droplet</vt:lpstr>
      <vt:lpstr>Business Case Study: New restaurant in Hanoi, Vietnam</vt:lpstr>
      <vt:lpstr>Presentation of Business ideas</vt:lpstr>
      <vt:lpstr>MY SOURCES OF DATA</vt:lpstr>
      <vt:lpstr>ALL CATEGORIES OF RESTAURANTS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 New restaurant in Hanoi, Vietnam</dc:title>
  <dc:creator>Tony (Nam) Nguyen</dc:creator>
  <cp:lastModifiedBy>Tony (Nam) Nguyen</cp:lastModifiedBy>
  <cp:revision>7</cp:revision>
  <dcterms:created xsi:type="dcterms:W3CDTF">2020-12-08T05:55:22Z</dcterms:created>
  <dcterms:modified xsi:type="dcterms:W3CDTF">2020-12-10T07:25:27Z</dcterms:modified>
</cp:coreProperties>
</file>