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Author-topic model for authors and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Team </a:t>
            </a:r>
            <a:r>
              <a:rPr lang="en-SG" dirty="0" err="1" smtClean="0"/>
              <a:t>Doctrina</a:t>
            </a:r>
            <a:r>
              <a:rPr lang="en-SG" dirty="0" smtClean="0"/>
              <a:t> </a:t>
            </a:r>
            <a:r>
              <a:rPr lang="en-SG" dirty="0"/>
              <a:t>Apparatus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473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Author-topic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5041"/>
            <a:ext cx="10058400" cy="4050792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This model provides simple probabilistic model for exploring the relationships between authors, documents, topics and words.</a:t>
            </a:r>
          </a:p>
          <a:p>
            <a:r>
              <a:rPr lang="en-US" dirty="0" smtClean="0"/>
              <a:t>Topic is defined as probability distribution over words and is discovered automatically with unsupervised learning.</a:t>
            </a:r>
          </a:p>
          <a:p>
            <a:r>
              <a:rPr lang="en-US" dirty="0" smtClean="0"/>
              <a:t>At the same time, author’s interest to that topic is simultaneously quantified.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40" y="3727817"/>
            <a:ext cx="443927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 and author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42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22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 by Gibbs sampling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Baysian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Markov Chain</a:t>
            </a:r>
          </a:p>
          <a:p>
            <a:r>
              <a:rPr lang="en-US" dirty="0" smtClean="0"/>
              <a:t>1000 iteration</a:t>
            </a:r>
          </a:p>
        </p:txBody>
      </p:sp>
    </p:spTree>
    <p:extLst>
      <p:ext uri="{BB962C8B-B14F-4D97-AF65-F5344CB8AC3E}">
        <p14:creationId xmlns:p14="http://schemas.microsoft.com/office/powerpoint/2010/main" val="249675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110</TotalTime>
  <Words>79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The Author-topic model for authors and </vt:lpstr>
      <vt:lpstr>Author-topic model</vt:lpstr>
      <vt:lpstr>Topic model and author model</vt:lpstr>
      <vt:lpstr>Model description</vt:lpstr>
      <vt:lpstr>Parameter estimation by Gibbs sampling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Author-topic model for authors and</dc:title>
  <dc:creator>NUS</dc:creator>
  <cp:lastModifiedBy>NUS</cp:lastModifiedBy>
  <cp:revision>6</cp:revision>
  <dcterms:created xsi:type="dcterms:W3CDTF">2019-02-11T14:17:14Z</dcterms:created>
  <dcterms:modified xsi:type="dcterms:W3CDTF">2019-02-11T16:07:41Z</dcterms:modified>
</cp:coreProperties>
</file>