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Author-topic model for authors and Documents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Team </a:t>
            </a:r>
            <a:r>
              <a:rPr lang="en-SG" dirty="0" err="1" smtClean="0"/>
              <a:t>Doctrina</a:t>
            </a:r>
            <a:r>
              <a:rPr lang="en-SG" dirty="0" smtClean="0"/>
              <a:t> </a:t>
            </a:r>
            <a:r>
              <a:rPr lang="en-SG" dirty="0"/>
              <a:t>Apparatus</a:t>
            </a:r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Author-topic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5041"/>
            <a:ext cx="10058400" cy="405079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This model provides simple probabilistic model for exploring the relationships between authors, documents, topics and words.</a:t>
            </a:r>
          </a:p>
          <a:p>
            <a:r>
              <a:rPr lang="en-US" dirty="0" smtClean="0"/>
              <a:t>Topic is defined as probability distribution over words and is discovered automatically with unsupervised learning.</a:t>
            </a:r>
          </a:p>
          <a:p>
            <a:r>
              <a:rPr lang="en-US" dirty="0" smtClean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40" y="3727817"/>
            <a:ext cx="443927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 and author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author model, the interests of authors are directly modeled with probability distributions over words.</a:t>
            </a:r>
          </a:p>
          <a:p>
            <a:r>
              <a:rPr lang="en-US" dirty="0" smtClean="0"/>
              <a:t> For topic model, 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02113"/>
              </p:ext>
            </p:extLst>
          </p:nvPr>
        </p:nvGraphicFramePr>
        <p:xfrm>
          <a:off x="1269539" y="3544165"/>
          <a:ext cx="353521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515">
                  <a:extLst>
                    <a:ext uri="{9D8B030D-6E8A-4147-A177-3AD203B41FA5}">
                      <a16:colId xmlns:a16="http://schemas.microsoft.com/office/drawing/2014/main" val="2515458930"/>
                    </a:ext>
                  </a:extLst>
                </a:gridCol>
                <a:gridCol w="1459703">
                  <a:extLst>
                    <a:ext uri="{9D8B030D-6E8A-4147-A177-3AD203B41FA5}">
                      <a16:colId xmlns:a16="http://schemas.microsoft.com/office/drawing/2014/main" val="611380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Author: Ngok-</a:t>
                      </a:r>
                      <a:r>
                        <a:rPr lang="en-SG" sz="1100" u="none" strike="noStrike" dirty="0" err="1">
                          <a:effectLst/>
                        </a:rPr>
                        <a:t>Chao_H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 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312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WORD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PROB.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987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machine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0.0823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44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learning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0.0497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04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upsupervised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0.0234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60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0.0226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63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python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0.0224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57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C++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0.0166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548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natural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0.0151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5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language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0.0134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077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processing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0.0131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98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continuous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9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by Gibbs sampling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Baysian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Markov Chain</a:t>
            </a:r>
          </a:p>
          <a:p>
            <a:r>
              <a:rPr lang="en-US" dirty="0" smtClean="0"/>
              <a:t>1000 iteration</a:t>
            </a:r>
          </a:p>
        </p:txBody>
      </p:sp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</TotalTime>
  <Words>129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The Author-topic model for authors and Documents </vt:lpstr>
      <vt:lpstr>Author-topic model</vt:lpstr>
      <vt:lpstr>Topic model and author model</vt:lpstr>
      <vt:lpstr>Model description</vt:lpstr>
      <vt:lpstr>Parameter estimation by Gibbs sampling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Ho Ngok Chao</cp:lastModifiedBy>
  <cp:revision>9</cp:revision>
  <dcterms:created xsi:type="dcterms:W3CDTF">2019-02-11T14:17:14Z</dcterms:created>
  <dcterms:modified xsi:type="dcterms:W3CDTF">2019-02-12T12:13:36Z</dcterms:modified>
</cp:coreProperties>
</file>