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2/12/2019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2/12/2019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2/12/2019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2/12/2019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Author-topic model for authors </a:t>
            </a:r>
            <a:r>
              <a:rPr lang="en-US" dirty="0" smtClean="0"/>
              <a:t>and Documents 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 smtClean="0"/>
              <a:t>Team </a:t>
            </a:r>
            <a:r>
              <a:rPr lang="en-SG" dirty="0" err="1" smtClean="0"/>
              <a:t>Doctrina</a:t>
            </a:r>
            <a:r>
              <a:rPr lang="en-SG" dirty="0" smtClean="0"/>
              <a:t> </a:t>
            </a:r>
            <a:r>
              <a:rPr lang="en-SG" dirty="0"/>
              <a:t>Apparatus</a:t>
            </a:r>
          </a:p>
        </p:txBody>
      </p:sp>
    </p:spTree>
    <p:extLst>
      <p:ext uri="{BB962C8B-B14F-4D97-AF65-F5344CB8AC3E}">
        <p14:creationId xmlns:p14="http://schemas.microsoft.com/office/powerpoint/2010/main" val="2534733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Author-topic model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605041"/>
            <a:ext cx="10058400" cy="4050792"/>
          </a:xfrm>
        </p:spPr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This model provides simple probabilistic model for exploring the relationships between authors, documents, topics and words.</a:t>
            </a:r>
          </a:p>
          <a:p>
            <a:r>
              <a:rPr lang="en-US" dirty="0" smtClean="0"/>
              <a:t>Topic is defined as probability distribution over words and is discovered automatically with unsupervised learning.</a:t>
            </a:r>
          </a:p>
          <a:p>
            <a:r>
              <a:rPr lang="en-US" dirty="0" smtClean="0"/>
              <a:t>At the same time, author’s interest to that topic is simultaneously quantified.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240" y="3727817"/>
            <a:ext cx="4439270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405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model and author model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author model, the interests of authors are directly modeled with probability </a:t>
            </a:r>
            <a:r>
              <a:rPr lang="en-US" dirty="0" smtClean="0"/>
              <a:t>distributions over words.</a:t>
            </a:r>
          </a:p>
          <a:p>
            <a:r>
              <a:rPr lang="en-US" dirty="0" smtClean="0"/>
              <a:t> For topic model, </a:t>
            </a:r>
            <a:endParaRPr lang="en-S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702113"/>
              </p:ext>
            </p:extLst>
          </p:nvPr>
        </p:nvGraphicFramePr>
        <p:xfrm>
          <a:off x="1269539" y="3544165"/>
          <a:ext cx="3535218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5515">
                  <a:extLst>
                    <a:ext uri="{9D8B030D-6E8A-4147-A177-3AD203B41FA5}">
                      <a16:colId xmlns:a16="http://schemas.microsoft.com/office/drawing/2014/main" val="2515458930"/>
                    </a:ext>
                  </a:extLst>
                </a:gridCol>
                <a:gridCol w="1459703">
                  <a:extLst>
                    <a:ext uri="{9D8B030D-6E8A-4147-A177-3AD203B41FA5}">
                      <a16:colId xmlns:a16="http://schemas.microsoft.com/office/drawing/2014/main" val="61138015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 dirty="0">
                          <a:effectLst/>
                        </a:rPr>
                        <a:t>Author: Ngok-</a:t>
                      </a:r>
                      <a:r>
                        <a:rPr lang="en-SG" sz="1100" u="none" strike="noStrike" dirty="0" err="1">
                          <a:effectLst/>
                        </a:rPr>
                        <a:t>Chao_H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>
                          <a:effectLst/>
                        </a:rPr>
                        <a:t> 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783129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 dirty="0">
                          <a:effectLst/>
                        </a:rPr>
                        <a:t>WORD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>
                          <a:effectLst/>
                        </a:rPr>
                        <a:t>PROB.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969879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 dirty="0">
                          <a:effectLst/>
                        </a:rPr>
                        <a:t>machine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>
                          <a:effectLst/>
                        </a:rPr>
                        <a:t>0.0823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184492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 dirty="0">
                          <a:effectLst/>
                        </a:rPr>
                        <a:t>learning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>
                          <a:effectLst/>
                        </a:rPr>
                        <a:t>0.0497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88046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 dirty="0" err="1">
                          <a:effectLst/>
                        </a:rPr>
                        <a:t>upsupervised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>
                          <a:effectLst/>
                        </a:rPr>
                        <a:t>0.0234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899607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 dirty="0">
                          <a:effectLst/>
                        </a:rPr>
                        <a:t>supervised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>
                          <a:effectLst/>
                        </a:rPr>
                        <a:t>0.0226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456363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 dirty="0">
                          <a:effectLst/>
                        </a:rPr>
                        <a:t>python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>
                          <a:effectLst/>
                        </a:rPr>
                        <a:t>0.0224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95724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 dirty="0">
                          <a:effectLst/>
                        </a:rPr>
                        <a:t>C++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>
                          <a:effectLst/>
                        </a:rPr>
                        <a:t>0.0166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05486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>
                          <a:effectLst/>
                        </a:rPr>
                        <a:t>natural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>
                          <a:effectLst/>
                        </a:rPr>
                        <a:t>0.0151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36658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>
                          <a:effectLst/>
                        </a:rPr>
                        <a:t>language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>
                          <a:effectLst/>
                        </a:rPr>
                        <a:t>0.0134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10770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>
                          <a:effectLst/>
                        </a:rPr>
                        <a:t>processing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>
                          <a:effectLst/>
                        </a:rPr>
                        <a:t>0.0131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69884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>
                          <a:effectLst/>
                        </a:rPr>
                        <a:t>continuous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</a:rPr>
                        <a:t>0.0121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1499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428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description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84226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estimation by Gibbs sampling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Baysian</a:t>
            </a:r>
            <a:r>
              <a:rPr lang="en-US" dirty="0" smtClean="0"/>
              <a:t> Method</a:t>
            </a:r>
          </a:p>
          <a:p>
            <a:r>
              <a:rPr lang="en-US" dirty="0" smtClean="0"/>
              <a:t>Markov Chain</a:t>
            </a:r>
          </a:p>
          <a:p>
            <a:r>
              <a:rPr lang="en-US" dirty="0" smtClean="0"/>
              <a:t>1000 iteration</a:t>
            </a:r>
          </a:p>
        </p:txBody>
      </p:sp>
    </p:spTree>
    <p:extLst>
      <p:ext uri="{BB962C8B-B14F-4D97-AF65-F5344CB8AC3E}">
        <p14:creationId xmlns:p14="http://schemas.microsoft.com/office/powerpoint/2010/main" val="24967598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139</TotalTime>
  <Words>129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Rockwell</vt:lpstr>
      <vt:lpstr>Rockwell Condensed</vt:lpstr>
      <vt:lpstr>Wingdings</vt:lpstr>
      <vt:lpstr>Wood Type</vt:lpstr>
      <vt:lpstr>The Author-topic model for authors and Documents </vt:lpstr>
      <vt:lpstr>Author-topic model</vt:lpstr>
      <vt:lpstr>Topic model and author model</vt:lpstr>
      <vt:lpstr>Model description</vt:lpstr>
      <vt:lpstr>Parameter estimation by Gibbs sampling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Author-topic model for authors and</dc:title>
  <dc:creator>NUS</dc:creator>
  <cp:lastModifiedBy>Ho Ngok Chao</cp:lastModifiedBy>
  <cp:revision>9</cp:revision>
  <dcterms:created xsi:type="dcterms:W3CDTF">2019-02-11T14:17:14Z</dcterms:created>
  <dcterms:modified xsi:type="dcterms:W3CDTF">2019-02-12T12:12:32Z</dcterms:modified>
</cp:coreProperties>
</file>