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2/13/19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Author-topic model for authors and Documents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Team </a:t>
            </a:r>
            <a:r>
              <a:rPr lang="en-SG" dirty="0" err="1"/>
              <a:t>Doctrina</a:t>
            </a:r>
            <a:r>
              <a:rPr lang="en-SG" dirty="0"/>
              <a:t> Apparatus</a:t>
            </a:r>
          </a:p>
        </p:txBody>
      </p:sp>
    </p:spTree>
    <p:extLst>
      <p:ext uri="{BB962C8B-B14F-4D97-AF65-F5344CB8AC3E}">
        <p14:creationId xmlns:p14="http://schemas.microsoft.com/office/powerpoint/2010/main" val="25347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Author-topic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5041"/>
            <a:ext cx="10058400" cy="4050792"/>
          </a:xfrm>
        </p:spPr>
        <p:txBody>
          <a:bodyPr/>
          <a:lstStyle/>
          <a:p>
            <a:r>
              <a:rPr lang="en-US" dirty="0"/>
              <a:t>This model provides simple probabilistic model for exploring the relationships between authors, documents, topics and words.</a:t>
            </a:r>
          </a:p>
          <a:p>
            <a:r>
              <a:rPr lang="en-US" dirty="0"/>
              <a:t>Topic is defined as probability distribution over words and is discovered automatically with unsupervised learning.</a:t>
            </a:r>
          </a:p>
          <a:p>
            <a:r>
              <a:rPr lang="en-US" dirty="0"/>
              <a:t>At the same time, author’s interest to that topic is simultaneously quantified.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10" y="3385462"/>
            <a:ext cx="5056885" cy="34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 and author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author model, the interests of authors are directly modeled with probability distributions over words.</a:t>
            </a:r>
          </a:p>
          <a:p>
            <a:r>
              <a:rPr lang="en-US" dirty="0"/>
              <a:t> For topic model,  there is a topic distribution for a document and word distribution within that topic.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09025"/>
              </p:ext>
            </p:extLst>
          </p:nvPr>
        </p:nvGraphicFramePr>
        <p:xfrm>
          <a:off x="1269539" y="3544165"/>
          <a:ext cx="2926553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515458930"/>
                    </a:ext>
                  </a:extLst>
                </a:gridCol>
                <a:gridCol w="1459703">
                  <a:extLst>
                    <a:ext uri="{9D8B030D-6E8A-4147-A177-3AD203B41FA5}">
                      <a16:colId xmlns:a16="http://schemas.microsoft.com/office/drawing/2014/main" val="6113801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Author: </a:t>
                      </a:r>
                      <a:r>
                        <a:rPr lang="en-SG" sz="1100" u="none" strike="noStrike" dirty="0" err="1">
                          <a:effectLst/>
                        </a:rPr>
                        <a:t>John_Ho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 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312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WORD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PROB.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6987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machine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0.0823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449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learning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0.0497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04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upsupervised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0.0234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960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supervised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0.0226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63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python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0.0224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572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C++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548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natural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0.0151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5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language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0.0134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077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processing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0.0131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6988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continuous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0.0121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997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1378CE-7F8C-5641-BA49-6C7B2233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87675"/>
              </p:ext>
            </p:extLst>
          </p:nvPr>
        </p:nvGraphicFramePr>
        <p:xfrm>
          <a:off x="6462692" y="3264765"/>
          <a:ext cx="3804052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2026">
                  <a:extLst>
                    <a:ext uri="{9D8B030D-6E8A-4147-A177-3AD203B41FA5}">
                      <a16:colId xmlns:a16="http://schemas.microsoft.com/office/drawing/2014/main" val="1446124451"/>
                    </a:ext>
                  </a:extLst>
                </a:gridCol>
                <a:gridCol w="1902026">
                  <a:extLst>
                    <a:ext uri="{9D8B030D-6E8A-4147-A177-3AD203B41FA5}">
                      <a16:colId xmlns:a16="http://schemas.microsoft.com/office/drawing/2014/main" val="23443025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Document d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 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434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TOPIC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 dirty="0">
                          <a:effectLst/>
                        </a:rPr>
                        <a:t>PROB.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55604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1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0.05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278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2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 dirty="0">
                          <a:effectLst/>
                        </a:rPr>
                        <a:t>0.04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9667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3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0.03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9982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4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0.02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7676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>
                          <a:effectLst/>
                        </a:rPr>
                        <a:t>5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u="none" strike="noStrike" dirty="0">
                          <a:effectLst/>
                        </a:rPr>
                        <a:t>0.01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305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448362-BD01-1448-861F-3293CCED0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43253"/>
              </p:ext>
            </p:extLst>
          </p:nvPr>
        </p:nvGraphicFramePr>
        <p:xfrm>
          <a:off x="6462692" y="5004665"/>
          <a:ext cx="3804052" cy="165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379">
                  <a:extLst>
                    <a:ext uri="{9D8B030D-6E8A-4147-A177-3AD203B41FA5}">
                      <a16:colId xmlns:a16="http://schemas.microsoft.com/office/drawing/2014/main" val="1494301146"/>
                    </a:ext>
                  </a:extLst>
                </a:gridCol>
                <a:gridCol w="1886673">
                  <a:extLst>
                    <a:ext uri="{9D8B030D-6E8A-4147-A177-3AD203B41FA5}">
                      <a16:colId xmlns:a16="http://schemas.microsoft.com/office/drawing/2014/main" val="14449383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Topic 1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>
                          <a:effectLst/>
                        </a:rPr>
                        <a:t> 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3698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WORD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PROB.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06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machine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 dirty="0">
                          <a:effectLst/>
                        </a:rPr>
                        <a:t>0.0823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2995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learning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0.0497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68055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upsupervised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0.0234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6620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supervised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0.0226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35460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python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>
                          <a:effectLst/>
                        </a:rPr>
                        <a:t>0.0224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472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100" u="none" strike="noStrike">
                          <a:effectLst/>
                        </a:rPr>
                        <a:t>C++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100" u="none" strike="noStrike" dirty="0">
                          <a:effectLst/>
                        </a:rPr>
                        <a:t>0.0166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935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  <a:endParaRPr lang="en-SG" dirty="0"/>
          </a:p>
        </p:txBody>
      </p:sp>
      <p:pic>
        <p:nvPicPr>
          <p:cNvPr id="5" name="Content Placeholder 4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60F2F702-11AD-FF46-81E4-3F4C199C1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252" y="1714500"/>
            <a:ext cx="9913496" cy="4051300"/>
          </a:xfrm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DE2426E-3E8D-D84F-9CA0-49CBF34C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32" y="5765800"/>
            <a:ext cx="2362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2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by Gibbs sampling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Assigning words to random topics and authors</a:t>
            </a:r>
          </a:p>
          <a:p>
            <a:r>
              <a:rPr lang="en-US" dirty="0"/>
              <a:t>Step 2. Apply Equation (4) to every word in the text and do assignment accordingly</a:t>
            </a:r>
          </a:p>
          <a:p>
            <a:r>
              <a:rPr lang="en-US" dirty="0"/>
              <a:t>Step 3. Repeat step 2, 2000 times and save the word by topic matrix (5) and author by topic matrix (6)</a:t>
            </a:r>
          </a:p>
        </p:txBody>
      </p:sp>
      <p:pic>
        <p:nvPicPr>
          <p:cNvPr id="6" name="Picture 5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617BB241-CF3D-5045-82A1-A7B7DA38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391353"/>
            <a:ext cx="5867400" cy="116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285E3-61B4-6341-83F8-AF3AC118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52" y="4100305"/>
            <a:ext cx="4533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BA7CB3-C83F-9D46-928A-F210E1D70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90" y="188685"/>
            <a:ext cx="9437419" cy="64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1062</TotalTime>
  <Words>227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Rockwell</vt:lpstr>
      <vt:lpstr>Rockwell Condensed</vt:lpstr>
      <vt:lpstr>Wingdings</vt:lpstr>
      <vt:lpstr>Wood Type</vt:lpstr>
      <vt:lpstr>The Author-topic model for authors and Documents </vt:lpstr>
      <vt:lpstr>Author-topic model</vt:lpstr>
      <vt:lpstr>Topic model and author model</vt:lpstr>
      <vt:lpstr>Model description</vt:lpstr>
      <vt:lpstr>Parameter estimation by Gibbs sampling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Author-topic model for authors and</dc:title>
  <dc:creator>NUS</dc:creator>
  <cp:lastModifiedBy>Ho Ngok Chao</cp:lastModifiedBy>
  <cp:revision>20</cp:revision>
  <dcterms:created xsi:type="dcterms:W3CDTF">2019-02-11T14:17:14Z</dcterms:created>
  <dcterms:modified xsi:type="dcterms:W3CDTF">2019-02-13T09:22:29Z</dcterms:modified>
</cp:coreProperties>
</file>