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6" r:id="rId8"/>
    <p:sldId id="270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2/13/19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Author-topic model for authors and Documents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err="1"/>
              <a:t>Doctrina</a:t>
            </a:r>
            <a:r>
              <a:rPr lang="en-SG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597" y="40625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explore the range of perplexity scores that the model assigns to papers from specific authors</a:t>
            </a:r>
          </a:p>
          <a:p>
            <a:r>
              <a:rPr lang="en-US" altLang="zh-CN" sz="2400" dirty="0"/>
              <a:t>most surprising (highest perplexity) and least surprising (lowest perplexity)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Done! 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Detect the Most Surprising and Least Surprising Papers for an Author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35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339725"/>
            <a:ext cx="10515600" cy="4351338"/>
          </a:xfrm>
        </p:spPr>
        <p:txBody>
          <a:bodyPr/>
          <a:lstStyle/>
          <a:p>
            <a:r>
              <a:rPr lang="en-US" altLang="zh-CN" sz="4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visual interface</a:t>
            </a:r>
            <a:r>
              <a:rPr lang="en-US" altLang="zh-CN" dirty="0"/>
              <a:t>——</a:t>
            </a:r>
            <a:r>
              <a:rPr lang="en-US" altLang="zh-CN" sz="3000" dirty="0"/>
              <a:t>query authors, topics and words</a:t>
            </a:r>
            <a:endParaRPr lang="zh-CN" altLang="en-US" sz="30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03669" y="1222621"/>
            <a:ext cx="5448299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1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868" y="1457981"/>
            <a:ext cx="7631376" cy="3035808"/>
          </a:xfrm>
        </p:spPr>
        <p:txBody>
          <a:bodyPr/>
          <a:lstStyle/>
          <a:p>
            <a:r>
              <a:rPr lang="en-SG" dirty="0"/>
              <a:t>Thank  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err="1"/>
              <a:t>Doctrina</a:t>
            </a:r>
            <a:r>
              <a:rPr lang="en-SG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997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Author-topic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5041"/>
            <a:ext cx="10058400" cy="4050792"/>
          </a:xfrm>
        </p:spPr>
        <p:txBody>
          <a:bodyPr/>
          <a:lstStyle/>
          <a:p>
            <a:r>
              <a:rPr lang="en-US" dirty="0"/>
              <a:t>This model provides simple probabilistic model for exploring the relationships between authors, documents, topics and words.</a:t>
            </a:r>
          </a:p>
          <a:p>
            <a:r>
              <a:rPr lang="en-US" dirty="0"/>
              <a:t>Topic is defined as probability distribution over words and is discovered automatically with unsupervised learning.</a:t>
            </a:r>
          </a:p>
          <a:p>
            <a:r>
              <a:rPr lang="en-US" dirty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10" y="3385462"/>
            <a:ext cx="5056885" cy="34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 and author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author model, the interests of authors are directly modeled with probability distributions over words.</a:t>
            </a:r>
          </a:p>
          <a:p>
            <a:r>
              <a:rPr lang="en-US" dirty="0"/>
              <a:t> For topic model,  there is a topic distribution for a document and word distribution within that topic.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09025"/>
              </p:ext>
            </p:extLst>
          </p:nvPr>
        </p:nvGraphicFramePr>
        <p:xfrm>
          <a:off x="1269539" y="3544165"/>
          <a:ext cx="2926553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515458930"/>
                    </a:ext>
                  </a:extLst>
                </a:gridCol>
                <a:gridCol w="1459703">
                  <a:extLst>
                    <a:ext uri="{9D8B030D-6E8A-4147-A177-3AD203B41FA5}">
                      <a16:colId xmlns:a16="http://schemas.microsoft.com/office/drawing/2014/main" val="611380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Author: </a:t>
                      </a:r>
                      <a:r>
                        <a:rPr lang="en-SG" sz="1100" u="none" strike="noStrike" dirty="0" err="1">
                          <a:effectLst/>
                        </a:rPr>
                        <a:t>John_Ho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312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WORD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PROB.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987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machine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0.0823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44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learning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0.0497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04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upsupervised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60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0.0226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63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python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0.0224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57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C++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548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natural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0.0151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5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language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077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processing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98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continuous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997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1378CE-7F8C-5641-BA49-6C7B223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7675"/>
              </p:ext>
            </p:extLst>
          </p:nvPr>
        </p:nvGraphicFramePr>
        <p:xfrm>
          <a:off x="6462692" y="3264765"/>
          <a:ext cx="3804052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2026">
                  <a:extLst>
                    <a:ext uri="{9D8B030D-6E8A-4147-A177-3AD203B41FA5}">
                      <a16:colId xmlns:a16="http://schemas.microsoft.com/office/drawing/2014/main" val="1446124451"/>
                    </a:ext>
                  </a:extLst>
                </a:gridCol>
                <a:gridCol w="1902026">
                  <a:extLst>
                    <a:ext uri="{9D8B030D-6E8A-4147-A177-3AD203B41FA5}">
                      <a16:colId xmlns:a16="http://schemas.microsoft.com/office/drawing/2014/main" val="23443025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Document d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 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434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TOPIC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PROB.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5560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1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0.05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278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2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 dirty="0">
                          <a:effectLst/>
                        </a:rPr>
                        <a:t>0.04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966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3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0.03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982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4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0.02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767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5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 dirty="0">
                          <a:effectLst/>
                        </a:rPr>
                        <a:t>0.01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305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448362-BD01-1448-861F-3293CCED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43253"/>
              </p:ext>
            </p:extLst>
          </p:nvPr>
        </p:nvGraphicFramePr>
        <p:xfrm>
          <a:off x="6462692" y="5004665"/>
          <a:ext cx="3804052" cy="165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379">
                  <a:extLst>
                    <a:ext uri="{9D8B030D-6E8A-4147-A177-3AD203B41FA5}">
                      <a16:colId xmlns:a16="http://schemas.microsoft.com/office/drawing/2014/main" val="1494301146"/>
                    </a:ext>
                  </a:extLst>
                </a:gridCol>
                <a:gridCol w="1886673">
                  <a:extLst>
                    <a:ext uri="{9D8B030D-6E8A-4147-A177-3AD203B41FA5}">
                      <a16:colId xmlns:a16="http://schemas.microsoft.com/office/drawing/2014/main" val="14449383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Topic 1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 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3698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WORD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PROB.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machine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 dirty="0">
                          <a:effectLst/>
                        </a:rPr>
                        <a:t>0.0823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995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learning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0.0497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805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upsupervised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0.0234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620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supervised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54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python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472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C++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 dirty="0">
                          <a:effectLst/>
                        </a:rPr>
                        <a:t>0.0166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35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  <a:endParaRPr lang="en-SG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60F2F702-11AD-FF46-81E4-3F4C199C1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1714500"/>
            <a:ext cx="9913496" cy="40513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9AB4F-64F2-F74D-B210-2182E2DD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39" y="5765800"/>
            <a:ext cx="3187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by Gibbs sampling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Assigning words to random topics and authors</a:t>
            </a:r>
          </a:p>
          <a:p>
            <a:r>
              <a:rPr lang="en-US" dirty="0"/>
              <a:t>Step 2. Apply Equation (4) to every word in the text and do assignment accordingly</a:t>
            </a:r>
          </a:p>
          <a:p>
            <a:r>
              <a:rPr lang="en-US" dirty="0"/>
              <a:t>Step 3. Repeat step 2, 2000 times and save the word by topic matrix (5) and author by topic matrix (6)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617BB241-CF3D-5045-82A1-A7B7DA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391353"/>
            <a:ext cx="5867400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285E3-61B4-6341-83F8-AF3AC11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52" y="4100305"/>
            <a:ext cx="4533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BA7CB3-C83F-9D46-928A-F210E1D7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90" y="188685"/>
            <a:ext cx="9437419" cy="64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1" y="549275"/>
            <a:ext cx="5464130" cy="1059656"/>
          </a:xfrm>
        </p:spPr>
        <p:txBody>
          <a:bodyPr/>
          <a:lstStyle/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sz="45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18018" y="824707"/>
            <a:ext cx="7336665" cy="97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700" dirty="0"/>
              <a:t>Two Applications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24000" y="1608931"/>
            <a:ext cx="95904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AutoNum type="arabicParenBoth"/>
            </a:pPr>
            <a:r>
              <a:rPr lang="en-US" altLang="zh-CN" dirty="0"/>
              <a:t>judge the author based on a given paragraph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en-US" altLang="zh-CN" dirty="0"/>
              <a:t>detect the Most Surprising and Least Surprising Papers for an Author.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5321" y="3254349"/>
            <a:ext cx="3253794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Steps</a:t>
            </a:r>
          </a:p>
        </p:txBody>
      </p:sp>
      <p:sp>
        <p:nvSpPr>
          <p:cNvPr id="8" name="矩形 7"/>
          <p:cNvSpPr/>
          <p:nvPr/>
        </p:nvSpPr>
        <p:spPr>
          <a:xfrm>
            <a:off x="1524000" y="4508798"/>
            <a:ext cx="982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dirty="0"/>
              <a:t>get data for "bag of words" models  from NIPS, </a:t>
            </a:r>
            <a:r>
              <a:rPr lang="en-US" altLang="zh-CN" sz="2400" dirty="0" err="1"/>
              <a:t>CiteSeer</a:t>
            </a:r>
            <a:r>
              <a:rPr lang="en-US" altLang="zh-CN" sz="2400" dirty="0"/>
              <a:t> database</a:t>
            </a:r>
          </a:p>
          <a:p>
            <a:pPr marL="457200" indent="-457200">
              <a:buAutoNum type="arabicParenBoth"/>
            </a:pPr>
            <a:endParaRPr lang="en-US" altLang="zh-CN" sz="2400" dirty="0"/>
          </a:p>
          <a:p>
            <a:pPr marL="457200" indent="-457200">
              <a:buAutoNum type="arabicParenBoth"/>
            </a:pPr>
            <a:r>
              <a:rPr lang="en-US" altLang="zh-CN" sz="2400" dirty="0"/>
              <a:t>Gibbs sampling ,  get the sample at the 2000th iteration</a:t>
            </a:r>
          </a:p>
          <a:p>
            <a:r>
              <a:rPr lang="en-US" altLang="zh-CN" sz="2400" dirty="0"/>
              <a:t>       extract a series of topics         words</a:t>
            </a:r>
          </a:p>
        </p:txBody>
      </p:sp>
    </p:spTree>
    <p:extLst>
      <p:ext uri="{BB962C8B-B14F-4D97-AF65-F5344CB8AC3E}">
        <p14:creationId xmlns:p14="http://schemas.microsoft.com/office/powerpoint/2010/main" val="13780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549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Estimate Time Cost:</a:t>
            </a:r>
          </a:p>
          <a:p>
            <a:pPr marL="0" indent="0">
              <a:buNone/>
            </a:pPr>
            <a:r>
              <a:rPr lang="en-US" altLang="zh-CN" sz="2400" dirty="0"/>
              <a:t>For the NIPS data set, 2000 iterations of the Gibbs sampler took 12 hours of wall-clock time on a standard PC workstation (22 seconds per iteration). </a:t>
            </a:r>
            <a:r>
              <a:rPr lang="en-US" altLang="zh-CN" sz="2400" dirty="0" err="1"/>
              <a:t>Citeseer</a:t>
            </a:r>
            <a:r>
              <a:rPr lang="en-US" altLang="zh-CN" sz="2400" dirty="0"/>
              <a:t> took 111 hours for 700 iterations (9.5 minutes per iteration).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en-US" altLang="zh-CN" sz="2400" dirty="0"/>
              <a:t>(3) Perplexity——measure the performance of probability model.</a:t>
            </a:r>
          </a:p>
          <a:p>
            <a:pPr marL="0" lvl="0" indent="0">
              <a:buNone/>
            </a:pPr>
            <a:r>
              <a:rPr lang="en-US" altLang="zh-CN" sz="2400" dirty="0"/>
              <a:t>A well trained model——higher probability to get normal sentences——lower perplexity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0" y="4509287"/>
            <a:ext cx="4577651" cy="9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4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568324"/>
            <a:ext cx="11182350" cy="58705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a randomly generated set of training words——making predictions on the other words——compare 3 models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Done! Judge the author based on a given paragraph.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Second Application</a:t>
            </a:r>
          </a:p>
          <a:p>
            <a:pPr marL="0" indent="0">
              <a:buNone/>
            </a:pPr>
            <a:r>
              <a:rPr lang="en-US" altLang="zh-CN" sz="2400" dirty="0"/>
              <a:t>symmetric KL divergence: the distance between authors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and j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smaller the value of symmetric KL divergence, the more similar the styles of these authors are.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2450" y="4245735"/>
            <a:ext cx="5429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1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1032</TotalTime>
  <Words>472</Words>
  <Application>Microsoft Macintosh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The Author-topic model for authors and Documents </vt:lpstr>
      <vt:lpstr>Author-topic model</vt:lpstr>
      <vt:lpstr>Topic model and author model</vt:lpstr>
      <vt:lpstr>Model description</vt:lpstr>
      <vt:lpstr>Parameter estimation by Gibbs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Ho Ngok Chao</cp:lastModifiedBy>
  <cp:revision>24</cp:revision>
  <dcterms:created xsi:type="dcterms:W3CDTF">2019-02-11T14:17:14Z</dcterms:created>
  <dcterms:modified xsi:type="dcterms:W3CDTF">2019-02-13T09:59:56Z</dcterms:modified>
</cp:coreProperties>
</file>