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7" r:id="rId5"/>
    <p:sldId id="272" r:id="rId6"/>
    <p:sldId id="265" r:id="rId7"/>
    <p:sldId id="273" r:id="rId8"/>
    <p:sldId id="275" r:id="rId9"/>
    <p:sldId id="267" r:id="rId10"/>
    <p:sldId id="264" r:id="rId11"/>
    <p:sldId id="276" r:id="rId12"/>
    <p:sldId id="262" r:id="rId13"/>
    <p:sldId id="277" r:id="rId14"/>
    <p:sldId id="278" r:id="rId15"/>
    <p:sldId id="280" r:id="rId16"/>
    <p:sldId id="279"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280" autoAdjust="0"/>
  </p:normalViewPr>
  <p:slideViewPr>
    <p:cSldViewPr>
      <p:cViewPr varScale="1">
        <p:scale>
          <a:sx n="76" d="100"/>
          <a:sy n="76" d="100"/>
        </p:scale>
        <p:origin x="474" y="8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2016-10-06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2016-10-06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61351F-DBB1-4664-ADA9-83BC7CB8848D}" type="slidenum">
              <a:rPr lang="en-US" smtClean="0"/>
              <a:t>6</a:t>
            </a:fld>
            <a:endParaRPr lang="en-US"/>
          </a:p>
        </p:txBody>
      </p:sp>
    </p:spTree>
    <p:extLst>
      <p:ext uri="{BB962C8B-B14F-4D97-AF65-F5344CB8AC3E}">
        <p14:creationId xmlns:p14="http://schemas.microsoft.com/office/powerpoint/2010/main" val="2255883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D00EA6-0821-4AC5-933C-321AA6545349}" type="slidenum">
              <a:rPr lang="en-US" smtClean="0"/>
              <a:t>9</a:t>
            </a:fld>
            <a:endParaRPr lang="en-US"/>
          </a:p>
        </p:txBody>
      </p:sp>
    </p:spTree>
    <p:extLst>
      <p:ext uri="{BB962C8B-B14F-4D97-AF65-F5344CB8AC3E}">
        <p14:creationId xmlns:p14="http://schemas.microsoft.com/office/powerpoint/2010/main" val="4010772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smtClean="0"/>
              <a:t>Click to edit Master title style</a:t>
            </a:r>
            <a:endParaRPr/>
          </a:p>
        </p:txBody>
      </p:sp>
      <p:sp>
        <p:nvSpPr>
          <p:cNvPr id="3" name="Subtitle 2"/>
          <p:cNvSpPr>
            <a:spLocks noGrp="1"/>
          </p:cNvSpPr>
          <p:nvPr>
            <p:ph type="subTitle" idx="1"/>
          </p:nvPr>
        </p:nvSpPr>
        <p:spPr>
          <a:xfrm>
            <a:off x="1293813" y="4267200"/>
            <a:ext cx="8458200" cy="13716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2016-10-06</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2016-10-06</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2016-10-06</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2016-10-06</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smtClean="0"/>
              <a:t>Click to edit Master title style</a:t>
            </a:r>
            <a:endParaRPr/>
          </a:p>
        </p:txBody>
      </p:sp>
      <p:sp>
        <p:nvSpPr>
          <p:cNvPr id="3" name="Text Placeholder 2"/>
          <p:cNvSpPr>
            <a:spLocks noGrp="1"/>
          </p:cNvSpPr>
          <p:nvPr>
            <p:ph type="body" idx="1"/>
          </p:nvPr>
        </p:nvSpPr>
        <p:spPr>
          <a:xfrm>
            <a:off x="1293813" y="4876800"/>
            <a:ext cx="84582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2016-10-06</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2016-10-06</a:t>
            </a:fld>
            <a:endParaRPr lang="en-US"/>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lvl1pPr>
              <a:defRPr sz="1100"/>
            </a:lvl1pPr>
          </a:lstStyle>
          <a:p>
            <a:fld id="{3CD9712D-992A-4AB1-A5C2-575F75921AA2}" type="datetimeFigureOut">
              <a:rPr lang="en-US" smtClean="0"/>
              <a:pPr/>
              <a:t>2016-10-06</a:t>
            </a:fld>
            <a:endParaRPr lang="en-US"/>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9" name="Slide Number Placeholder 8"/>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lvl1pPr>
              <a:defRPr sz="1100"/>
            </a:lvl1pPr>
          </a:lstStyle>
          <a:p>
            <a:fld id="{3CD9712D-992A-4AB1-A5C2-575F75921AA2}" type="datetimeFigureOut">
              <a:rPr lang="en-US" smtClean="0"/>
              <a:pPr/>
              <a:t>2016-10-06</a:t>
            </a:fld>
            <a:endParaRPr lang="en-US"/>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5" name="Slide Number Placeholder 4"/>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1100"/>
            </a:lvl1pPr>
          </a:lstStyle>
          <a:p>
            <a:fld id="{3CD9712D-992A-4AB1-A5C2-575F75921AA2}" type="datetimeFigureOut">
              <a:rPr lang="en-US" smtClean="0"/>
              <a:pPr/>
              <a:t>2016-10-06</a:t>
            </a:fld>
            <a:endParaRPr lang="en-US"/>
          </a:p>
        </p:txBody>
      </p:sp>
      <p:sp>
        <p:nvSpPr>
          <p:cNvPr id="3" name="Footer Placeholder 2"/>
          <p:cNvSpPr>
            <a:spLocks noGrp="1"/>
          </p:cNvSpPr>
          <p:nvPr>
            <p:ph type="ftr" sz="quarter" idx="11"/>
          </p:nvPr>
        </p:nvSpPr>
        <p:spPr/>
        <p:txBody>
          <a:bodyPr/>
          <a:lstStyle>
            <a:lvl1pPr>
              <a:defRPr sz="1100"/>
            </a:lvl1pPr>
          </a:lstStyle>
          <a:p>
            <a:endParaRPr lang="en-US"/>
          </a:p>
        </p:txBody>
      </p:sp>
      <p:sp>
        <p:nvSpPr>
          <p:cNvPr id="4" name="Slide Number Placeholder 3"/>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smtClean="0"/>
              <a:t>Click to edit Master title style</a:t>
            </a:r>
            <a:endParaRPr dirty="0"/>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770811"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2016-10-06</a:t>
            </a:fld>
            <a:endParaRPr lang="en-US"/>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770812"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fld id="{3CD9712D-992A-4AB1-A5C2-575F75921AA2}" type="datetimeFigureOut">
              <a:rPr lang="en-US" smtClean="0"/>
              <a:pPr/>
              <a:t>2016-10-06</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lumMod val="90000"/>
                    <a:lumOff val="10000"/>
                  </a:schemeClr>
                </a:solidFill>
              </a:defRPr>
            </a:lvl1pPr>
          </a:lstStyle>
          <a:p>
            <a:endParaRPr lang="en-US"/>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88825" cy="2438400"/>
          </a:xfrm>
        </p:spPr>
        <p:txBody>
          <a:bodyPr/>
          <a:lstStyle/>
          <a:p>
            <a:pPr algn="ctr"/>
            <a:r>
              <a:rPr lang="en-US"/>
              <a:t>BÀI THUYẾT TRÌNH </a:t>
            </a:r>
            <a:r>
              <a:rPr lang="en-US" smtClean="0"/>
              <a:t>VỀ </a:t>
            </a:r>
            <a:r>
              <a:rPr lang="en-US"/>
              <a:t>KHẢO SÁT ĐỀ </a:t>
            </a:r>
            <a:r>
              <a:rPr lang="en-US" smtClean="0"/>
              <a:t>TÀI </a:t>
            </a:r>
            <a:endParaRPr lang="en-US"/>
          </a:p>
        </p:txBody>
      </p:sp>
      <p:sp>
        <p:nvSpPr>
          <p:cNvPr id="3" name="Subtitle 2"/>
          <p:cNvSpPr>
            <a:spLocks noGrp="1"/>
          </p:cNvSpPr>
          <p:nvPr>
            <p:ph type="subTitle" idx="1"/>
          </p:nvPr>
        </p:nvSpPr>
        <p:spPr>
          <a:xfrm>
            <a:off x="2894012" y="3657600"/>
            <a:ext cx="8458200" cy="1371600"/>
          </a:xfrm>
        </p:spPr>
        <p:txBody>
          <a:bodyPr>
            <a:noAutofit/>
          </a:bodyPr>
          <a:lstStyle/>
          <a:p>
            <a:r>
              <a:rPr lang="en-US" err="1" smtClean="0"/>
              <a:t>Môn</a:t>
            </a:r>
            <a:r>
              <a:rPr lang="en-US"/>
              <a:t> </a:t>
            </a:r>
            <a:r>
              <a:rPr lang="en-US" err="1" smtClean="0"/>
              <a:t>học</a:t>
            </a:r>
            <a:r>
              <a:rPr lang="en-US" smtClean="0"/>
              <a:t>: </a:t>
            </a:r>
            <a:r>
              <a:rPr lang="en-US" err="1" smtClean="0"/>
              <a:t>Phân</a:t>
            </a:r>
            <a:r>
              <a:rPr lang="en-US" smtClean="0"/>
              <a:t> </a:t>
            </a:r>
            <a:r>
              <a:rPr lang="en-US" err="1" smtClean="0"/>
              <a:t>tích</a:t>
            </a:r>
            <a:r>
              <a:rPr lang="en-US"/>
              <a:t> </a:t>
            </a:r>
            <a:r>
              <a:rPr lang="en-US" err="1" smtClean="0"/>
              <a:t>thiết</a:t>
            </a:r>
            <a:r>
              <a:rPr lang="en-US"/>
              <a:t> </a:t>
            </a:r>
            <a:r>
              <a:rPr lang="en-US" err="1" smtClean="0"/>
              <a:t>kế</a:t>
            </a:r>
            <a:r>
              <a:rPr lang="en-US"/>
              <a:t> </a:t>
            </a:r>
            <a:r>
              <a:rPr lang="en-US" err="1" smtClean="0"/>
              <a:t>hệ</a:t>
            </a:r>
            <a:r>
              <a:rPr lang="en-US"/>
              <a:t> </a:t>
            </a:r>
            <a:r>
              <a:rPr lang="en-US" smtClean="0"/>
              <a:t>thống</a:t>
            </a:r>
          </a:p>
          <a:p>
            <a:endParaRPr lang="en-US" smtClean="0"/>
          </a:p>
          <a:p>
            <a:r>
              <a:rPr lang="en-US" err="1" smtClean="0"/>
              <a:t>Đề</a:t>
            </a:r>
            <a:r>
              <a:rPr lang="en-US"/>
              <a:t> </a:t>
            </a:r>
            <a:r>
              <a:rPr lang="en-US" err="1" smtClean="0"/>
              <a:t>tài</a:t>
            </a:r>
            <a:r>
              <a:rPr lang="en-US"/>
              <a:t>: </a:t>
            </a:r>
            <a:r>
              <a:rPr lang="en-US" err="1" smtClean="0"/>
              <a:t>Quản</a:t>
            </a:r>
            <a:r>
              <a:rPr lang="en-US"/>
              <a:t> </a:t>
            </a:r>
            <a:r>
              <a:rPr lang="en-US" err="1" smtClean="0"/>
              <a:t>lý</a:t>
            </a:r>
            <a:r>
              <a:rPr lang="en-US"/>
              <a:t> </a:t>
            </a:r>
            <a:r>
              <a:rPr lang="en-US" err="1" smtClean="0"/>
              <a:t>cửa</a:t>
            </a:r>
            <a:r>
              <a:rPr lang="en-US"/>
              <a:t> </a:t>
            </a:r>
            <a:r>
              <a:rPr lang="en-US" err="1" smtClean="0"/>
              <a:t>hàng</a:t>
            </a:r>
            <a:r>
              <a:rPr lang="en-US"/>
              <a:t> </a:t>
            </a:r>
            <a:r>
              <a:rPr lang="en-US" err="1" smtClean="0"/>
              <a:t>bán</a:t>
            </a:r>
            <a:r>
              <a:rPr lang="en-US"/>
              <a:t> </a:t>
            </a:r>
            <a:r>
              <a:rPr lang="en-US" err="1" smtClean="0"/>
              <a:t>điện</a:t>
            </a:r>
            <a:r>
              <a:rPr lang="en-US"/>
              <a:t> </a:t>
            </a:r>
            <a:r>
              <a:rPr lang="en-US" smtClean="0"/>
              <a:t>thoại</a:t>
            </a:r>
          </a:p>
          <a:p>
            <a:endParaRPr lang="en-US" smtClean="0"/>
          </a:p>
          <a:p>
            <a:r>
              <a:rPr lang="en-US" err="1" smtClean="0"/>
              <a:t>Giảng</a:t>
            </a:r>
            <a:r>
              <a:rPr lang="en-US"/>
              <a:t> </a:t>
            </a:r>
            <a:r>
              <a:rPr lang="en-US" err="1" smtClean="0"/>
              <a:t>viên</a:t>
            </a:r>
            <a:r>
              <a:rPr lang="en-US" smtClean="0"/>
              <a:t> h</a:t>
            </a:r>
            <a:r>
              <a:rPr lang="vi-VN" smtClean="0"/>
              <a:t>ướng</a:t>
            </a:r>
            <a:r>
              <a:rPr lang="en-US"/>
              <a:t> </a:t>
            </a:r>
            <a:r>
              <a:rPr lang="en-US" err="1" smtClean="0"/>
              <a:t>dẫn</a:t>
            </a:r>
            <a:r>
              <a:rPr lang="en-US"/>
              <a:t>: </a:t>
            </a:r>
            <a:r>
              <a:rPr lang="en-US" err="1" smtClean="0"/>
              <a:t>Bùi</a:t>
            </a:r>
            <a:r>
              <a:rPr lang="en-US" smtClean="0"/>
              <a:t> Minh C</a:t>
            </a:r>
            <a:r>
              <a:rPr lang="vi-VN" smtClean="0"/>
              <a:t>ường</a:t>
            </a:r>
            <a:endParaRPr lang="en-US" smtClean="0"/>
          </a:p>
          <a:p>
            <a:endParaRPr lang="en-US" smtClean="0">
              <a:latin typeface="+mj-lt"/>
            </a:endParaRPr>
          </a:p>
          <a:p>
            <a:r>
              <a:rPr lang="en-US" err="1" smtClean="0"/>
              <a:t>Cửa</a:t>
            </a:r>
            <a:r>
              <a:rPr lang="en-US"/>
              <a:t> </a:t>
            </a:r>
            <a:r>
              <a:rPr lang="en-US" err="1" smtClean="0"/>
              <a:t>hàng</a:t>
            </a:r>
            <a:r>
              <a:rPr lang="en-US"/>
              <a:t> khảo sát</a:t>
            </a:r>
            <a:r>
              <a:rPr lang="en-US" smtClean="0"/>
              <a:t>: Cửa hàng  </a:t>
            </a:r>
            <a:r>
              <a:rPr lang="en-US"/>
              <a:t>QUỐC TUẤN MOBILE</a:t>
            </a:r>
            <a:r>
              <a:rPr lang="en-US" smtClean="0"/>
              <a:t> </a:t>
            </a:r>
            <a:r>
              <a:rPr lang="en-US"/>
              <a:t>14-B1 tập thể Thành Công, Ba Đình, Hà Nội</a:t>
            </a:r>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065212" y="152400"/>
            <a:ext cx="10515600" cy="6553200"/>
          </a:xfrm>
        </p:spPr>
        <p:txBody>
          <a:bodyPr>
            <a:normAutofit/>
          </a:bodyPr>
          <a:lstStyle/>
          <a:p>
            <a:r>
              <a:rPr lang="en-US" sz="2400">
                <a:latin typeface="+mj-lt"/>
              </a:rPr>
              <a:t>Câu </a:t>
            </a:r>
            <a:r>
              <a:rPr lang="en-US" sz="2400" smtClean="0">
                <a:latin typeface="+mj-lt"/>
              </a:rPr>
              <a:t>hỏi 19: </a:t>
            </a:r>
            <a:r>
              <a:rPr lang="en-US" sz="2400"/>
              <a:t>Khi nào cửa hàng đưa ra các chương trình khuyến mại</a:t>
            </a:r>
            <a:r>
              <a:rPr lang="en-US" sz="2400" smtClean="0"/>
              <a:t>?</a:t>
            </a:r>
          </a:p>
          <a:p>
            <a:r>
              <a:rPr lang="en-US" sz="2400">
                <a:latin typeface="+mj-lt"/>
              </a:rPr>
              <a:t>Trả </a:t>
            </a:r>
            <a:r>
              <a:rPr lang="en-US" sz="2400" smtClean="0">
                <a:latin typeface="+mj-lt"/>
              </a:rPr>
              <a:t>lời: </a:t>
            </a:r>
            <a:r>
              <a:rPr lang="en-US" sz="2400"/>
              <a:t>Thỉnh thoảng vào những ngày lễ tết </a:t>
            </a:r>
            <a:r>
              <a:rPr lang="en-US" sz="2400" smtClean="0"/>
              <a:t>như </a:t>
            </a:r>
            <a:r>
              <a:rPr lang="en-US" sz="2400"/>
              <a:t>8/3, 20/10 hay 20/11… thì cửa hàng </a:t>
            </a:r>
            <a:r>
              <a:rPr lang="en-US" sz="2400" smtClean="0"/>
              <a:t>mình </a:t>
            </a:r>
            <a:r>
              <a:rPr lang="en-US" sz="2400"/>
              <a:t>đều có những chương trình khuyến mại</a:t>
            </a:r>
            <a:r>
              <a:rPr lang="en-US" sz="2400" smtClean="0"/>
              <a:t>.</a:t>
            </a:r>
            <a:r>
              <a:rPr lang="en-US" sz="2400"/>
              <a:t> Cửa hàng cũng có dịch vụ đổi trả </a:t>
            </a:r>
            <a:r>
              <a:rPr lang="en-US" sz="2400" smtClean="0"/>
              <a:t>hàng </a:t>
            </a:r>
            <a:r>
              <a:rPr lang="en-US" sz="2400"/>
              <a:t>nếu khách hàng thấy không vừa ý với </a:t>
            </a:r>
            <a:r>
              <a:rPr lang="en-US" sz="2400" smtClean="0"/>
              <a:t>sản </a:t>
            </a:r>
            <a:r>
              <a:rPr lang="en-US" sz="2400"/>
              <a:t>phẩm đã mua nhưng khi trả lại hàng </a:t>
            </a:r>
            <a:r>
              <a:rPr lang="en-US" sz="2400" smtClean="0"/>
              <a:t>phải </a:t>
            </a:r>
            <a:r>
              <a:rPr lang="en-US" sz="2400"/>
              <a:t>có hóa đơn của cửa hàng và phải </a:t>
            </a:r>
            <a:r>
              <a:rPr lang="en-US" sz="2400" smtClean="0"/>
              <a:t>còn </a:t>
            </a:r>
            <a:r>
              <a:rPr lang="en-US" sz="2400"/>
              <a:t>nguyên tem, không bị méo mó hay </a:t>
            </a:r>
            <a:r>
              <a:rPr lang="en-US" sz="2400" smtClean="0"/>
              <a:t>trầy </a:t>
            </a:r>
            <a:r>
              <a:rPr lang="en-US" sz="2400"/>
              <a:t>xước chỗ </a:t>
            </a:r>
            <a:r>
              <a:rPr lang="en-US" sz="2400" smtClean="0"/>
              <a:t>nào.Và </a:t>
            </a:r>
            <a:r>
              <a:rPr lang="en-US" sz="2400"/>
              <a:t>phải không quá 4 </a:t>
            </a:r>
            <a:r>
              <a:rPr lang="en-US" sz="2400" smtClean="0"/>
              <a:t>ngày </a:t>
            </a:r>
            <a:r>
              <a:rPr lang="en-US" sz="2400"/>
              <a:t>kể từ ngày </a:t>
            </a:r>
            <a:r>
              <a:rPr lang="en-US" sz="2400" smtClean="0"/>
              <a:t>mua</a:t>
            </a:r>
          </a:p>
          <a:p>
            <a:r>
              <a:rPr lang="en-US" sz="2400"/>
              <a:t>Câu </a:t>
            </a:r>
            <a:r>
              <a:rPr lang="en-US" sz="2400" smtClean="0"/>
              <a:t>hỏi 20: </a:t>
            </a:r>
            <a:r>
              <a:rPr lang="en-US" sz="2400"/>
              <a:t>Cửa hàng thường khuyến mại theo hình thức nào</a:t>
            </a:r>
            <a:r>
              <a:rPr lang="en-US" sz="2400" smtClean="0"/>
              <a:t>?</a:t>
            </a:r>
          </a:p>
          <a:p>
            <a:r>
              <a:rPr lang="en-US" sz="2400"/>
              <a:t>Trả </a:t>
            </a:r>
            <a:r>
              <a:rPr lang="en-US" sz="2400" smtClean="0"/>
              <a:t>lời: </a:t>
            </a:r>
            <a:r>
              <a:rPr lang="en-US" sz="2400"/>
              <a:t>Đối với những khách hàng thân thiết </a:t>
            </a:r>
            <a:r>
              <a:rPr lang="en-US" sz="2400" smtClean="0"/>
              <a:t>mua </a:t>
            </a:r>
            <a:r>
              <a:rPr lang="en-US" sz="2400"/>
              <a:t>nhiều sản phẩm thì bên mình sẽ tặng </a:t>
            </a:r>
            <a:r>
              <a:rPr lang="en-US" sz="2400" smtClean="0"/>
              <a:t>thẻ </a:t>
            </a:r>
            <a:r>
              <a:rPr lang="en-US" sz="2400"/>
              <a:t>giảm giá khi mua sản phẩm. Đối </a:t>
            </a:r>
            <a:r>
              <a:rPr lang="en-US" sz="2400" smtClean="0"/>
              <a:t>với </a:t>
            </a:r>
            <a:r>
              <a:rPr lang="en-US" sz="2400"/>
              <a:t>những khách hàng còn lại bên mình </a:t>
            </a:r>
            <a:r>
              <a:rPr lang="en-US" sz="2400" smtClean="0"/>
              <a:t>sẽ </a:t>
            </a:r>
            <a:r>
              <a:rPr lang="en-US" sz="2400"/>
              <a:t>tặng thẻ cào điện thoại hoặc sim khuyến </a:t>
            </a:r>
            <a:r>
              <a:rPr lang="en-US" sz="2400" smtClean="0"/>
              <a:t>mại</a:t>
            </a:r>
          </a:p>
          <a:p>
            <a:r>
              <a:rPr lang="en-US" sz="2400"/>
              <a:t>Câu </a:t>
            </a:r>
            <a:r>
              <a:rPr lang="en-US" sz="2400" smtClean="0"/>
              <a:t>hỏi 21: </a:t>
            </a:r>
            <a:r>
              <a:rPr lang="en-US" sz="2400"/>
              <a:t>Làm cách nào cửa hàng có thể thông báo rộng dãi đến khách hàng thông tin khuyến mại</a:t>
            </a:r>
            <a:r>
              <a:rPr lang="en-US" sz="2400" smtClean="0"/>
              <a:t>?</a:t>
            </a:r>
          </a:p>
          <a:p>
            <a:r>
              <a:rPr lang="en-US" sz="2400"/>
              <a:t>Trả lời: Bên mình gọi </a:t>
            </a:r>
            <a:r>
              <a:rPr lang="en-US" sz="2400" smtClean="0"/>
              <a:t>điện,phát </a:t>
            </a:r>
            <a:r>
              <a:rPr lang="en-US" sz="2400"/>
              <a:t>tờ r</a:t>
            </a:r>
            <a:r>
              <a:rPr lang="vi-VN" sz="2400" smtClean="0"/>
              <a:t>ơ</a:t>
            </a:r>
            <a:r>
              <a:rPr lang="en-US" sz="2400"/>
              <a:t>i và quảng bá trên facebook về </a:t>
            </a:r>
            <a:r>
              <a:rPr lang="en-US" sz="2400" smtClean="0"/>
              <a:t>ch</a:t>
            </a:r>
            <a:r>
              <a:rPr lang="vi-VN" sz="2400" smtClean="0"/>
              <a:t>ươ</a:t>
            </a:r>
            <a:r>
              <a:rPr lang="en-US" sz="2400"/>
              <a:t>ng trình khuyến mại</a:t>
            </a:r>
          </a:p>
        </p:txBody>
      </p:sp>
    </p:spTree>
    <p:extLst>
      <p:ext uri="{BB962C8B-B14F-4D97-AF65-F5344CB8AC3E}">
        <p14:creationId xmlns:p14="http://schemas.microsoft.com/office/powerpoint/2010/main" val="65933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89012" y="228600"/>
            <a:ext cx="10591800" cy="6477000"/>
          </a:xfrm>
        </p:spPr>
        <p:txBody>
          <a:bodyPr>
            <a:normAutofit/>
          </a:bodyPr>
          <a:lstStyle/>
          <a:p>
            <a:r>
              <a:rPr lang="en-US" sz="2400">
                <a:latin typeface="+mj-lt"/>
              </a:rPr>
              <a:t>Câu </a:t>
            </a:r>
            <a:r>
              <a:rPr lang="en-US" sz="2400" smtClean="0">
                <a:latin typeface="+mj-lt"/>
              </a:rPr>
              <a:t>hỏi 22: </a:t>
            </a:r>
            <a:r>
              <a:rPr lang="en-US" sz="2400" smtClean="0"/>
              <a:t>Cửa </a:t>
            </a:r>
            <a:r>
              <a:rPr lang="en-US" sz="2400"/>
              <a:t>hàng có những hình thức mua hàng nào (ví dụ:mua hàng qua mạng….).Cách thức lưu </a:t>
            </a:r>
            <a:r>
              <a:rPr lang="en-US" sz="2400" smtClean="0"/>
              <a:t>trữ </a:t>
            </a:r>
            <a:r>
              <a:rPr lang="en-US" sz="2400"/>
              <a:t>đơn đặt hàng</a:t>
            </a:r>
            <a:r>
              <a:rPr lang="en-US" sz="2400" smtClean="0"/>
              <a:t>?</a:t>
            </a:r>
          </a:p>
          <a:p>
            <a:r>
              <a:rPr lang="en-US" sz="2400">
                <a:latin typeface="+mj-lt"/>
              </a:rPr>
              <a:t>Trả lời: Bên mình có hình thức bán hàng qua mạng.Cách </a:t>
            </a:r>
            <a:r>
              <a:rPr lang="en-US" sz="2400" smtClean="0">
                <a:latin typeface="+mj-lt"/>
              </a:rPr>
              <a:t>thức l</a:t>
            </a:r>
            <a:r>
              <a:rPr lang="vi-VN" sz="2400" smtClean="0">
                <a:latin typeface="+mj-lt"/>
              </a:rPr>
              <a:t>ư</a:t>
            </a:r>
            <a:r>
              <a:rPr lang="en-US" sz="2400">
                <a:latin typeface="+mj-lt"/>
              </a:rPr>
              <a:t>u trữ của bên mình là khi khách hàng nhập đầy đủ thông tin vào phiếu đặt hàng online bên mình </a:t>
            </a:r>
            <a:r>
              <a:rPr lang="en-US" sz="2400" smtClean="0">
                <a:latin typeface="+mj-lt"/>
              </a:rPr>
              <a:t>sẽ l</a:t>
            </a:r>
            <a:r>
              <a:rPr lang="vi-VN" sz="2400" smtClean="0">
                <a:latin typeface="+mj-lt"/>
              </a:rPr>
              <a:t>ư</a:t>
            </a:r>
            <a:r>
              <a:rPr lang="en-US" sz="2400">
                <a:latin typeface="+mj-lt"/>
              </a:rPr>
              <a:t>u các thông tin đó vào </a:t>
            </a:r>
            <a:r>
              <a:rPr lang="en-US" sz="2400" smtClean="0">
                <a:latin typeface="+mj-lt"/>
              </a:rPr>
              <a:t>database </a:t>
            </a:r>
          </a:p>
          <a:p>
            <a:r>
              <a:rPr lang="en-US" sz="2400">
                <a:latin typeface="+mj-lt"/>
              </a:rPr>
              <a:t>Câu </a:t>
            </a:r>
            <a:r>
              <a:rPr lang="en-US" sz="2400" smtClean="0">
                <a:latin typeface="+mj-lt"/>
              </a:rPr>
              <a:t>hỏi 23: </a:t>
            </a:r>
            <a:r>
              <a:rPr lang="en-US" sz="2400"/>
              <a:t>Kiểm kê được thực hiện khi nào? Cách thức,nội </a:t>
            </a:r>
            <a:r>
              <a:rPr lang="en-US" sz="2400" smtClean="0"/>
              <a:t>dung </a:t>
            </a:r>
            <a:r>
              <a:rPr lang="en-US" sz="2400"/>
              <a:t>kiểm </a:t>
            </a:r>
            <a:r>
              <a:rPr lang="en-US" sz="2400" smtClean="0"/>
              <a:t>kê</a:t>
            </a:r>
            <a:endParaRPr lang="en-US" sz="2400"/>
          </a:p>
          <a:p>
            <a:r>
              <a:rPr lang="en-US" sz="2400">
                <a:latin typeface="+mj-lt"/>
              </a:rPr>
              <a:t>Trả </a:t>
            </a:r>
            <a:r>
              <a:rPr lang="en-US" sz="2400" smtClean="0">
                <a:latin typeface="+mj-lt"/>
              </a:rPr>
              <a:t>lời: </a:t>
            </a:r>
            <a:r>
              <a:rPr lang="vi-VN" sz="2400"/>
              <a:t>Hàng tuần (thường là cuối tuần) nhân viên kế toán có trách nhiệm kiểm kê số lượng hàng bán ra, nhập về, và số lượng hàng tồn (chưa giao cho khách</a:t>
            </a:r>
            <a:r>
              <a:rPr lang="vi-VN" sz="2400" smtClean="0"/>
              <a:t>).</a:t>
            </a:r>
            <a:endParaRPr lang="en-US" sz="2400" smtClean="0"/>
          </a:p>
          <a:p>
            <a:r>
              <a:rPr lang="en-US" sz="2400"/>
              <a:t>Câu </a:t>
            </a:r>
            <a:r>
              <a:rPr lang="en-US" sz="2400" smtClean="0"/>
              <a:t>hỏi 24: </a:t>
            </a:r>
            <a:r>
              <a:rPr lang="en-US" sz="2400"/>
              <a:t>Báo cáo của cửa hàng gồm những loại nào(xuất nhập,doanh thu,tình hình bán hàng</a:t>
            </a:r>
            <a:r>
              <a:rPr lang="en-US" sz="2400" smtClean="0"/>
              <a:t>)?</a:t>
            </a:r>
          </a:p>
          <a:p>
            <a:r>
              <a:rPr lang="en-US" sz="2400"/>
              <a:t>Trả </a:t>
            </a:r>
            <a:r>
              <a:rPr lang="en-US" sz="2400" smtClean="0"/>
              <a:t>lời: </a:t>
            </a:r>
            <a:r>
              <a:rPr lang="en-US" sz="2400"/>
              <a:t>Cửa hàng mình chỉ có báo cáo tổng hợp </a:t>
            </a:r>
            <a:r>
              <a:rPr lang="en-US" sz="2400" smtClean="0"/>
              <a:t>xuất </a:t>
            </a:r>
            <a:r>
              <a:rPr lang="en-US" sz="2400"/>
              <a:t>nhập tồn(báo cáo kiểm kê) của sản phẩm, báo cáo doanh thu hàng </a:t>
            </a:r>
            <a:r>
              <a:rPr lang="en-US" sz="2400" smtClean="0"/>
              <a:t>tháng</a:t>
            </a:r>
          </a:p>
          <a:p>
            <a:endParaRPr lang="en-US" sz="2400"/>
          </a:p>
          <a:p>
            <a:endParaRPr lang="en-US" sz="2400" smtClean="0"/>
          </a:p>
        </p:txBody>
      </p:sp>
    </p:spTree>
    <p:extLst>
      <p:ext uri="{BB962C8B-B14F-4D97-AF65-F5344CB8AC3E}">
        <p14:creationId xmlns:p14="http://schemas.microsoft.com/office/powerpoint/2010/main" val="187293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12812" y="381000"/>
            <a:ext cx="10668000" cy="5765800"/>
          </a:xfrm>
        </p:spPr>
        <p:txBody>
          <a:bodyPr>
            <a:normAutofit lnSpcReduction="10000"/>
          </a:bodyPr>
          <a:lstStyle/>
          <a:p>
            <a:r>
              <a:rPr lang="en-US" sz="2400">
                <a:latin typeface="+mj-lt"/>
              </a:rPr>
              <a:t>Câu hỏi 25</a:t>
            </a:r>
            <a:r>
              <a:rPr lang="en-US" sz="2400" smtClean="0">
                <a:latin typeface="+mj-lt"/>
              </a:rPr>
              <a:t>: Hoá đ</a:t>
            </a:r>
            <a:r>
              <a:rPr lang="vi-VN" sz="2400" smtClean="0">
                <a:latin typeface="+mj-lt"/>
              </a:rPr>
              <a:t>ơ</a:t>
            </a:r>
            <a:r>
              <a:rPr lang="en-US" sz="2400">
                <a:latin typeface="+mj-lt"/>
              </a:rPr>
              <a:t>n bán bên anh gồm những thông tin </a:t>
            </a:r>
            <a:r>
              <a:rPr lang="en-US" sz="2400" smtClean="0">
                <a:latin typeface="+mj-lt"/>
              </a:rPr>
              <a:t>gì?</a:t>
            </a:r>
          </a:p>
          <a:p>
            <a:r>
              <a:rPr lang="en-US" sz="2400">
                <a:latin typeface="+mj-lt"/>
              </a:rPr>
              <a:t>Trả </a:t>
            </a:r>
            <a:r>
              <a:rPr lang="en-US" sz="2400" smtClean="0">
                <a:latin typeface="+mj-lt"/>
              </a:rPr>
              <a:t>lời: </a:t>
            </a:r>
          </a:p>
          <a:p>
            <a:r>
              <a:rPr lang="en-US" sz="2400">
                <a:latin typeface="+mj-lt"/>
              </a:rPr>
              <a:t>Hoá </a:t>
            </a:r>
            <a:r>
              <a:rPr lang="en-US" sz="2400" smtClean="0">
                <a:latin typeface="+mj-lt"/>
              </a:rPr>
              <a:t>đ</a:t>
            </a:r>
            <a:r>
              <a:rPr lang="vi-VN" sz="2400" smtClean="0">
                <a:latin typeface="+mj-lt"/>
              </a:rPr>
              <a:t>ơ</a:t>
            </a:r>
            <a:r>
              <a:rPr lang="en-US" sz="2400">
                <a:latin typeface="+mj-lt"/>
              </a:rPr>
              <a:t>n bán bên mình </a:t>
            </a:r>
            <a:r>
              <a:rPr lang="en-US" sz="2400" smtClean="0">
                <a:latin typeface="+mj-lt"/>
              </a:rPr>
              <a:t>gồm:</a:t>
            </a:r>
          </a:p>
          <a:p>
            <a:pPr marL="342900" indent="-342900">
              <a:buFontTx/>
              <a:buChar char="-"/>
            </a:pPr>
            <a:r>
              <a:rPr lang="en-US" sz="2400" smtClean="0">
                <a:latin typeface="+mj-lt"/>
              </a:rPr>
              <a:t>Thông </a:t>
            </a:r>
            <a:r>
              <a:rPr lang="en-US" sz="2400">
                <a:latin typeface="+mj-lt"/>
              </a:rPr>
              <a:t>tin cửa hàng (tên cửa hàng, địa chỉ cửa hàng, số điện </a:t>
            </a:r>
            <a:r>
              <a:rPr lang="en-US" sz="2400" smtClean="0">
                <a:latin typeface="+mj-lt"/>
              </a:rPr>
              <a:t>thoại,…)</a:t>
            </a:r>
            <a:endParaRPr lang="en-US" sz="2400">
              <a:latin typeface="+mj-lt"/>
            </a:endParaRPr>
          </a:p>
          <a:p>
            <a:pPr marL="342900" indent="-342900">
              <a:buFontTx/>
              <a:buChar char="-"/>
            </a:pPr>
            <a:r>
              <a:rPr lang="en-US" sz="2400">
                <a:latin typeface="+mj-lt"/>
              </a:rPr>
              <a:t>Thông tin khách hàng (Họ tên khách hàng, số điện thoại, địa </a:t>
            </a:r>
            <a:r>
              <a:rPr lang="en-US" sz="2400" smtClean="0">
                <a:latin typeface="+mj-lt"/>
              </a:rPr>
              <a:t>chỉ,…)</a:t>
            </a:r>
            <a:endParaRPr lang="en-US" sz="2400">
              <a:latin typeface="+mj-lt"/>
            </a:endParaRPr>
          </a:p>
          <a:p>
            <a:pPr marL="342900" indent="-342900">
              <a:buFontTx/>
              <a:buChar char="-"/>
            </a:pPr>
            <a:r>
              <a:rPr lang="en-US" sz="2400">
                <a:latin typeface="+mj-lt"/>
              </a:rPr>
              <a:t>Chi tiết </a:t>
            </a:r>
            <a:r>
              <a:rPr lang="en-US" sz="2400" smtClean="0">
                <a:latin typeface="+mj-lt"/>
              </a:rPr>
              <a:t>đ</a:t>
            </a:r>
            <a:r>
              <a:rPr lang="vi-VN" sz="2400" smtClean="0">
                <a:latin typeface="+mj-lt"/>
              </a:rPr>
              <a:t>ơ</a:t>
            </a:r>
            <a:r>
              <a:rPr lang="en-US" sz="2400">
                <a:latin typeface="+mj-lt"/>
              </a:rPr>
              <a:t>n hàng (Số hoá </a:t>
            </a:r>
            <a:r>
              <a:rPr lang="en-US" sz="2400" smtClean="0">
                <a:latin typeface="+mj-lt"/>
              </a:rPr>
              <a:t>đ</a:t>
            </a:r>
            <a:r>
              <a:rPr lang="vi-VN" sz="2400" smtClean="0">
                <a:latin typeface="+mj-lt"/>
              </a:rPr>
              <a:t>ơ</a:t>
            </a:r>
            <a:r>
              <a:rPr lang="en-US" sz="2400" smtClean="0">
                <a:latin typeface="+mj-lt"/>
              </a:rPr>
              <a:t>n, </a:t>
            </a:r>
            <a:r>
              <a:rPr lang="en-US" sz="2400">
                <a:latin typeface="+mj-lt"/>
              </a:rPr>
              <a:t>mã sản phẩm, tên sản phẩm, </a:t>
            </a:r>
            <a:r>
              <a:rPr lang="en-US" sz="2400" smtClean="0">
                <a:latin typeface="+mj-lt"/>
              </a:rPr>
              <a:t>số l</a:t>
            </a:r>
            <a:r>
              <a:rPr lang="vi-VN" sz="2400" smtClean="0">
                <a:latin typeface="+mj-lt"/>
              </a:rPr>
              <a:t>ượng</a:t>
            </a:r>
            <a:r>
              <a:rPr lang="en-US" sz="2400">
                <a:latin typeface="+mj-lt"/>
              </a:rPr>
              <a:t>, </a:t>
            </a:r>
            <a:r>
              <a:rPr lang="en-US" sz="2400" smtClean="0">
                <a:latin typeface="+mj-lt"/>
              </a:rPr>
              <a:t>đ</a:t>
            </a:r>
            <a:r>
              <a:rPr lang="vi-VN" sz="2400" smtClean="0">
                <a:latin typeface="+mj-lt"/>
              </a:rPr>
              <a:t>ơ</a:t>
            </a:r>
            <a:r>
              <a:rPr lang="en-US" sz="2400">
                <a:latin typeface="+mj-lt"/>
              </a:rPr>
              <a:t>n giá, thành tiền</a:t>
            </a:r>
            <a:r>
              <a:rPr lang="en-US" sz="2400" smtClean="0">
                <a:latin typeface="+mj-lt"/>
              </a:rPr>
              <a:t>, bảo </a:t>
            </a:r>
            <a:r>
              <a:rPr lang="en-US" sz="2400">
                <a:latin typeface="+mj-lt"/>
              </a:rPr>
              <a:t>hành)</a:t>
            </a:r>
          </a:p>
          <a:p>
            <a:pPr marL="342900" indent="-342900">
              <a:buFontTx/>
              <a:buChar char="-"/>
            </a:pPr>
            <a:r>
              <a:rPr lang="en-US" sz="2400" smtClean="0">
                <a:latin typeface="+mj-lt"/>
              </a:rPr>
              <a:t>L</a:t>
            </a:r>
            <a:r>
              <a:rPr lang="vi-VN" sz="2400" smtClean="0">
                <a:latin typeface="+mj-lt"/>
              </a:rPr>
              <a:t>ư</a:t>
            </a:r>
            <a:r>
              <a:rPr lang="en-US" sz="2400">
                <a:latin typeface="+mj-lt"/>
              </a:rPr>
              <a:t>u ý khi mua hàng </a:t>
            </a:r>
            <a:r>
              <a:rPr lang="en-US" sz="2400" smtClean="0">
                <a:latin typeface="+mj-lt"/>
              </a:rPr>
              <a:t>(</a:t>
            </a:r>
            <a:r>
              <a:rPr lang="en-US" sz="2400">
                <a:latin typeface="+mj-lt"/>
              </a:rPr>
              <a:t>C</a:t>
            </a:r>
            <a:r>
              <a:rPr lang="en-US" sz="2400" smtClean="0">
                <a:latin typeface="+mj-lt"/>
              </a:rPr>
              <a:t>hính </a:t>
            </a:r>
            <a:r>
              <a:rPr lang="en-US" sz="2400">
                <a:latin typeface="+mj-lt"/>
              </a:rPr>
              <a:t>sách đổi trả trong 7 ngày nếu có lỗi của nhà sản </a:t>
            </a:r>
            <a:r>
              <a:rPr lang="en-US" sz="2400" smtClean="0">
                <a:latin typeface="+mj-lt"/>
              </a:rPr>
              <a:t>xuất,…)</a:t>
            </a:r>
          </a:p>
          <a:p>
            <a:r>
              <a:rPr lang="en-US" sz="2400">
                <a:latin typeface="+mj-lt"/>
              </a:rPr>
              <a:t>Câu hỏi 26: Doanh thu trung bình của cửa hàng trong 1 tháng</a:t>
            </a:r>
            <a:r>
              <a:rPr lang="en-US" sz="2400" smtClean="0">
                <a:latin typeface="+mj-lt"/>
              </a:rPr>
              <a:t>?</a:t>
            </a:r>
          </a:p>
          <a:p>
            <a:r>
              <a:rPr lang="en-US" sz="2400">
                <a:latin typeface="+mj-lt"/>
              </a:rPr>
              <a:t>Trả lời:  </a:t>
            </a:r>
            <a:r>
              <a:rPr lang="en-US" sz="2400" smtClean="0">
                <a:latin typeface="+mj-lt"/>
              </a:rPr>
              <a:t>Thông th</a:t>
            </a:r>
            <a:r>
              <a:rPr lang="vi-VN" sz="2400" smtClean="0">
                <a:latin typeface="+mj-lt"/>
              </a:rPr>
              <a:t>ườn</a:t>
            </a:r>
            <a:r>
              <a:rPr lang="en-US" sz="2400">
                <a:latin typeface="+mj-lt"/>
              </a:rPr>
              <a:t>g một ngày bên mình bán tầm 1-2 sản phẩm, đôi khi không có sản phẩm nào. Trung bình một tháng tầm 20 sản phẩm. Ngoài ra bên mình còn có dịch vụ sửa chữa và bán phụ kiện điện </a:t>
            </a:r>
            <a:r>
              <a:rPr lang="en-US" sz="2400" smtClean="0">
                <a:latin typeface="+mj-lt"/>
              </a:rPr>
              <a:t>thoại.</a:t>
            </a:r>
            <a:endParaRPr lang="en-US" sz="2400">
              <a:latin typeface="+mj-lt"/>
            </a:endParaRPr>
          </a:p>
        </p:txBody>
      </p:sp>
    </p:spTree>
    <p:extLst>
      <p:ext uri="{BB962C8B-B14F-4D97-AF65-F5344CB8AC3E}">
        <p14:creationId xmlns:p14="http://schemas.microsoft.com/office/powerpoint/2010/main" val="3553792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5796" r="5796"/>
          <a:stretch>
            <a:fillRect/>
          </a:stretch>
        </p:blipFill>
        <p:spPr>
          <a:xfrm>
            <a:off x="1065212" y="63500"/>
            <a:ext cx="10896601" cy="6642100"/>
          </a:xfrm>
        </p:spPr>
      </p:pic>
    </p:spTree>
    <p:extLst>
      <p:ext uri="{BB962C8B-B14F-4D97-AF65-F5344CB8AC3E}">
        <p14:creationId xmlns:p14="http://schemas.microsoft.com/office/powerpoint/2010/main" val="364626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2400" err="1" smtClean="0"/>
              <a:t>Câu</a:t>
            </a:r>
            <a:r>
              <a:rPr lang="en-US" sz="2400"/>
              <a:t> </a:t>
            </a:r>
            <a:r>
              <a:rPr lang="en-US" sz="2400" err="1" smtClean="0"/>
              <a:t>hỏi</a:t>
            </a:r>
            <a:r>
              <a:rPr lang="en-US" sz="2400" smtClean="0"/>
              <a:t> 1: Điều </a:t>
            </a:r>
            <a:r>
              <a:rPr lang="en-US" sz="2400" err="1"/>
              <a:t>kiện</a:t>
            </a:r>
            <a:r>
              <a:rPr lang="en-US" sz="2400"/>
              <a:t>(</a:t>
            </a:r>
            <a:r>
              <a:rPr lang="en-US" sz="2400" err="1"/>
              <a:t>cơ</a:t>
            </a:r>
            <a:r>
              <a:rPr lang="en-US" sz="2400"/>
              <a:t> </a:t>
            </a:r>
            <a:r>
              <a:rPr lang="en-US" sz="2400" err="1"/>
              <a:t>chế</a:t>
            </a:r>
            <a:r>
              <a:rPr lang="en-US" sz="2400"/>
              <a:t>) </a:t>
            </a:r>
            <a:r>
              <a:rPr lang="en-US" sz="2400" err="1"/>
              <a:t>để</a:t>
            </a:r>
            <a:r>
              <a:rPr lang="en-US" sz="2400"/>
              <a:t> </a:t>
            </a:r>
            <a:r>
              <a:rPr lang="en-US" sz="2400" err="1"/>
              <a:t>nhập</a:t>
            </a:r>
            <a:r>
              <a:rPr lang="en-US" sz="2400"/>
              <a:t> </a:t>
            </a:r>
            <a:r>
              <a:rPr lang="en-US" sz="2400" err="1" smtClean="0"/>
              <a:t>hàng</a:t>
            </a:r>
            <a:r>
              <a:rPr lang="en-US" sz="2400"/>
              <a:t> </a:t>
            </a:r>
            <a:r>
              <a:rPr lang="en-US" sz="2400" err="1" smtClean="0"/>
              <a:t>của</a:t>
            </a:r>
            <a:r>
              <a:rPr lang="en-US" sz="2400"/>
              <a:t> </a:t>
            </a:r>
            <a:r>
              <a:rPr lang="en-US" sz="2400" err="1" smtClean="0"/>
              <a:t>cửa</a:t>
            </a:r>
            <a:r>
              <a:rPr lang="en-US" sz="2400"/>
              <a:t> </a:t>
            </a:r>
            <a:r>
              <a:rPr lang="en-US" sz="2400" err="1"/>
              <a:t>hàng</a:t>
            </a:r>
            <a:r>
              <a:rPr lang="en-US" sz="2400"/>
              <a:t> </a:t>
            </a:r>
            <a:r>
              <a:rPr lang="en-US" sz="2400" err="1" smtClean="0"/>
              <a:t>anh</a:t>
            </a:r>
            <a:r>
              <a:rPr lang="en-US" sz="2400" smtClean="0"/>
              <a:t> </a:t>
            </a:r>
            <a:r>
              <a:rPr lang="en-US" sz="2400" err="1" smtClean="0"/>
              <a:t>nh</a:t>
            </a:r>
            <a:r>
              <a:rPr lang="vi-VN" sz="2400" smtClean="0"/>
              <a:t>ư</a:t>
            </a:r>
            <a:r>
              <a:rPr lang="en-US" sz="2400"/>
              <a:t> </a:t>
            </a:r>
            <a:r>
              <a:rPr lang="en-US" sz="2400" err="1" smtClean="0"/>
              <a:t>thế</a:t>
            </a:r>
            <a:r>
              <a:rPr lang="en-US" sz="2400"/>
              <a:t> </a:t>
            </a:r>
            <a:r>
              <a:rPr lang="en-US" sz="2400" err="1" smtClean="0"/>
              <a:t>nào</a:t>
            </a:r>
            <a:r>
              <a:rPr lang="en-US" sz="2400" smtClean="0"/>
              <a:t>?</a:t>
            </a:r>
            <a:endParaRPr lang="en-US" sz="2400"/>
          </a:p>
        </p:txBody>
      </p:sp>
      <p:sp>
        <p:nvSpPr>
          <p:cNvPr id="14" name="Content Placeholder 13"/>
          <p:cNvSpPr>
            <a:spLocks noGrp="1"/>
          </p:cNvSpPr>
          <p:nvPr>
            <p:ph idx="1"/>
          </p:nvPr>
        </p:nvSpPr>
        <p:spPr>
          <a:xfrm>
            <a:off x="1293813" y="1524000"/>
            <a:ext cx="9601200" cy="5181600"/>
          </a:xfrm>
        </p:spPr>
        <p:txBody>
          <a:bodyPr>
            <a:normAutofit fontScale="92500"/>
          </a:bodyPr>
          <a:lstStyle/>
          <a:p>
            <a:pPr marL="0" indent="0">
              <a:buNone/>
            </a:pPr>
            <a:r>
              <a:rPr lang="en-US" err="1" smtClean="0"/>
              <a:t>Trả</a:t>
            </a:r>
            <a:r>
              <a:rPr lang="en-US"/>
              <a:t> </a:t>
            </a:r>
            <a:r>
              <a:rPr lang="en-US" err="1" smtClean="0"/>
              <a:t>lời</a:t>
            </a:r>
            <a:r>
              <a:rPr lang="en-US" smtClean="0"/>
              <a:t>: </a:t>
            </a:r>
            <a:r>
              <a:rPr lang="en-US" err="1" smtClean="0"/>
              <a:t>Th</a:t>
            </a:r>
            <a:r>
              <a:rPr lang="vi-VN" smtClean="0"/>
              <a:t>ường</a:t>
            </a:r>
            <a:r>
              <a:rPr lang="en-US"/>
              <a:t> </a:t>
            </a:r>
            <a:r>
              <a:rPr lang="en-US" err="1" smtClean="0"/>
              <a:t>thì</a:t>
            </a:r>
            <a:r>
              <a:rPr lang="en-US"/>
              <a:t> </a:t>
            </a:r>
            <a:r>
              <a:rPr lang="en-US" err="1" smtClean="0"/>
              <a:t>bên</a:t>
            </a:r>
            <a:r>
              <a:rPr lang="en-US"/>
              <a:t> </a:t>
            </a:r>
            <a:r>
              <a:rPr lang="en-US" err="1" smtClean="0"/>
              <a:t>mình</a:t>
            </a:r>
            <a:r>
              <a:rPr lang="en-US"/>
              <a:t> </a:t>
            </a:r>
            <a:r>
              <a:rPr lang="en-US" err="1" smtClean="0"/>
              <a:t>sẽ</a:t>
            </a:r>
            <a:r>
              <a:rPr lang="en-US"/>
              <a:t> </a:t>
            </a:r>
            <a:r>
              <a:rPr lang="en-US" err="1" smtClean="0"/>
              <a:t>nhập</a:t>
            </a:r>
            <a:r>
              <a:rPr lang="en-US"/>
              <a:t> </a:t>
            </a:r>
            <a:r>
              <a:rPr lang="en-US" err="1" smtClean="0"/>
              <a:t>hàng</a:t>
            </a:r>
            <a:r>
              <a:rPr lang="en-US" smtClean="0"/>
              <a:t> </a:t>
            </a:r>
            <a:r>
              <a:rPr lang="en-US" err="1" smtClean="0"/>
              <a:t>theo</a:t>
            </a:r>
            <a:r>
              <a:rPr lang="en-US"/>
              <a:t> quý.Một quý nhập 100 sản phẩm, nguồn hàng xách tay bên </a:t>
            </a:r>
            <a:r>
              <a:rPr lang="en-US" smtClean="0"/>
              <a:t>Mỹ, </a:t>
            </a:r>
            <a:r>
              <a:rPr lang="en-US"/>
              <a:t>Hàn Quốc, Hong </a:t>
            </a:r>
            <a:r>
              <a:rPr lang="en-US" smtClean="0"/>
              <a:t>Kong </a:t>
            </a:r>
            <a:r>
              <a:rPr lang="en-US"/>
              <a:t>hoặc Nhật Bản</a:t>
            </a:r>
            <a:endParaRPr lang="en-US" smtClean="0"/>
          </a:p>
          <a:p>
            <a:pPr marL="0" indent="0">
              <a:buNone/>
            </a:pPr>
            <a:r>
              <a:rPr lang="en-US" err="1" smtClean="0"/>
              <a:t>Nh</a:t>
            </a:r>
            <a:r>
              <a:rPr lang="vi-VN" smtClean="0"/>
              <a:t>ư</a:t>
            </a:r>
            <a:r>
              <a:rPr lang="en-US"/>
              <a:t>ng </a:t>
            </a:r>
            <a:r>
              <a:rPr lang="en-US" err="1" smtClean="0"/>
              <a:t>nếu</a:t>
            </a:r>
            <a:r>
              <a:rPr lang="en-US"/>
              <a:t> </a:t>
            </a:r>
            <a:r>
              <a:rPr lang="en-US" err="1" smtClean="0"/>
              <a:t>có</a:t>
            </a:r>
            <a:r>
              <a:rPr lang="en-US"/>
              <a:t> </a:t>
            </a:r>
            <a:r>
              <a:rPr lang="en-US" err="1" smtClean="0"/>
              <a:t>sản</a:t>
            </a:r>
            <a:r>
              <a:rPr lang="en-US"/>
              <a:t> </a:t>
            </a:r>
            <a:r>
              <a:rPr lang="en-US" err="1" smtClean="0"/>
              <a:t>phẩm</a:t>
            </a:r>
            <a:r>
              <a:rPr lang="en-US"/>
              <a:t> </a:t>
            </a:r>
            <a:r>
              <a:rPr lang="en-US" err="1" smtClean="0"/>
              <a:t>nào</a:t>
            </a:r>
            <a:r>
              <a:rPr lang="en-US"/>
              <a:t> </a:t>
            </a:r>
            <a:r>
              <a:rPr lang="en-US" err="1" smtClean="0"/>
              <a:t>bán</a:t>
            </a:r>
            <a:r>
              <a:rPr lang="en-US"/>
              <a:t> </a:t>
            </a:r>
            <a:r>
              <a:rPr lang="en-US" err="1" smtClean="0"/>
              <a:t>hết</a:t>
            </a:r>
            <a:r>
              <a:rPr lang="en-US" smtClean="0"/>
              <a:t> </a:t>
            </a:r>
            <a:r>
              <a:rPr lang="en-US" err="1" smtClean="0"/>
              <a:t>tr</a:t>
            </a:r>
            <a:r>
              <a:rPr lang="vi-VN" smtClean="0"/>
              <a:t>ước</a:t>
            </a:r>
            <a:r>
              <a:rPr lang="en-US"/>
              <a:t> </a:t>
            </a:r>
            <a:r>
              <a:rPr lang="en-US" err="1" smtClean="0"/>
              <a:t>thời</a:t>
            </a:r>
            <a:r>
              <a:rPr lang="en-US" smtClean="0"/>
              <a:t> </a:t>
            </a:r>
            <a:r>
              <a:rPr lang="en-US" err="1" smtClean="0"/>
              <a:t>gian</a:t>
            </a:r>
            <a:r>
              <a:rPr lang="en-US"/>
              <a:t> </a:t>
            </a:r>
            <a:r>
              <a:rPr lang="en-US" err="1" smtClean="0"/>
              <a:t>nhập</a:t>
            </a:r>
            <a:r>
              <a:rPr lang="en-US"/>
              <a:t> </a:t>
            </a:r>
            <a:r>
              <a:rPr lang="en-US" err="1" smtClean="0"/>
              <a:t>hàng</a:t>
            </a:r>
            <a:r>
              <a:rPr lang="en-US"/>
              <a:t> </a:t>
            </a:r>
            <a:r>
              <a:rPr lang="en-US" err="1" smtClean="0"/>
              <a:t>mới</a:t>
            </a:r>
            <a:r>
              <a:rPr lang="en-US"/>
              <a:t> </a:t>
            </a:r>
            <a:r>
              <a:rPr lang="en-US" err="1" smtClean="0"/>
              <a:t>hoặc</a:t>
            </a:r>
            <a:r>
              <a:rPr lang="en-US"/>
              <a:t> </a:t>
            </a:r>
            <a:r>
              <a:rPr lang="en-US" err="1" smtClean="0"/>
              <a:t>có</a:t>
            </a:r>
            <a:r>
              <a:rPr lang="en-US"/>
              <a:t> </a:t>
            </a:r>
            <a:r>
              <a:rPr lang="en-US" err="1" smtClean="0"/>
              <a:t>yêu</a:t>
            </a:r>
            <a:r>
              <a:rPr lang="en-US"/>
              <a:t> </a:t>
            </a:r>
            <a:r>
              <a:rPr lang="en-US" err="1" smtClean="0"/>
              <a:t>cầu</a:t>
            </a:r>
            <a:r>
              <a:rPr lang="en-US"/>
              <a:t> </a:t>
            </a:r>
            <a:r>
              <a:rPr lang="en-US" err="1" smtClean="0"/>
              <a:t>từ</a:t>
            </a:r>
            <a:r>
              <a:rPr lang="en-US"/>
              <a:t> </a:t>
            </a:r>
            <a:r>
              <a:rPr lang="en-US" err="1" smtClean="0"/>
              <a:t>khách</a:t>
            </a:r>
            <a:r>
              <a:rPr lang="en-US"/>
              <a:t> </a:t>
            </a:r>
            <a:r>
              <a:rPr lang="en-US" err="1" smtClean="0"/>
              <a:t>hàng</a:t>
            </a:r>
            <a:r>
              <a:rPr lang="en-US"/>
              <a:t> </a:t>
            </a:r>
            <a:r>
              <a:rPr lang="en-US" err="1" smtClean="0"/>
              <a:t>mà</a:t>
            </a:r>
            <a:r>
              <a:rPr lang="en-US"/>
              <a:t> </a:t>
            </a:r>
            <a:r>
              <a:rPr lang="en-US" err="1" smtClean="0"/>
              <a:t>hàng</a:t>
            </a:r>
            <a:r>
              <a:rPr lang="en-US" smtClean="0"/>
              <a:t> </a:t>
            </a:r>
            <a:r>
              <a:rPr lang="en-US" err="1" smtClean="0"/>
              <a:t>trong</a:t>
            </a:r>
            <a:r>
              <a:rPr lang="en-US" smtClean="0"/>
              <a:t> </a:t>
            </a:r>
            <a:r>
              <a:rPr lang="en-US" err="1" smtClean="0"/>
              <a:t>kho</a:t>
            </a:r>
            <a:r>
              <a:rPr lang="en-US"/>
              <a:t> </a:t>
            </a:r>
            <a:r>
              <a:rPr lang="en-US" err="1" smtClean="0"/>
              <a:t>không</a:t>
            </a:r>
            <a:r>
              <a:rPr lang="en-US"/>
              <a:t> </a:t>
            </a:r>
            <a:r>
              <a:rPr lang="en-US" err="1" smtClean="0"/>
              <a:t>đủ</a:t>
            </a:r>
            <a:r>
              <a:rPr lang="en-US"/>
              <a:t> </a:t>
            </a:r>
            <a:r>
              <a:rPr lang="en-US" err="1" smtClean="0"/>
              <a:t>để</a:t>
            </a:r>
            <a:r>
              <a:rPr lang="en-US" smtClean="0"/>
              <a:t> </a:t>
            </a:r>
            <a:r>
              <a:rPr lang="en-US" err="1" smtClean="0"/>
              <a:t>cung</a:t>
            </a:r>
            <a:r>
              <a:rPr lang="en-US"/>
              <a:t> </a:t>
            </a:r>
            <a:r>
              <a:rPr lang="en-US" err="1" smtClean="0"/>
              <a:t>cấp</a:t>
            </a:r>
            <a:r>
              <a:rPr lang="en-US" smtClean="0"/>
              <a:t>(</a:t>
            </a:r>
            <a:r>
              <a:rPr lang="en-US" err="1" smtClean="0"/>
              <a:t>hoặc</a:t>
            </a:r>
            <a:r>
              <a:rPr lang="en-US"/>
              <a:t> </a:t>
            </a:r>
            <a:r>
              <a:rPr lang="en-US" err="1" smtClean="0"/>
              <a:t>không</a:t>
            </a:r>
            <a:r>
              <a:rPr lang="en-US"/>
              <a:t> </a:t>
            </a:r>
            <a:r>
              <a:rPr lang="en-US" err="1" smtClean="0"/>
              <a:t>có</a:t>
            </a:r>
            <a:r>
              <a:rPr lang="en-US"/>
              <a:t>) </a:t>
            </a:r>
            <a:r>
              <a:rPr lang="en-US" err="1" smtClean="0"/>
              <a:t>thì</a:t>
            </a:r>
            <a:r>
              <a:rPr lang="en-US"/>
              <a:t> </a:t>
            </a:r>
            <a:r>
              <a:rPr lang="en-US" err="1" smtClean="0"/>
              <a:t>cửa</a:t>
            </a:r>
            <a:r>
              <a:rPr lang="en-US"/>
              <a:t> </a:t>
            </a:r>
            <a:r>
              <a:rPr lang="en-US" err="1" smtClean="0"/>
              <a:t>hàng</a:t>
            </a:r>
            <a:r>
              <a:rPr lang="en-US"/>
              <a:t> </a:t>
            </a:r>
            <a:r>
              <a:rPr lang="en-US" err="1" smtClean="0"/>
              <a:t>sẽ</a:t>
            </a:r>
            <a:r>
              <a:rPr lang="en-US" smtClean="0"/>
              <a:t> </a:t>
            </a:r>
            <a:r>
              <a:rPr lang="en-US" err="1" smtClean="0"/>
              <a:t>xem</a:t>
            </a:r>
            <a:r>
              <a:rPr lang="en-US"/>
              <a:t> </a:t>
            </a:r>
            <a:r>
              <a:rPr lang="en-US" err="1" smtClean="0"/>
              <a:t>xét</a:t>
            </a:r>
            <a:r>
              <a:rPr lang="en-US"/>
              <a:t> </a:t>
            </a:r>
            <a:r>
              <a:rPr lang="en-US" err="1" smtClean="0"/>
              <a:t>để</a:t>
            </a:r>
            <a:r>
              <a:rPr lang="en-US"/>
              <a:t> </a:t>
            </a:r>
            <a:r>
              <a:rPr lang="en-US" err="1" smtClean="0"/>
              <a:t>nhập</a:t>
            </a:r>
            <a:r>
              <a:rPr lang="en-US"/>
              <a:t> </a:t>
            </a:r>
            <a:r>
              <a:rPr lang="en-US" smtClean="0"/>
              <a:t>thêm </a:t>
            </a:r>
            <a:r>
              <a:rPr lang="en-US" err="1" smtClean="0"/>
              <a:t>sản</a:t>
            </a:r>
            <a:r>
              <a:rPr lang="en-US"/>
              <a:t> </a:t>
            </a:r>
            <a:r>
              <a:rPr lang="en-US" err="1" smtClean="0"/>
              <a:t>phẩm</a:t>
            </a:r>
            <a:r>
              <a:rPr lang="en-US"/>
              <a:t> </a:t>
            </a:r>
            <a:r>
              <a:rPr lang="en-US" err="1" smtClean="0"/>
              <a:t>đó</a:t>
            </a:r>
            <a:r>
              <a:rPr lang="en-US" smtClean="0"/>
              <a:t>.</a:t>
            </a:r>
          </a:p>
          <a:p>
            <a:pPr marL="0" indent="0">
              <a:buNone/>
            </a:pPr>
            <a:r>
              <a:rPr lang="en-US" err="1" smtClean="0"/>
              <a:t>Câu</a:t>
            </a:r>
            <a:r>
              <a:rPr lang="en-US"/>
              <a:t> </a:t>
            </a:r>
            <a:r>
              <a:rPr lang="en-US" err="1" smtClean="0"/>
              <a:t>hỏi</a:t>
            </a:r>
            <a:r>
              <a:rPr lang="en-US" smtClean="0"/>
              <a:t> 2</a:t>
            </a:r>
            <a:r>
              <a:rPr lang="en-US"/>
              <a:t>: </a:t>
            </a:r>
            <a:r>
              <a:rPr lang="en-US" err="1" smtClean="0"/>
              <a:t>Với</a:t>
            </a:r>
            <a:r>
              <a:rPr lang="en-US"/>
              <a:t> </a:t>
            </a:r>
            <a:r>
              <a:rPr lang="en-US" err="1" smtClean="0"/>
              <a:t>những</a:t>
            </a:r>
            <a:r>
              <a:rPr lang="en-US"/>
              <a:t> </a:t>
            </a:r>
            <a:r>
              <a:rPr lang="en-US" err="1" smtClean="0"/>
              <a:t>mặt</a:t>
            </a:r>
            <a:r>
              <a:rPr lang="en-US"/>
              <a:t> </a:t>
            </a:r>
            <a:r>
              <a:rPr lang="en-US" err="1" smtClean="0"/>
              <a:t>hàng</a:t>
            </a:r>
            <a:r>
              <a:rPr lang="en-US"/>
              <a:t> </a:t>
            </a:r>
            <a:r>
              <a:rPr lang="en-US" err="1" smtClean="0"/>
              <a:t>bên</a:t>
            </a:r>
            <a:r>
              <a:rPr lang="en-US" smtClean="0"/>
              <a:t> </a:t>
            </a:r>
            <a:r>
              <a:rPr lang="en-US" err="1" smtClean="0"/>
              <a:t>anh</a:t>
            </a:r>
            <a:r>
              <a:rPr lang="en-US" smtClean="0"/>
              <a:t> l</a:t>
            </a:r>
            <a:r>
              <a:rPr lang="vi-VN" smtClean="0"/>
              <a:t>ư</a:t>
            </a:r>
            <a:r>
              <a:rPr lang="en-US"/>
              <a:t>u </a:t>
            </a:r>
            <a:r>
              <a:rPr lang="en-US" err="1" smtClean="0"/>
              <a:t>những</a:t>
            </a:r>
            <a:r>
              <a:rPr lang="en-US"/>
              <a:t> </a:t>
            </a:r>
            <a:r>
              <a:rPr lang="en-US" err="1" smtClean="0"/>
              <a:t>thông</a:t>
            </a:r>
            <a:r>
              <a:rPr lang="en-US" smtClean="0"/>
              <a:t> </a:t>
            </a:r>
            <a:r>
              <a:rPr lang="en-US"/>
              <a:t>tin </a:t>
            </a:r>
            <a:r>
              <a:rPr lang="en-US" err="1" smtClean="0"/>
              <a:t>gì</a:t>
            </a:r>
            <a:r>
              <a:rPr lang="en-US" smtClean="0"/>
              <a:t>?</a:t>
            </a:r>
          </a:p>
          <a:p>
            <a:pPr marL="0" indent="0">
              <a:buNone/>
            </a:pPr>
            <a:r>
              <a:rPr lang="en-US" err="1" smtClean="0"/>
              <a:t>Trả</a:t>
            </a:r>
            <a:r>
              <a:rPr lang="en-US"/>
              <a:t> </a:t>
            </a:r>
            <a:r>
              <a:rPr lang="en-US" err="1" smtClean="0"/>
              <a:t>lời</a:t>
            </a:r>
            <a:r>
              <a:rPr lang="en-US"/>
              <a:t>: </a:t>
            </a:r>
            <a:r>
              <a:rPr lang="en-US" err="1" smtClean="0"/>
              <a:t>Mỗi</a:t>
            </a:r>
            <a:r>
              <a:rPr lang="en-US"/>
              <a:t> </a:t>
            </a:r>
            <a:r>
              <a:rPr lang="en-US" err="1" smtClean="0"/>
              <a:t>sản</a:t>
            </a:r>
            <a:r>
              <a:rPr lang="en-US"/>
              <a:t> </a:t>
            </a:r>
            <a:r>
              <a:rPr lang="en-US" err="1" smtClean="0"/>
              <a:t>phẩm</a:t>
            </a:r>
            <a:r>
              <a:rPr lang="en-US"/>
              <a:t> </a:t>
            </a:r>
            <a:r>
              <a:rPr lang="en-US" err="1" smtClean="0"/>
              <a:t>cửa</a:t>
            </a:r>
            <a:r>
              <a:rPr lang="en-US"/>
              <a:t> </a:t>
            </a:r>
            <a:r>
              <a:rPr lang="en-US" err="1" smtClean="0"/>
              <a:t>hàng</a:t>
            </a:r>
            <a:r>
              <a:rPr lang="en-US"/>
              <a:t> </a:t>
            </a:r>
            <a:r>
              <a:rPr lang="en-US" err="1" smtClean="0"/>
              <a:t>mình</a:t>
            </a:r>
            <a:r>
              <a:rPr lang="en-US" smtClean="0"/>
              <a:t> l</a:t>
            </a:r>
            <a:r>
              <a:rPr lang="vi-VN" smtClean="0"/>
              <a:t>ư</a:t>
            </a:r>
            <a:r>
              <a:rPr lang="en-US"/>
              <a:t>u </a:t>
            </a:r>
            <a:r>
              <a:rPr lang="en-US" err="1" smtClean="0"/>
              <a:t>các</a:t>
            </a:r>
            <a:r>
              <a:rPr lang="en-US"/>
              <a:t> </a:t>
            </a:r>
            <a:r>
              <a:rPr lang="en-US" err="1" smtClean="0"/>
              <a:t>thông</a:t>
            </a:r>
            <a:r>
              <a:rPr lang="en-US" smtClean="0"/>
              <a:t> tin</a:t>
            </a:r>
          </a:p>
          <a:p>
            <a:pPr marL="0" indent="0">
              <a:buNone/>
            </a:pPr>
            <a:r>
              <a:rPr lang="en-US" err="1" smtClean="0"/>
              <a:t>Mã</a:t>
            </a:r>
            <a:r>
              <a:rPr lang="en-US"/>
              <a:t> </a:t>
            </a:r>
            <a:r>
              <a:rPr lang="en-US" err="1" smtClean="0"/>
              <a:t>sản</a:t>
            </a:r>
            <a:r>
              <a:rPr lang="en-US"/>
              <a:t> </a:t>
            </a:r>
            <a:r>
              <a:rPr lang="en-US" err="1" smtClean="0"/>
              <a:t>phẩm,tên</a:t>
            </a:r>
            <a:r>
              <a:rPr lang="en-US" smtClean="0"/>
              <a:t> </a:t>
            </a:r>
            <a:r>
              <a:rPr lang="en-US" err="1" smtClean="0"/>
              <a:t>sản</a:t>
            </a:r>
            <a:r>
              <a:rPr lang="en-US"/>
              <a:t> </a:t>
            </a:r>
            <a:r>
              <a:rPr lang="en-US"/>
              <a:t>phẩm,hãng </a:t>
            </a:r>
            <a:r>
              <a:rPr lang="en-US" err="1" smtClean="0"/>
              <a:t>sản</a:t>
            </a:r>
            <a:r>
              <a:rPr lang="en-US"/>
              <a:t> </a:t>
            </a:r>
            <a:r>
              <a:rPr lang="en-US" err="1" smtClean="0"/>
              <a:t>xuất,giá</a:t>
            </a:r>
            <a:r>
              <a:rPr lang="en-US"/>
              <a:t> </a:t>
            </a:r>
            <a:r>
              <a:rPr lang="en-US" err="1" smtClean="0"/>
              <a:t>bán,giá</a:t>
            </a:r>
            <a:r>
              <a:rPr lang="en-US"/>
              <a:t> </a:t>
            </a:r>
            <a:r>
              <a:rPr lang="en-US" err="1" smtClean="0"/>
              <a:t>nhập,kích</a:t>
            </a:r>
            <a:r>
              <a:rPr lang="en-US" smtClean="0"/>
              <a:t> </a:t>
            </a:r>
            <a:r>
              <a:rPr lang="en-US" err="1" smtClean="0"/>
              <a:t>th</a:t>
            </a:r>
            <a:r>
              <a:rPr lang="vi-VN" smtClean="0"/>
              <a:t>ước</a:t>
            </a:r>
            <a:r>
              <a:rPr lang="en-US" smtClean="0"/>
              <a:t>,</a:t>
            </a:r>
            <a:r>
              <a:rPr lang="en-US" err="1" smtClean="0"/>
              <a:t>kiểu</a:t>
            </a:r>
            <a:r>
              <a:rPr lang="en-US"/>
              <a:t> </a:t>
            </a:r>
            <a:r>
              <a:rPr lang="en-US" err="1" smtClean="0"/>
              <a:t>dáng,ram,cpu,camera</a:t>
            </a:r>
            <a:r>
              <a:rPr lang="en-US"/>
              <a:t> </a:t>
            </a:r>
            <a:r>
              <a:rPr lang="en-US" err="1" smtClean="0"/>
              <a:t>chính,camera</a:t>
            </a:r>
            <a:r>
              <a:rPr lang="en-US"/>
              <a:t> </a:t>
            </a:r>
            <a:r>
              <a:rPr lang="en-US" err="1" smtClean="0"/>
              <a:t>phụ,pin,thời</a:t>
            </a:r>
            <a:r>
              <a:rPr lang="en-US" smtClean="0"/>
              <a:t> </a:t>
            </a:r>
            <a:r>
              <a:rPr lang="en-US" err="1" smtClean="0"/>
              <a:t>gian</a:t>
            </a:r>
            <a:r>
              <a:rPr lang="en-US"/>
              <a:t> </a:t>
            </a:r>
            <a:r>
              <a:rPr lang="en-US" err="1" smtClean="0"/>
              <a:t>bảo</a:t>
            </a:r>
            <a:r>
              <a:rPr lang="en-US"/>
              <a:t> </a:t>
            </a:r>
            <a:r>
              <a:rPr lang="en-US" err="1" smtClean="0"/>
              <a:t>hành,hệ</a:t>
            </a:r>
            <a:r>
              <a:rPr lang="en-US"/>
              <a:t> </a:t>
            </a:r>
            <a:r>
              <a:rPr lang="en-US" err="1" smtClean="0"/>
              <a:t>điều</a:t>
            </a:r>
            <a:r>
              <a:rPr lang="en-US"/>
              <a:t> </a:t>
            </a:r>
            <a:r>
              <a:rPr lang="en-US" err="1" smtClean="0"/>
              <a:t>hành,màn</a:t>
            </a:r>
            <a:r>
              <a:rPr lang="en-US"/>
              <a:t> </a:t>
            </a:r>
            <a:r>
              <a:rPr lang="en-US" err="1" smtClean="0"/>
              <a:t>hình,trọng</a:t>
            </a:r>
            <a:r>
              <a:rPr lang="en-US" smtClean="0"/>
              <a:t> l</a:t>
            </a:r>
            <a:r>
              <a:rPr lang="vi-VN" smtClean="0"/>
              <a:t>ượng</a:t>
            </a:r>
            <a:endParaRPr lang="en-US" smtClean="0"/>
          </a:p>
          <a:p>
            <a:pPr marL="0" indent="0">
              <a:buNone/>
            </a:pPr>
            <a:r>
              <a:rPr lang="en-US"/>
              <a:t>Cách đánh mã hàng: </a:t>
            </a:r>
            <a:r>
              <a:rPr lang="en-US" smtClean="0"/>
              <a:t>Tên hãng </a:t>
            </a:r>
            <a:r>
              <a:rPr lang="en-US"/>
              <a:t>viết tắt + mã đời </a:t>
            </a:r>
            <a:r>
              <a:rPr lang="en-US" smtClean="0"/>
              <a:t>máy</a:t>
            </a:r>
          </a:p>
          <a:p>
            <a:pPr marL="0" indent="0">
              <a:buNone/>
            </a:pPr>
            <a:r>
              <a:rPr lang="en-US"/>
              <a:t>Ví dụ : Sony M4 mã hàng:SN-E2312, Samsung coreprime mã </a:t>
            </a:r>
            <a:r>
              <a:rPr lang="en-US" smtClean="0"/>
              <a:t>SS-G360H</a:t>
            </a:r>
            <a:endParaRPr lang="en-US"/>
          </a:p>
          <a:p>
            <a:pPr marL="0" indent="0">
              <a:buNone/>
            </a:pPr>
            <a:endParaRPr lang="en-US"/>
          </a:p>
        </p:txBody>
      </p:sp>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a:t>Câu hỏi 3</a:t>
            </a:r>
            <a:r>
              <a:rPr lang="en-US" sz="2400" smtClean="0"/>
              <a:t>: Anh </a:t>
            </a:r>
            <a:r>
              <a:rPr lang="en-US" sz="2400"/>
              <a:t>căn cứ vào đâu để xác định thời điểm nhập hàng </a:t>
            </a:r>
            <a:r>
              <a:rPr lang="en-US" sz="2400" smtClean="0"/>
              <a:t>số l</a:t>
            </a:r>
            <a:r>
              <a:rPr lang="vi-VN" sz="2400" smtClean="0"/>
              <a:t>ượng</a:t>
            </a:r>
            <a:r>
              <a:rPr lang="en-US" sz="2400"/>
              <a:t> </a:t>
            </a:r>
            <a:r>
              <a:rPr lang="en-US" sz="2400" smtClean="0"/>
              <a:t>của đ</a:t>
            </a:r>
            <a:r>
              <a:rPr lang="vi-VN" sz="2400" smtClean="0"/>
              <a:t>ơ</a:t>
            </a:r>
            <a:r>
              <a:rPr lang="en-US" sz="2400"/>
              <a:t>n hàng</a:t>
            </a:r>
          </a:p>
        </p:txBody>
      </p:sp>
      <p:sp>
        <p:nvSpPr>
          <p:cNvPr id="3" name="Content Placeholder 2"/>
          <p:cNvSpPr>
            <a:spLocks noGrp="1"/>
          </p:cNvSpPr>
          <p:nvPr>
            <p:ph idx="1"/>
          </p:nvPr>
        </p:nvSpPr>
        <p:spPr/>
        <p:txBody>
          <a:bodyPr/>
          <a:lstStyle/>
          <a:p>
            <a:pPr marL="0" indent="0">
              <a:buNone/>
            </a:pPr>
            <a:r>
              <a:rPr lang="en-US"/>
              <a:t>Trả lời: Cẳn cứ vào </a:t>
            </a:r>
            <a:r>
              <a:rPr lang="en-US" smtClean="0"/>
              <a:t>số l</a:t>
            </a:r>
            <a:r>
              <a:rPr lang="vi-VN" smtClean="0"/>
              <a:t>ượng</a:t>
            </a:r>
            <a:r>
              <a:rPr lang="en-US"/>
              <a:t> hàng còn tồn trong kho và </a:t>
            </a:r>
            <a:r>
              <a:rPr lang="en-US" smtClean="0"/>
              <a:t>số l</a:t>
            </a:r>
            <a:r>
              <a:rPr lang="vi-VN" smtClean="0"/>
              <a:t>ượng</a:t>
            </a:r>
            <a:r>
              <a:rPr lang="en-US"/>
              <a:t> sản phẩm </a:t>
            </a:r>
            <a:r>
              <a:rPr lang="en-US" smtClean="0"/>
              <a:t>đ</a:t>
            </a:r>
            <a:r>
              <a:rPr lang="vi-VN" smtClean="0"/>
              <a:t>ược</a:t>
            </a:r>
            <a:r>
              <a:rPr lang="en-US"/>
              <a:t> bán ra.Nếu hàng trong kho có </a:t>
            </a:r>
            <a:r>
              <a:rPr lang="en-US" smtClean="0"/>
              <a:t>số l</a:t>
            </a:r>
            <a:r>
              <a:rPr lang="vi-VN" smtClean="0"/>
              <a:t>ượng</a:t>
            </a:r>
            <a:r>
              <a:rPr lang="en-US" smtClean="0"/>
              <a:t> d</a:t>
            </a:r>
            <a:r>
              <a:rPr lang="vi-VN" smtClean="0"/>
              <a:t>ướ</a:t>
            </a:r>
            <a:r>
              <a:rPr lang="en-US"/>
              <a:t>i 100sp thì bên mình sẽ lên kế hoạch nhập </a:t>
            </a:r>
            <a:r>
              <a:rPr lang="en-US" smtClean="0"/>
              <a:t>hàng</a:t>
            </a:r>
          </a:p>
          <a:p>
            <a:pPr marL="0" indent="0">
              <a:buNone/>
            </a:pPr>
            <a:r>
              <a:rPr lang="en-US"/>
              <a:t>Câu hỏi 4: Khi đi nhập hàng có phải báo </a:t>
            </a:r>
            <a:r>
              <a:rPr lang="en-US" smtClean="0"/>
              <a:t>cáo hay </a:t>
            </a:r>
            <a:r>
              <a:rPr lang="en-US"/>
              <a:t>ghi chép </a:t>
            </a:r>
            <a:r>
              <a:rPr lang="en-US" smtClean="0"/>
              <a:t>vào sổ không</a:t>
            </a:r>
            <a:r>
              <a:rPr lang="en-US"/>
              <a:t>? </a:t>
            </a:r>
            <a:r>
              <a:rPr lang="en-US" smtClean="0"/>
              <a:t>Ghi chép </a:t>
            </a:r>
            <a:r>
              <a:rPr lang="en-US"/>
              <a:t>những thông tin gì</a:t>
            </a:r>
            <a:r>
              <a:rPr lang="en-US" smtClean="0"/>
              <a:t>?</a:t>
            </a:r>
          </a:p>
          <a:p>
            <a:pPr marL="0" indent="0">
              <a:buNone/>
            </a:pPr>
            <a:r>
              <a:rPr lang="en-US"/>
              <a:t>Trả lời: Khi nhập hàng thì mình sẽ mang theo sổ ghi chép hàng hoá nhập.Trong sổ mình ghi mã lô hàng</a:t>
            </a:r>
            <a:r>
              <a:rPr lang="en-US" smtClean="0"/>
              <a:t>, mã </a:t>
            </a:r>
            <a:r>
              <a:rPr lang="en-US"/>
              <a:t>sản </a:t>
            </a:r>
            <a:r>
              <a:rPr lang="en-US" smtClean="0"/>
              <a:t>phẩm, số l</a:t>
            </a:r>
            <a:r>
              <a:rPr lang="vi-VN" smtClean="0"/>
              <a:t>ượng</a:t>
            </a:r>
            <a:r>
              <a:rPr lang="en-US" smtClean="0"/>
              <a:t>, ngày </a:t>
            </a:r>
            <a:r>
              <a:rPr lang="en-US"/>
              <a:t>nhập</a:t>
            </a:r>
            <a:r>
              <a:rPr lang="en-US" smtClean="0"/>
              <a:t>, nhà </a:t>
            </a:r>
            <a:r>
              <a:rPr lang="en-US"/>
              <a:t>cung </a:t>
            </a:r>
            <a:r>
              <a:rPr lang="en-US" smtClean="0"/>
              <a:t>cấp, ng</a:t>
            </a:r>
            <a:r>
              <a:rPr lang="vi-VN" smtClean="0"/>
              <a:t>ười</a:t>
            </a:r>
            <a:r>
              <a:rPr lang="en-US"/>
              <a:t> nhập</a:t>
            </a:r>
            <a:r>
              <a:rPr lang="en-US" smtClean="0"/>
              <a:t>, giá nhập, tên ng</a:t>
            </a:r>
            <a:r>
              <a:rPr lang="vi-VN" smtClean="0"/>
              <a:t>ười</a:t>
            </a:r>
            <a:r>
              <a:rPr lang="en-US"/>
              <a:t> đại diện nhà sx</a:t>
            </a:r>
            <a:r>
              <a:rPr lang="en-US" smtClean="0"/>
              <a:t>, thành </a:t>
            </a:r>
            <a:r>
              <a:rPr lang="en-US"/>
              <a:t>tiền</a:t>
            </a:r>
          </a:p>
        </p:txBody>
      </p:sp>
    </p:spTree>
    <p:extLst>
      <p:ext uri="{BB962C8B-B14F-4D97-AF65-F5344CB8AC3E}">
        <p14:creationId xmlns:p14="http://schemas.microsoft.com/office/powerpoint/2010/main" val="158567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a:t>Câu hỏi 5: Nếu hàng nhập về bị lỗi có </a:t>
            </a:r>
            <a:r>
              <a:rPr lang="en-US" sz="2400" smtClean="0"/>
              <a:t>đ</a:t>
            </a:r>
            <a:r>
              <a:rPr lang="vi-VN" sz="2400" smtClean="0"/>
              <a:t>ược</a:t>
            </a:r>
            <a:r>
              <a:rPr lang="en-US" sz="2400"/>
              <a:t> đổi trả không? Nếu có thì hình thức đổi </a:t>
            </a:r>
            <a:r>
              <a:rPr lang="en-US" sz="2400" smtClean="0"/>
              <a:t>trả nh</a:t>
            </a:r>
            <a:r>
              <a:rPr lang="vi-VN" sz="2400" smtClean="0"/>
              <a:t>ư</a:t>
            </a:r>
            <a:r>
              <a:rPr lang="en-US" sz="2400"/>
              <a:t> thế </a:t>
            </a:r>
            <a:r>
              <a:rPr lang="en-US" sz="2400" smtClean="0"/>
              <a:t>nào?</a:t>
            </a:r>
            <a:endParaRPr lang="en-US" sz="2400"/>
          </a:p>
        </p:txBody>
      </p:sp>
      <p:sp>
        <p:nvSpPr>
          <p:cNvPr id="5" name="Content Placeholder 4"/>
          <p:cNvSpPr>
            <a:spLocks noGrp="1"/>
          </p:cNvSpPr>
          <p:nvPr>
            <p:ph sz="half" idx="1"/>
          </p:nvPr>
        </p:nvSpPr>
        <p:spPr>
          <a:xfrm>
            <a:off x="1293811" y="1676400"/>
            <a:ext cx="9601201" cy="4495800"/>
          </a:xfrm>
        </p:spPr>
        <p:txBody>
          <a:bodyPr/>
          <a:lstStyle/>
          <a:p>
            <a:pPr marL="0" indent="0">
              <a:buNone/>
            </a:pPr>
            <a:r>
              <a:rPr lang="en-US"/>
              <a:t>Trả lời: Nếu hàng nhập về không đạt yêu cầu hoặc không đúng thoả thuận thì bên mình sẽ yêu cầu nhà cung cấp đổi trả </a:t>
            </a:r>
            <a:r>
              <a:rPr lang="en-US" smtClean="0"/>
              <a:t>hàng</a:t>
            </a:r>
          </a:p>
          <a:p>
            <a:pPr marL="0" indent="0">
              <a:buNone/>
            </a:pPr>
            <a:r>
              <a:rPr lang="en-US"/>
              <a:t>Câu hỏi 6: Quy trình </a:t>
            </a:r>
            <a:r>
              <a:rPr lang="en-US" smtClean="0"/>
              <a:t>đ</a:t>
            </a:r>
            <a:r>
              <a:rPr lang="vi-VN" smtClean="0"/>
              <a:t>ư</a:t>
            </a:r>
            <a:r>
              <a:rPr lang="en-US"/>
              <a:t>a hàng vào </a:t>
            </a:r>
            <a:r>
              <a:rPr lang="en-US" smtClean="0"/>
              <a:t>kho,quầy nh</a:t>
            </a:r>
            <a:r>
              <a:rPr lang="vi-VN" smtClean="0"/>
              <a:t>ư</a:t>
            </a:r>
            <a:r>
              <a:rPr lang="en-US"/>
              <a:t> thế </a:t>
            </a:r>
            <a:r>
              <a:rPr lang="en-US" smtClean="0"/>
              <a:t>nào?</a:t>
            </a:r>
          </a:p>
          <a:p>
            <a:pPr marL="0" indent="0">
              <a:buNone/>
            </a:pPr>
            <a:r>
              <a:rPr lang="en-US"/>
              <a:t>Trả lời</a:t>
            </a:r>
            <a:r>
              <a:rPr lang="en-US" smtClean="0"/>
              <a:t>:</a:t>
            </a:r>
          </a:p>
          <a:p>
            <a:pPr marL="0" indent="0">
              <a:buNone/>
            </a:pPr>
            <a:r>
              <a:rPr lang="en-US" smtClean="0"/>
              <a:t>	- Kiểm </a:t>
            </a:r>
            <a:r>
              <a:rPr lang="en-US"/>
              <a:t>tra </a:t>
            </a:r>
            <a:r>
              <a:rPr lang="en-US" smtClean="0"/>
              <a:t>chất l</a:t>
            </a:r>
            <a:r>
              <a:rPr lang="vi-VN" smtClean="0"/>
              <a:t>ượng</a:t>
            </a:r>
            <a:r>
              <a:rPr lang="en-US"/>
              <a:t> </a:t>
            </a:r>
            <a:r>
              <a:rPr lang="en-US" smtClean="0"/>
              <a:t>hàng</a:t>
            </a:r>
          </a:p>
          <a:p>
            <a:pPr marL="0" indent="0">
              <a:buNone/>
            </a:pPr>
            <a:r>
              <a:rPr lang="en-US"/>
              <a:t>	- Xuất hoá </a:t>
            </a:r>
            <a:r>
              <a:rPr lang="en-US" smtClean="0"/>
              <a:t>đ</a:t>
            </a:r>
            <a:r>
              <a:rPr lang="vi-VN" smtClean="0"/>
              <a:t>ơ</a:t>
            </a:r>
            <a:r>
              <a:rPr lang="en-US"/>
              <a:t>n </a:t>
            </a:r>
            <a:r>
              <a:rPr lang="en-US" smtClean="0"/>
              <a:t>nhập</a:t>
            </a:r>
          </a:p>
          <a:p>
            <a:pPr marL="0" indent="0">
              <a:buNone/>
            </a:pPr>
            <a:r>
              <a:rPr lang="en-US"/>
              <a:t>	- Nhập hàng </a:t>
            </a:r>
            <a:r>
              <a:rPr lang="en-US" smtClean="0"/>
              <a:t>vào kho</a:t>
            </a:r>
          </a:p>
          <a:p>
            <a:pPr marL="0" indent="0">
              <a:buNone/>
            </a:pPr>
            <a:r>
              <a:rPr lang="en-US"/>
              <a:t>	- Xuất phiếu </a:t>
            </a:r>
            <a:r>
              <a:rPr lang="en-US" smtClean="0"/>
              <a:t>nhập kho</a:t>
            </a:r>
            <a:r>
              <a:rPr lang="en-US"/>
              <a:t>	</a:t>
            </a:r>
          </a:p>
        </p:txBody>
      </p:sp>
    </p:spTree>
    <p:extLst>
      <p:ext uri="{BB962C8B-B14F-4D97-AF65-F5344CB8AC3E}">
        <p14:creationId xmlns:p14="http://schemas.microsoft.com/office/powerpoint/2010/main" val="32313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a:t>Câu </a:t>
            </a:r>
            <a:r>
              <a:rPr lang="en-US" sz="2400" smtClean="0"/>
              <a:t>hỏi 7:C</a:t>
            </a:r>
            <a:r>
              <a:rPr lang="vi-VN" sz="2400" smtClean="0"/>
              <a:t>ơ</a:t>
            </a:r>
            <a:r>
              <a:rPr lang="en-US" sz="2400"/>
              <a:t> chế thiết lập giá bán(theo từng ngày hay </a:t>
            </a:r>
            <a:r>
              <a:rPr lang="en-US" sz="2400" smtClean="0"/>
              <a:t>tháng…) ?</a:t>
            </a:r>
            <a:endParaRPr lang="en-US" sz="2400"/>
          </a:p>
        </p:txBody>
      </p:sp>
      <p:sp>
        <p:nvSpPr>
          <p:cNvPr id="5" name="Content Placeholder 4"/>
          <p:cNvSpPr>
            <a:spLocks noGrp="1"/>
          </p:cNvSpPr>
          <p:nvPr>
            <p:ph sz="half" idx="1"/>
          </p:nvPr>
        </p:nvSpPr>
        <p:spPr>
          <a:xfrm>
            <a:off x="1293811" y="1676400"/>
            <a:ext cx="9601201" cy="4495800"/>
          </a:xfrm>
        </p:spPr>
        <p:txBody>
          <a:bodyPr/>
          <a:lstStyle/>
          <a:p>
            <a:pPr marL="0" indent="0">
              <a:buNone/>
            </a:pPr>
            <a:r>
              <a:rPr lang="en-US"/>
              <a:t>Trả lời: Giá bán thì bên mình tính giá gốc + chi phí các loại cho hàng(vận </a:t>
            </a:r>
            <a:r>
              <a:rPr lang="en-US" smtClean="0"/>
              <a:t>chuyển,thuế….)</a:t>
            </a:r>
          </a:p>
          <a:p>
            <a:pPr marL="0" indent="0">
              <a:buNone/>
            </a:pPr>
            <a:r>
              <a:rPr lang="en-US"/>
              <a:t>Câu hỏi 8: Khách </a:t>
            </a:r>
            <a:r>
              <a:rPr lang="en-US" smtClean="0"/>
              <a:t>hàng có </a:t>
            </a:r>
            <a:r>
              <a:rPr lang="en-US"/>
              <a:t>thể đổi trả sản </a:t>
            </a:r>
            <a:r>
              <a:rPr lang="en-US" smtClean="0"/>
              <a:t>phẩm </a:t>
            </a:r>
            <a:r>
              <a:rPr lang="en-US"/>
              <a:t>đã mua không,nếu có thì </a:t>
            </a:r>
            <a:r>
              <a:rPr lang="en-US" smtClean="0"/>
              <a:t>nguyên tắc đổi trả như thế nào?</a:t>
            </a:r>
          </a:p>
          <a:p>
            <a:pPr marL="0" indent="0">
              <a:buNone/>
            </a:pPr>
            <a:r>
              <a:rPr lang="en-US"/>
              <a:t>Trả lời: </a:t>
            </a:r>
            <a:endParaRPr lang="en-US" smtClean="0"/>
          </a:p>
          <a:p>
            <a:pPr marL="0" indent="0">
              <a:buNone/>
            </a:pPr>
            <a:r>
              <a:rPr lang="en-US" smtClean="0"/>
              <a:t>- Nếu </a:t>
            </a:r>
            <a:r>
              <a:rPr lang="en-US"/>
              <a:t>có lỗi về sản phẩm bên mình đổi hàng trong 7 ngày, với điều kiện còn nguyên vẹn, đầy đủ hộp và phụ </a:t>
            </a:r>
            <a:r>
              <a:rPr lang="en-US" smtClean="0"/>
              <a:t>kiện.</a:t>
            </a:r>
            <a:endParaRPr lang="en-US"/>
          </a:p>
          <a:p>
            <a:pPr marL="0" indent="0">
              <a:buNone/>
            </a:pPr>
            <a:r>
              <a:rPr lang="en-US"/>
              <a:t>- Nếu sản phẩm không có lỗi mà khách hàng có nhu cầu đổi sang dòng sản phẩm khác thì bên mình trừ 5</a:t>
            </a:r>
            <a:r>
              <a:rPr lang="en-US" smtClean="0"/>
              <a:t>% / ngày </a:t>
            </a:r>
            <a:r>
              <a:rPr lang="en-US"/>
              <a:t>theo giá bán </a:t>
            </a:r>
            <a:r>
              <a:rPr lang="en-US" smtClean="0"/>
              <a:t>gốc.</a:t>
            </a:r>
            <a:endParaRPr lang="en-US"/>
          </a:p>
        </p:txBody>
      </p:sp>
    </p:spTree>
    <p:extLst>
      <p:ext uri="{BB962C8B-B14F-4D97-AF65-F5344CB8AC3E}">
        <p14:creationId xmlns:p14="http://schemas.microsoft.com/office/powerpoint/2010/main" val="154747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a:t>Câu hỏi 9: Nếu khách hàng mua hàng với </a:t>
            </a:r>
            <a:r>
              <a:rPr lang="en-US" sz="2400" smtClean="0"/>
              <a:t>số l</a:t>
            </a:r>
            <a:r>
              <a:rPr lang="vi-VN" sz="2400" smtClean="0"/>
              <a:t>ượng</a:t>
            </a:r>
            <a:r>
              <a:rPr lang="en-US" sz="2400"/>
              <a:t> lớn có </a:t>
            </a:r>
            <a:r>
              <a:rPr lang="en-US" sz="2400" smtClean="0"/>
              <a:t>đ</a:t>
            </a:r>
            <a:r>
              <a:rPr lang="vi-VN" sz="2400" smtClean="0"/>
              <a:t>ược</a:t>
            </a:r>
            <a:r>
              <a:rPr lang="en-US" sz="2400"/>
              <a:t> giảm </a:t>
            </a:r>
            <a:r>
              <a:rPr lang="en-US" sz="2400" smtClean="0"/>
              <a:t>giá hay </a:t>
            </a:r>
            <a:r>
              <a:rPr lang="vi-VN" sz="2400" smtClean="0"/>
              <a:t>ư</a:t>
            </a:r>
            <a:r>
              <a:rPr lang="en-US" sz="2400"/>
              <a:t>u đãi gì </a:t>
            </a:r>
            <a:r>
              <a:rPr lang="en-US" sz="2400" smtClean="0"/>
              <a:t>không?</a:t>
            </a:r>
            <a:endParaRPr lang="en-US" sz="2400"/>
          </a:p>
        </p:txBody>
      </p:sp>
      <p:sp>
        <p:nvSpPr>
          <p:cNvPr id="4" name="Content Placeholder 3"/>
          <p:cNvSpPr>
            <a:spLocks noGrp="1"/>
          </p:cNvSpPr>
          <p:nvPr>
            <p:ph sz="half" idx="2"/>
          </p:nvPr>
        </p:nvSpPr>
        <p:spPr>
          <a:xfrm>
            <a:off x="1293813" y="1676400"/>
            <a:ext cx="9601200" cy="4495801"/>
          </a:xfrm>
        </p:spPr>
        <p:txBody>
          <a:bodyPr/>
          <a:lstStyle/>
          <a:p>
            <a:pPr marL="0" indent="0">
              <a:buNone/>
            </a:pPr>
            <a:r>
              <a:rPr lang="en-US"/>
              <a:t>Trả lời: Khi khách hàng mua hàng với hoá </a:t>
            </a:r>
            <a:r>
              <a:rPr lang="en-US" smtClean="0"/>
              <a:t>đ</a:t>
            </a:r>
            <a:r>
              <a:rPr lang="vi-VN" smtClean="0"/>
              <a:t>ơ</a:t>
            </a:r>
            <a:r>
              <a:rPr lang="en-US"/>
              <a:t>n thanh toán </a:t>
            </a:r>
            <a:r>
              <a:rPr lang="en-US" smtClean="0"/>
              <a:t>lớn h</a:t>
            </a:r>
            <a:r>
              <a:rPr lang="vi-VN" smtClean="0"/>
              <a:t>ơ</a:t>
            </a:r>
            <a:r>
              <a:rPr lang="en-US"/>
              <a:t>n </a:t>
            </a:r>
            <a:r>
              <a:rPr lang="en-US" smtClean="0"/>
              <a:t>20 </a:t>
            </a:r>
            <a:r>
              <a:rPr lang="en-US"/>
              <a:t>triệu thì bên mình triết khấu 10% tổng </a:t>
            </a:r>
            <a:r>
              <a:rPr lang="en-US" smtClean="0"/>
              <a:t>đ</a:t>
            </a:r>
            <a:r>
              <a:rPr lang="vi-VN" smtClean="0"/>
              <a:t>ơ</a:t>
            </a:r>
            <a:r>
              <a:rPr lang="en-US"/>
              <a:t>n </a:t>
            </a:r>
            <a:r>
              <a:rPr lang="en-US" smtClean="0"/>
              <a:t>hàng</a:t>
            </a:r>
          </a:p>
          <a:p>
            <a:pPr marL="0" indent="0">
              <a:buNone/>
            </a:pPr>
            <a:r>
              <a:rPr lang="en-US"/>
              <a:t>Câu </a:t>
            </a:r>
            <a:r>
              <a:rPr lang="en-US" smtClean="0"/>
              <a:t>hỏi 10:</a:t>
            </a:r>
            <a:r>
              <a:rPr lang="en-US"/>
              <a:t> Cửa hàng có chức năng giao hàng trực tiếp cho khách hàng hay ship hàng cho những khách hàng ở xa không</a:t>
            </a:r>
            <a:r>
              <a:rPr lang="en-US" smtClean="0"/>
              <a:t>?</a:t>
            </a:r>
          </a:p>
          <a:p>
            <a:pPr marL="0" indent="0">
              <a:buNone/>
            </a:pPr>
            <a:r>
              <a:rPr lang="en-US"/>
              <a:t>Trả </a:t>
            </a:r>
            <a:r>
              <a:rPr lang="en-US" smtClean="0"/>
              <a:t>lời: </a:t>
            </a:r>
            <a:r>
              <a:rPr lang="en-US"/>
              <a:t>Bên mình có dich vụ giao hàng miễn </a:t>
            </a:r>
            <a:r>
              <a:rPr lang="en-US" smtClean="0"/>
              <a:t>phí </a:t>
            </a:r>
            <a:r>
              <a:rPr lang="en-US"/>
              <a:t>trong Hà Nội, còn đối với những địa </a:t>
            </a:r>
            <a:r>
              <a:rPr lang="en-US" smtClean="0"/>
              <a:t>điểm </a:t>
            </a:r>
            <a:r>
              <a:rPr lang="en-US"/>
              <a:t>ở xa thì bên mình sẽ ship hàng qua </a:t>
            </a:r>
            <a:r>
              <a:rPr lang="en-US" smtClean="0"/>
              <a:t>bưu </a:t>
            </a:r>
            <a:r>
              <a:rPr lang="en-US"/>
              <a:t>điện và tính phí vẫn chuyển.</a:t>
            </a:r>
          </a:p>
        </p:txBody>
      </p:sp>
    </p:spTree>
    <p:extLst>
      <p:ext uri="{BB962C8B-B14F-4D97-AF65-F5344CB8AC3E}">
        <p14:creationId xmlns:p14="http://schemas.microsoft.com/office/powerpoint/2010/main" val="94268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152400"/>
            <a:ext cx="9601200" cy="838200"/>
          </a:xfrm>
        </p:spPr>
        <p:txBody>
          <a:bodyPr>
            <a:normAutofit/>
          </a:bodyPr>
          <a:lstStyle/>
          <a:p>
            <a:r>
              <a:rPr lang="en-US" sz="2400"/>
              <a:t>Câu </a:t>
            </a:r>
            <a:r>
              <a:rPr lang="en-US" sz="2400" smtClean="0"/>
              <a:t>hỏi 11: </a:t>
            </a:r>
            <a:r>
              <a:rPr lang="en-US" sz="2400"/>
              <a:t>Cửa hàng có cho khách hàng ghi nợ khi mua hàng với đơn giá lớn không? Điều kiện cụ thể khi ghi nợ là gì </a:t>
            </a:r>
            <a:r>
              <a:rPr lang="en-US" sz="2400" smtClean="0"/>
              <a:t>?</a:t>
            </a:r>
            <a:endParaRPr lang="en-US" sz="2400"/>
          </a:p>
        </p:txBody>
      </p:sp>
      <p:sp>
        <p:nvSpPr>
          <p:cNvPr id="5" name="Content Placeholder 3"/>
          <p:cNvSpPr txBox="1">
            <a:spLocks/>
          </p:cNvSpPr>
          <p:nvPr/>
        </p:nvSpPr>
        <p:spPr>
          <a:xfrm>
            <a:off x="1293813" y="990600"/>
            <a:ext cx="9601200" cy="5867400"/>
          </a:xfrm>
          <a:prstGeom prst="rect">
            <a:avLst/>
          </a:prstGeom>
        </p:spPr>
        <p:txBody>
          <a:bodyPr/>
          <a:lst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pPr marL="0" indent="0">
              <a:buNone/>
            </a:pPr>
            <a:r>
              <a:rPr lang="en-US"/>
              <a:t>Trả lời: Cửa hàng mình có hình thức cho ghi nợ bằng hình thức mua trả </a:t>
            </a:r>
            <a:r>
              <a:rPr lang="en-US" smtClean="0"/>
              <a:t>góp</a:t>
            </a:r>
          </a:p>
          <a:p>
            <a:pPr marL="0" indent="0">
              <a:buNone/>
            </a:pPr>
            <a:r>
              <a:rPr lang="en-US"/>
              <a:t>Điều kiện để khách hàng ghi </a:t>
            </a:r>
            <a:r>
              <a:rPr lang="en-US" smtClean="0"/>
              <a:t>nợ</a:t>
            </a:r>
          </a:p>
          <a:p>
            <a:pPr marL="0" indent="0">
              <a:buNone/>
            </a:pPr>
            <a:r>
              <a:rPr lang="en-US"/>
              <a:t>	-Từ 18 tuổi trở </a:t>
            </a:r>
            <a:r>
              <a:rPr lang="en-US" smtClean="0"/>
              <a:t>lên</a:t>
            </a:r>
          </a:p>
          <a:p>
            <a:pPr marL="0" indent="0">
              <a:buNone/>
            </a:pPr>
            <a:r>
              <a:rPr lang="en-US"/>
              <a:t>	-Thủ tục gồm:CMT + hộ khẩu nếu sản phẩm trên 5 </a:t>
            </a:r>
            <a:r>
              <a:rPr lang="en-US" smtClean="0"/>
              <a:t>triệu</a:t>
            </a:r>
          </a:p>
          <a:p>
            <a:pPr marL="0" indent="0">
              <a:buNone/>
            </a:pPr>
            <a:r>
              <a:rPr lang="en-US"/>
              <a:t>			 CMT + bằng lái xe nếu sản phẩm trên 10 triệu</a:t>
            </a:r>
          </a:p>
          <a:p>
            <a:pPr marL="0" indent="0">
              <a:buNone/>
            </a:pPr>
            <a:r>
              <a:rPr lang="en-US" smtClean="0"/>
              <a:t>Câu hỏi 12: Khi </a:t>
            </a:r>
            <a:r>
              <a:rPr lang="en-US"/>
              <a:t>lấy hàng về hàng hoá được nhập vào kho như thế nào</a:t>
            </a:r>
            <a:r>
              <a:rPr lang="en-US" smtClean="0"/>
              <a:t>?</a:t>
            </a:r>
          </a:p>
          <a:p>
            <a:pPr marL="0" indent="0">
              <a:buNone/>
            </a:pPr>
            <a:r>
              <a:rPr lang="en-US" smtClean="0"/>
              <a:t>Trả lời: </a:t>
            </a:r>
            <a:r>
              <a:rPr lang="en-US"/>
              <a:t>Đầu tiên, dựa vào thống kê hàng tồn </a:t>
            </a:r>
            <a:r>
              <a:rPr lang="en-US" smtClean="0"/>
              <a:t>và </a:t>
            </a:r>
            <a:r>
              <a:rPr lang="en-US"/>
              <a:t>nhu cầu của khách mình lên kế </a:t>
            </a:r>
            <a:r>
              <a:rPr lang="en-US" smtClean="0"/>
              <a:t>hoạch </a:t>
            </a:r>
            <a:r>
              <a:rPr lang="en-US"/>
              <a:t>nhập hàng sau đó làm hợp đồng với </a:t>
            </a:r>
            <a:r>
              <a:rPr lang="en-US" smtClean="0"/>
              <a:t>nhà </a:t>
            </a:r>
            <a:r>
              <a:rPr lang="en-US"/>
              <a:t>cung cấp những mặt hàng đó</a:t>
            </a:r>
            <a:r>
              <a:rPr lang="en-US" smtClean="0"/>
              <a:t>. </a:t>
            </a:r>
            <a:r>
              <a:rPr lang="en-US"/>
              <a:t>Khi nhận được thông báo của </a:t>
            </a:r>
            <a:r>
              <a:rPr lang="en-US" smtClean="0"/>
              <a:t>nhà </a:t>
            </a:r>
            <a:r>
              <a:rPr lang="en-US"/>
              <a:t>cung cấp giao hàng, mình sẽ chủ động </a:t>
            </a:r>
            <a:r>
              <a:rPr lang="en-US" smtClean="0"/>
              <a:t>sắp </a:t>
            </a:r>
            <a:r>
              <a:rPr lang="en-US"/>
              <a:t>xếp công việc để chuẩn bị nhập </a:t>
            </a:r>
            <a:r>
              <a:rPr lang="en-US" smtClean="0"/>
              <a:t>hàng,khi </a:t>
            </a:r>
            <a:r>
              <a:rPr lang="en-US"/>
              <a:t>hàng được đưa </a:t>
            </a:r>
            <a:r>
              <a:rPr lang="en-US" smtClean="0"/>
              <a:t>tới,bên </a:t>
            </a:r>
            <a:r>
              <a:rPr lang="en-US"/>
              <a:t>mình sẽ kiểm </a:t>
            </a:r>
            <a:r>
              <a:rPr lang="en-US" smtClean="0"/>
              <a:t>tra </a:t>
            </a:r>
            <a:r>
              <a:rPr lang="en-US"/>
              <a:t>chất lượng sản phẩm, các thông số </a:t>
            </a:r>
            <a:r>
              <a:rPr lang="en-US" smtClean="0"/>
              <a:t>liên quan ….</a:t>
            </a:r>
            <a:endParaRPr lang="en-US"/>
          </a:p>
        </p:txBody>
      </p:sp>
    </p:spTree>
    <p:extLst>
      <p:ext uri="{BB962C8B-B14F-4D97-AF65-F5344CB8AC3E}">
        <p14:creationId xmlns:p14="http://schemas.microsoft.com/office/powerpoint/2010/main" val="237837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9012" y="381000"/>
            <a:ext cx="11125200" cy="6324600"/>
          </a:xfrm>
        </p:spPr>
        <p:txBody>
          <a:bodyPr/>
          <a:lstStyle/>
          <a:p>
            <a:pPr marL="0" indent="0">
              <a:buNone/>
            </a:pPr>
            <a:r>
              <a:rPr lang="en-US"/>
              <a:t>Nếu hàng không đạt tiêu chuẩn </a:t>
            </a:r>
            <a:r>
              <a:rPr lang="en-US" smtClean="0"/>
              <a:t>hoặc </a:t>
            </a:r>
            <a:r>
              <a:rPr lang="en-US"/>
              <a:t>không đúng thỏa thuận thì bên mình </a:t>
            </a:r>
            <a:r>
              <a:rPr lang="en-US" smtClean="0"/>
              <a:t>sẽ </a:t>
            </a:r>
            <a:r>
              <a:rPr lang="en-US"/>
              <a:t>yêu cầu nhà cung cấp đổi trả </a:t>
            </a:r>
            <a:r>
              <a:rPr lang="en-US" smtClean="0"/>
              <a:t>hàng.Sau </a:t>
            </a:r>
            <a:r>
              <a:rPr lang="en-US"/>
              <a:t>đó mình cho nhập hàng vào kho </a:t>
            </a:r>
            <a:r>
              <a:rPr lang="en-US" smtClean="0"/>
              <a:t>và </a:t>
            </a:r>
            <a:r>
              <a:rPr lang="en-US"/>
              <a:t>thanh toán với nhà cung cấp</a:t>
            </a:r>
            <a:r>
              <a:rPr lang="en-US" smtClean="0"/>
              <a:t>.</a:t>
            </a:r>
            <a:r>
              <a:rPr lang="en-US"/>
              <a:t> Công việc cuối cùng kế toán sẽ tính toán</a:t>
            </a:r>
            <a:r>
              <a:rPr lang="en-US" smtClean="0"/>
              <a:t>,</a:t>
            </a:r>
            <a:r>
              <a:rPr lang="en-US"/>
              <a:t> xác định giá bán của </a:t>
            </a:r>
            <a:r>
              <a:rPr lang="en-US" smtClean="0"/>
              <a:t>sản </a:t>
            </a:r>
            <a:r>
              <a:rPr lang="en-US"/>
              <a:t>phẩm</a:t>
            </a:r>
            <a:r>
              <a:rPr lang="en-US" smtClean="0"/>
              <a:t>.</a:t>
            </a:r>
          </a:p>
          <a:p>
            <a:pPr marL="0" indent="0">
              <a:buNone/>
            </a:pPr>
            <a:r>
              <a:rPr lang="en-US"/>
              <a:t>Câu </a:t>
            </a:r>
            <a:r>
              <a:rPr lang="en-US" smtClean="0"/>
              <a:t>hỏi 13: Khi </a:t>
            </a:r>
            <a:r>
              <a:rPr lang="en-US"/>
              <a:t>nhân viên lấy hàng từ kho ra bán cần những thủ tục gì</a:t>
            </a:r>
            <a:r>
              <a:rPr lang="en-US" smtClean="0"/>
              <a:t>?</a:t>
            </a:r>
          </a:p>
          <a:p>
            <a:pPr marL="0" indent="0">
              <a:buNone/>
            </a:pPr>
            <a:r>
              <a:rPr lang="en-US"/>
              <a:t>Trả lời: Khi nhân viên lấy hàng từ kho phải kiểm tra hàng hoá và thiết lập phiếu </a:t>
            </a:r>
            <a:r>
              <a:rPr lang="en-US" smtClean="0"/>
              <a:t>nhập</a:t>
            </a:r>
          </a:p>
          <a:p>
            <a:pPr marL="0" indent="0">
              <a:buNone/>
            </a:pPr>
            <a:r>
              <a:rPr lang="en-US"/>
              <a:t>Câu hỏi 14: Phiếu xuất hàng gồm những thông tin gì?</a:t>
            </a:r>
            <a:endParaRPr lang="en-US" smtClean="0"/>
          </a:p>
          <a:p>
            <a:pPr marL="0" indent="0">
              <a:buNone/>
            </a:pPr>
            <a:r>
              <a:rPr lang="en-US"/>
              <a:t>Trả </a:t>
            </a:r>
            <a:r>
              <a:rPr lang="en-US" smtClean="0"/>
              <a:t>lời: </a:t>
            </a:r>
            <a:r>
              <a:rPr lang="en-US"/>
              <a:t>Phiếu xuất bên mình có ghi </a:t>
            </a:r>
            <a:r>
              <a:rPr lang="en-US" smtClean="0"/>
              <a:t>:</a:t>
            </a:r>
          </a:p>
          <a:p>
            <a:pPr marL="0" indent="0">
              <a:buNone/>
            </a:pPr>
            <a:r>
              <a:rPr lang="en-US"/>
              <a:t>	</a:t>
            </a:r>
            <a:r>
              <a:rPr lang="en-US" smtClean="0"/>
              <a:t>-Mã </a:t>
            </a:r>
            <a:r>
              <a:rPr lang="en-US"/>
              <a:t>phiếu </a:t>
            </a:r>
            <a:r>
              <a:rPr lang="en-US" smtClean="0"/>
              <a:t>xuất 	</a:t>
            </a:r>
            <a:r>
              <a:rPr lang="en-US"/>
              <a:t>-Nhân viên xuất</a:t>
            </a:r>
            <a:endParaRPr lang="en-US" smtClean="0"/>
          </a:p>
          <a:p>
            <a:pPr marL="0" indent="0">
              <a:buNone/>
            </a:pPr>
            <a:r>
              <a:rPr lang="en-US" smtClean="0"/>
              <a:t>	-</a:t>
            </a:r>
            <a:r>
              <a:rPr lang="en-US"/>
              <a:t>Ngày </a:t>
            </a:r>
            <a:r>
              <a:rPr lang="en-US" smtClean="0"/>
              <a:t>xuất		</a:t>
            </a:r>
            <a:r>
              <a:rPr lang="en-US"/>
              <a:t>-Nội dung xuất.</a:t>
            </a:r>
            <a:endParaRPr lang="en-US" smtClean="0"/>
          </a:p>
          <a:p>
            <a:pPr marL="0" indent="0">
              <a:buNone/>
            </a:pPr>
            <a:r>
              <a:rPr lang="en-US"/>
              <a:t>	-Mã sản </a:t>
            </a:r>
            <a:r>
              <a:rPr lang="en-US" smtClean="0"/>
              <a:t>phẩm</a:t>
            </a:r>
          </a:p>
          <a:p>
            <a:pPr marL="0" indent="0">
              <a:buNone/>
            </a:pPr>
            <a:r>
              <a:rPr lang="en-US"/>
              <a:t>	-Số lượng</a:t>
            </a:r>
          </a:p>
        </p:txBody>
      </p:sp>
    </p:spTree>
    <p:extLst>
      <p:ext uri="{BB962C8B-B14F-4D97-AF65-F5344CB8AC3E}">
        <p14:creationId xmlns:p14="http://schemas.microsoft.com/office/powerpoint/2010/main" val="13653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989012" y="152400"/>
            <a:ext cx="10668000" cy="6553200"/>
          </a:xfrm>
        </p:spPr>
        <p:txBody>
          <a:bodyPr>
            <a:normAutofit/>
          </a:bodyPr>
          <a:lstStyle/>
          <a:p>
            <a:r>
              <a:rPr lang="en-US" sz="2400"/>
              <a:t>Câu </a:t>
            </a:r>
            <a:r>
              <a:rPr lang="en-US" sz="2400" smtClean="0"/>
              <a:t>hỏi 15: Cách </a:t>
            </a:r>
            <a:r>
              <a:rPr lang="en-US" sz="2400"/>
              <a:t>thức quản lý hàng tồn của cửa hàng</a:t>
            </a:r>
            <a:r>
              <a:rPr lang="en-US" sz="2400" smtClean="0"/>
              <a:t>?</a:t>
            </a:r>
          </a:p>
          <a:p>
            <a:r>
              <a:rPr lang="en-US" sz="2400"/>
              <a:t>Trả lời: Dựa vào sổ ghi chép số l</a:t>
            </a:r>
            <a:r>
              <a:rPr lang="vi-VN" sz="2400" smtClean="0"/>
              <a:t>ượng</a:t>
            </a:r>
            <a:r>
              <a:rPr lang="en-US" sz="2400"/>
              <a:t> hàng đã nhập,xuất và còn </a:t>
            </a:r>
            <a:r>
              <a:rPr lang="en-US" sz="2400" smtClean="0"/>
              <a:t>tồn trong kho</a:t>
            </a:r>
          </a:p>
          <a:p>
            <a:r>
              <a:rPr lang="en-US" sz="2400"/>
              <a:t>Câu </a:t>
            </a:r>
            <a:r>
              <a:rPr lang="en-US" sz="2400" smtClean="0"/>
              <a:t>hỏi 16: </a:t>
            </a:r>
            <a:r>
              <a:rPr lang="en-US" sz="2400"/>
              <a:t>Trong kho có thể có số lượng hàng lớn với nhiều chủng </a:t>
            </a:r>
            <a:r>
              <a:rPr lang="en-US" sz="2400" smtClean="0"/>
              <a:t>loại,cách </a:t>
            </a:r>
            <a:r>
              <a:rPr lang="en-US" sz="2400"/>
              <a:t>phân chia kho của cửa hàng như thế nào</a:t>
            </a:r>
            <a:r>
              <a:rPr lang="en-US" sz="2400" smtClean="0"/>
              <a:t>?</a:t>
            </a:r>
          </a:p>
          <a:p>
            <a:r>
              <a:rPr lang="en-US" sz="2400"/>
              <a:t>Trả lời: Bên mình phân chia hàng trong kho theo h</a:t>
            </a:r>
            <a:r>
              <a:rPr lang="en-US" sz="2400" smtClean="0"/>
              <a:t>ãng </a:t>
            </a:r>
            <a:r>
              <a:rPr lang="en-US" sz="2400"/>
              <a:t>sản xuất và </a:t>
            </a:r>
            <a:r>
              <a:rPr lang="en-US" sz="2400" smtClean="0"/>
              <a:t>model </a:t>
            </a:r>
            <a:r>
              <a:rPr lang="en-US" sz="2400"/>
              <a:t>phẩm</a:t>
            </a:r>
          </a:p>
          <a:p>
            <a:r>
              <a:rPr lang="en-US" sz="2400"/>
              <a:t>Câu hỏi 17: Cách thức quản lý hàng tồn kho của cửa </a:t>
            </a:r>
            <a:r>
              <a:rPr lang="en-US" sz="2400" smtClean="0"/>
              <a:t>hàng</a:t>
            </a:r>
          </a:p>
          <a:p>
            <a:r>
              <a:rPr lang="en-US" sz="2400"/>
              <a:t>Trả lời: Bên mình ghi vào sổ ghi </a:t>
            </a:r>
            <a:r>
              <a:rPr lang="en-US" sz="2400" smtClean="0"/>
              <a:t>chép </a:t>
            </a:r>
          </a:p>
          <a:p>
            <a:r>
              <a:rPr lang="en-US" sz="2400"/>
              <a:t>Câu hỏi 18: Các loại hàng </a:t>
            </a:r>
            <a:r>
              <a:rPr lang="en-US" sz="2400" smtClean="0"/>
              <a:t>hoá nh</a:t>
            </a:r>
            <a:r>
              <a:rPr lang="vi-VN" sz="2400" smtClean="0"/>
              <a:t>ư</a:t>
            </a:r>
            <a:r>
              <a:rPr lang="en-US" sz="2400"/>
              <a:t> thế nào thì </a:t>
            </a:r>
            <a:r>
              <a:rPr lang="en-US" sz="2400" smtClean="0"/>
              <a:t>đ</a:t>
            </a:r>
            <a:r>
              <a:rPr lang="vi-VN" sz="2400" smtClean="0"/>
              <a:t>ược</a:t>
            </a:r>
            <a:r>
              <a:rPr lang="en-US" sz="2400"/>
              <a:t> </a:t>
            </a:r>
            <a:r>
              <a:rPr lang="en-US" sz="2400" smtClean="0"/>
              <a:t>đ</a:t>
            </a:r>
            <a:r>
              <a:rPr lang="vi-VN" sz="2400" smtClean="0"/>
              <a:t>ư</a:t>
            </a:r>
            <a:r>
              <a:rPr lang="en-US" sz="2400"/>
              <a:t>a vào khuyến </a:t>
            </a:r>
            <a:r>
              <a:rPr lang="en-US" sz="2400" smtClean="0"/>
              <a:t>mại?</a:t>
            </a:r>
            <a:endParaRPr lang="en-US" sz="2400"/>
          </a:p>
          <a:p>
            <a:r>
              <a:rPr lang="en-US" sz="2400"/>
              <a:t>Trả </a:t>
            </a:r>
            <a:r>
              <a:rPr lang="en-US" sz="2400" smtClean="0"/>
              <a:t>lời: </a:t>
            </a:r>
            <a:r>
              <a:rPr lang="en-US" sz="2400"/>
              <a:t>Các hàng hóa mà trong kho lâu ngày </a:t>
            </a:r>
            <a:r>
              <a:rPr lang="en-US" sz="2400" smtClean="0"/>
              <a:t>chưa </a:t>
            </a:r>
            <a:r>
              <a:rPr lang="en-US" sz="2400"/>
              <a:t>bán được hết thì mình sẽ đưa vào </a:t>
            </a:r>
            <a:r>
              <a:rPr lang="en-US" sz="2400" smtClean="0"/>
              <a:t>danh </a:t>
            </a:r>
            <a:r>
              <a:rPr lang="en-US" sz="2400"/>
              <a:t>sách hang khuyến mại tặng kèm hoặc </a:t>
            </a:r>
            <a:r>
              <a:rPr lang="en-US" sz="2400" smtClean="0"/>
              <a:t>là </a:t>
            </a:r>
            <a:r>
              <a:rPr lang="en-US" sz="2400"/>
              <a:t>bán với giá rẻ</a:t>
            </a:r>
          </a:p>
        </p:txBody>
      </p:sp>
    </p:spTree>
    <p:extLst>
      <p:ext uri="{BB962C8B-B14F-4D97-AF65-F5344CB8AC3E}">
        <p14:creationId xmlns:p14="http://schemas.microsoft.com/office/powerpoint/2010/main" val="27690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erenity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TF02801109.potx" id="{B47C65E8-9F73-4C4F-A3C2-84725F71438E}" vid="{CFC30A9F-F7E5-41F4-B6B7-D2E5B79E3BFB}"/>
    </a:ext>
  </a:extLst>
</a:theme>
</file>

<file path=ppt/theme/theme2.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Publisher</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1E33DF-2340-4F4E-B874-B73FEFEBFC8D}">
  <ds:schemaRefs>
    <ds:schemaRef ds:uri="http://schemas.microsoft.com/sharepoint/v3/contenttype/forms"/>
  </ds:schemaRefs>
</ds:datastoreItem>
</file>

<file path=customXml/itemProps2.xml><?xml version="1.0" encoding="utf-8"?>
<ds:datastoreItem xmlns:ds="http://schemas.openxmlformats.org/officeDocument/2006/customXml" ds:itemID="{0F249165-F638-412C-8E0A-DFB7045CA2E0}">
  <ds:schemaRefs>
    <ds:schemaRef ds:uri="http://purl.org/dc/elements/1.1/"/>
    <ds:schemaRef ds:uri="http://schemas.openxmlformats.org/package/2006/metadata/core-properties"/>
    <ds:schemaRef ds:uri="4873beb7-5857-4685-be1f-d57550cc96cc"/>
    <ds:schemaRef ds:uri="http://purl.org/dc/dcmitype/"/>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Serenity nature presentation (widescreen)</Template>
  <TotalTime>310</TotalTime>
  <Words>1626</Words>
  <Application>Microsoft Office PowerPoint</Application>
  <PresentationFormat>Custom</PresentationFormat>
  <Paragraphs>86</Paragraphs>
  <Slides>13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Euphemia</vt:lpstr>
      <vt:lpstr>Serenity 16x9</vt:lpstr>
      <vt:lpstr>BÀI THUYẾT TRÌNH VỀ KHẢO SÁT ĐỀ TÀI </vt:lpstr>
      <vt:lpstr>Câu hỏi 1: Điều kiện(cơ chế) để nhập hàng của cửa hàng anh như thế nào?</vt:lpstr>
      <vt:lpstr>Câu hỏi 3: Anh căn cứ vào đâu để xác định thời điểm nhập hàng số lượng của đơn hàng</vt:lpstr>
      <vt:lpstr>Câu hỏi 5: Nếu hàng nhập về bị lỗi có được đổi trả không? Nếu có thì hình thức đổi trả như thế nào?</vt:lpstr>
      <vt:lpstr>Câu hỏi 7:Cơ chế thiết lập giá bán(theo từng ngày hay tháng…) ?</vt:lpstr>
      <vt:lpstr>Câu hỏi 9: Nếu khách hàng mua hàng với số lượng lớn có được giảm giá hay ưu đãi gì không?</vt:lpstr>
      <vt:lpstr>Câu hỏi 11: Cửa hàng có cho khách hàng ghi nợ khi mua hàng với đơn giá lớn không? Điều kiện cụ thể khi ghi nợ là gì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 VỀ PHIẾU HỎI</dc:title>
  <dc:creator>Quang Chu</dc:creator>
  <cp:lastModifiedBy>Quang Chu</cp:lastModifiedBy>
  <cp:revision>119</cp:revision>
  <dcterms:created xsi:type="dcterms:W3CDTF">2016-09-20T14:23:15Z</dcterms:created>
  <dcterms:modified xsi:type="dcterms:W3CDTF">2016-10-05T19:20:39Z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