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78" r:id="rId5"/>
    <p:sldId id="279" r:id="rId6"/>
    <p:sldId id="280" r:id="rId7"/>
    <p:sldId id="281" r:id="rId8"/>
    <p:sldId id="282" r:id="rId9"/>
    <p:sldId id="283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>
      <p:cViewPr varScale="1">
        <p:scale>
          <a:sx n="66" d="100"/>
          <a:sy n="66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AA75-ED9F-433A-81BB-8125E8277611}" type="datetimeFigureOut">
              <a:rPr lang="vi-VN" smtClean="0"/>
              <a:t>14/05/2019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E946-AA03-4380-A6EE-C5CAA29453D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783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2552-891B-4D77-A54A-9140C3ADD684}" type="datetime1">
              <a:rPr lang="vi-VN" smtClean="0"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EED5-E345-49B1-937A-B6CC5C88E352}" type="datetime1">
              <a:rPr lang="vi-VN" smtClean="0"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F3F1-75AA-4AB8-8703-39A79AE9FAE2}" type="datetime1">
              <a:rPr lang="vi-VN" smtClean="0"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6453-0A8F-4FEB-B34B-6A3B774C45D2}" type="datetime1">
              <a:rPr lang="vi-VN" smtClean="0"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C1EB-F11F-49F4-B802-D9C8C089DCE3}" type="datetime1">
              <a:rPr lang="vi-VN" smtClean="0"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565C-D3D2-4345-A01F-1CC6FDC0B46A}" type="datetime1">
              <a:rPr lang="vi-VN" smtClean="0"/>
              <a:t>14/05/2019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C6C-C959-434E-AC7D-A0F152853760}" type="datetime1">
              <a:rPr lang="vi-VN" smtClean="0"/>
              <a:t>14/05/2019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2DBC-DDE0-4786-B4D7-4910DC7A6582}" type="datetime1">
              <a:rPr lang="vi-VN" smtClean="0"/>
              <a:t>14/05/2019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31B1-7B02-43D5-85AA-148A8F7CCF67}" type="datetime1">
              <a:rPr lang="vi-VN" smtClean="0"/>
              <a:t>14/05/2019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A862-0684-4410-AD48-022B69B3F54C}" type="datetime1">
              <a:rPr lang="vi-VN" smtClean="0"/>
              <a:t>14/05/2019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50D9-2308-41FA-AE69-E66C85D333DE}" type="datetime1">
              <a:rPr lang="vi-VN" smtClean="0"/>
              <a:t>14/05/2019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92E5-26F5-47FF-B196-B747C8A7FDB7}" type="datetime1">
              <a:rPr lang="vi-VN" smtClean="0"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7710" y="-1599"/>
            <a:ext cx="9171709" cy="6859597"/>
            <a:chOff x="-27710" y="-1599"/>
            <a:chExt cx="9171709" cy="6859597"/>
          </a:xfrm>
        </p:grpSpPr>
        <p:pic>
          <p:nvPicPr>
            <p:cNvPr id="5" name="Picture 32"/>
            <p:cNvPicPr>
              <a:picLocks noChangeAspect="1" noChangeArrowheads="1"/>
            </p:cNvPicPr>
            <p:nvPr/>
          </p:nvPicPr>
          <p:blipFill>
            <a:blip r:embed="rId2" cstate="print">
              <a:lum bright="72000"/>
            </a:blip>
            <a:srcRect l="23438" t="15625" r="7031" b="14583"/>
            <a:stretch>
              <a:fillRect/>
            </a:stretch>
          </p:blipFill>
          <p:spPr bwMode="auto">
            <a:xfrm>
              <a:off x="-21771" y="-1599"/>
              <a:ext cx="9144000" cy="6859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AutoShape 3"/>
            <p:cNvSpPr>
              <a:spLocks/>
            </p:cNvSpPr>
            <p:nvPr/>
          </p:nvSpPr>
          <p:spPr bwMode="auto">
            <a:xfrm>
              <a:off x="-27710" y="1058548"/>
              <a:ext cx="9171709" cy="3587091"/>
            </a:xfrm>
            <a:custGeom>
              <a:avLst/>
              <a:gdLst>
                <a:gd name="T0" fmla="*/ 14400 w 14400"/>
                <a:gd name="T1" fmla="+- 0 6240 1680"/>
                <a:gd name="T2" fmla="*/ 6240 h 5693"/>
                <a:gd name="T3" fmla="*/ 0 w 14400"/>
                <a:gd name="T4" fmla="+- 0 6240 1680"/>
                <a:gd name="T5" fmla="*/ 6240 h 5693"/>
                <a:gd name="T6" fmla="*/ 0 w 14400"/>
                <a:gd name="T7" fmla="+- 0 7372 1680"/>
                <a:gd name="T8" fmla="*/ 7372 h 5693"/>
                <a:gd name="T9" fmla="*/ 14400 w 14400"/>
                <a:gd name="T10" fmla="+- 0 7372 1680"/>
                <a:gd name="T11" fmla="*/ 7372 h 5693"/>
                <a:gd name="T12" fmla="*/ 14400 w 14400"/>
                <a:gd name="T13" fmla="+- 0 6240 1680"/>
                <a:gd name="T14" fmla="*/ 6240 h 5693"/>
                <a:gd name="T15" fmla="*/ 14400 w 14400"/>
                <a:gd name="T16" fmla="+- 0 1680 1680"/>
                <a:gd name="T17" fmla="*/ 1680 h 5693"/>
                <a:gd name="T18" fmla="*/ 0 w 14400"/>
                <a:gd name="T19" fmla="+- 0 1680 1680"/>
                <a:gd name="T20" fmla="*/ 1680 h 5693"/>
                <a:gd name="T21" fmla="*/ 0 w 14400"/>
                <a:gd name="T22" fmla="+- 0 2813 1680"/>
                <a:gd name="T23" fmla="*/ 2813 h 5693"/>
                <a:gd name="T24" fmla="*/ 14400 w 14400"/>
                <a:gd name="T25" fmla="+- 0 2813 1680"/>
                <a:gd name="T26" fmla="*/ 2813 h 5693"/>
                <a:gd name="T27" fmla="*/ 14400 w 14400"/>
                <a:gd name="T28" fmla="+- 0 1680 1680"/>
                <a:gd name="T29" fmla="*/ 1680 h 569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</a:cxnLst>
              <a:rect l="0" t="0" r="r" b="b"/>
              <a:pathLst>
                <a:path w="14400" h="5693">
                  <a:moveTo>
                    <a:pt x="14400" y="4560"/>
                  </a:moveTo>
                  <a:lnTo>
                    <a:pt x="0" y="4560"/>
                  </a:lnTo>
                  <a:lnTo>
                    <a:pt x="0" y="5692"/>
                  </a:lnTo>
                  <a:lnTo>
                    <a:pt x="14400" y="5692"/>
                  </a:lnTo>
                  <a:lnTo>
                    <a:pt x="14400" y="4560"/>
                  </a:lnTo>
                  <a:moveTo>
                    <a:pt x="14400" y="0"/>
                  </a:moveTo>
                  <a:lnTo>
                    <a:pt x="0" y="0"/>
                  </a:lnTo>
                  <a:lnTo>
                    <a:pt x="0" y="1133"/>
                  </a:lnTo>
                  <a:lnTo>
                    <a:pt x="14400" y="1133"/>
                  </a:lnTo>
                  <a:lnTo>
                    <a:pt x="14400" y="0"/>
                  </a:lnTo>
                </a:path>
              </a:pathLst>
            </a:custGeom>
            <a:solidFill>
              <a:srgbClr val="5E9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29" y="50308"/>
              <a:ext cx="850471" cy="93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5155" y="997429"/>
              <a:ext cx="3540025" cy="3643799"/>
            </a:xfrm>
            <a:custGeom>
              <a:avLst/>
              <a:gdLst>
                <a:gd name="T0" fmla="+- 0 2641 83"/>
                <a:gd name="T1" fmla="*/ T0 w 5558"/>
                <a:gd name="T2" fmla="+- 0 1592 1583"/>
                <a:gd name="T3" fmla="*/ 1592 h 5783"/>
                <a:gd name="T4" fmla="+- 0 2354 83"/>
                <a:gd name="T5" fmla="*/ T4 w 5558"/>
                <a:gd name="T6" fmla="+- 0 1631 1583"/>
                <a:gd name="T7" fmla="*/ 1631 h 5783"/>
                <a:gd name="T8" fmla="+- 0 2077 83"/>
                <a:gd name="T9" fmla="*/ T8 w 5558"/>
                <a:gd name="T10" fmla="+- 0 1699 1583"/>
                <a:gd name="T11" fmla="*/ 1699 h 5783"/>
                <a:gd name="T12" fmla="+- 0 1812 83"/>
                <a:gd name="T13" fmla="*/ T12 w 5558"/>
                <a:gd name="T14" fmla="+- 0 1796 1583"/>
                <a:gd name="T15" fmla="*/ 1796 h 5783"/>
                <a:gd name="T16" fmla="+- 0 1560 83"/>
                <a:gd name="T17" fmla="*/ T16 w 5558"/>
                <a:gd name="T18" fmla="+- 0 1919 1583"/>
                <a:gd name="T19" fmla="*/ 1919 h 5783"/>
                <a:gd name="T20" fmla="+- 0 1322 83"/>
                <a:gd name="T21" fmla="*/ T20 w 5558"/>
                <a:gd name="T22" fmla="+- 0 2066 1583"/>
                <a:gd name="T23" fmla="*/ 2066 h 5783"/>
                <a:gd name="T24" fmla="+- 0 1100 83"/>
                <a:gd name="T25" fmla="*/ T24 w 5558"/>
                <a:gd name="T26" fmla="+- 0 2237 1583"/>
                <a:gd name="T27" fmla="*/ 2237 h 5783"/>
                <a:gd name="T28" fmla="+- 0 896 83"/>
                <a:gd name="T29" fmla="*/ T28 w 5558"/>
                <a:gd name="T30" fmla="+- 0 2429 1583"/>
                <a:gd name="T31" fmla="*/ 2429 h 5783"/>
                <a:gd name="T32" fmla="+- 0 712 83"/>
                <a:gd name="T33" fmla="*/ T32 w 5558"/>
                <a:gd name="T34" fmla="+- 0 2642 1583"/>
                <a:gd name="T35" fmla="*/ 2642 h 5783"/>
                <a:gd name="T36" fmla="+- 0 547 83"/>
                <a:gd name="T37" fmla="*/ T36 w 5558"/>
                <a:gd name="T38" fmla="+- 0 2872 1583"/>
                <a:gd name="T39" fmla="*/ 2872 h 5783"/>
                <a:gd name="T40" fmla="+- 0 406 83"/>
                <a:gd name="T41" fmla="*/ T40 w 5558"/>
                <a:gd name="T42" fmla="+- 0 3120 1583"/>
                <a:gd name="T43" fmla="*/ 3120 h 5783"/>
                <a:gd name="T44" fmla="+- 0 287 83"/>
                <a:gd name="T45" fmla="*/ T44 w 5558"/>
                <a:gd name="T46" fmla="+- 0 3382 1583"/>
                <a:gd name="T47" fmla="*/ 3382 h 5783"/>
                <a:gd name="T48" fmla="+- 0 195 83"/>
                <a:gd name="T49" fmla="*/ T48 w 5558"/>
                <a:gd name="T50" fmla="+- 0 3658 1583"/>
                <a:gd name="T51" fmla="*/ 3658 h 5783"/>
                <a:gd name="T52" fmla="+- 0 129 83"/>
                <a:gd name="T53" fmla="*/ T52 w 5558"/>
                <a:gd name="T54" fmla="+- 0 3946 1583"/>
                <a:gd name="T55" fmla="*/ 3946 h 5783"/>
                <a:gd name="T56" fmla="+- 0 91 83"/>
                <a:gd name="T57" fmla="*/ T56 w 5558"/>
                <a:gd name="T58" fmla="+- 0 4244 1583"/>
                <a:gd name="T59" fmla="*/ 4244 h 5783"/>
                <a:gd name="T60" fmla="+- 0 83 83"/>
                <a:gd name="T61" fmla="*/ T60 w 5558"/>
                <a:gd name="T62" fmla="+- 0 4551 1583"/>
                <a:gd name="T63" fmla="*/ 4551 h 5783"/>
                <a:gd name="T64" fmla="+- 0 106 83"/>
                <a:gd name="T65" fmla="*/ T64 w 5558"/>
                <a:gd name="T66" fmla="+- 0 4854 1583"/>
                <a:gd name="T67" fmla="*/ 4854 h 5783"/>
                <a:gd name="T68" fmla="+- 0 158 83"/>
                <a:gd name="T69" fmla="*/ T68 w 5558"/>
                <a:gd name="T70" fmla="+- 0 5147 1583"/>
                <a:gd name="T71" fmla="*/ 5147 h 5783"/>
                <a:gd name="T72" fmla="+- 0 238 83"/>
                <a:gd name="T73" fmla="*/ T72 w 5558"/>
                <a:gd name="T74" fmla="+- 0 5429 1583"/>
                <a:gd name="T75" fmla="*/ 5429 h 5783"/>
                <a:gd name="T76" fmla="+- 0 343 83"/>
                <a:gd name="T77" fmla="*/ T76 w 5558"/>
                <a:gd name="T78" fmla="+- 0 5699 1583"/>
                <a:gd name="T79" fmla="*/ 5699 h 5783"/>
                <a:gd name="T80" fmla="+- 0 474 83"/>
                <a:gd name="T81" fmla="*/ T80 w 5558"/>
                <a:gd name="T82" fmla="+- 0 5954 1583"/>
                <a:gd name="T83" fmla="*/ 5954 h 5783"/>
                <a:gd name="T84" fmla="+- 0 627 83"/>
                <a:gd name="T85" fmla="*/ T84 w 5558"/>
                <a:gd name="T86" fmla="+- 0 6193 1583"/>
                <a:gd name="T87" fmla="*/ 6193 h 5783"/>
                <a:gd name="T88" fmla="+- 0 801 83"/>
                <a:gd name="T89" fmla="*/ T88 w 5558"/>
                <a:gd name="T90" fmla="+- 0 6414 1583"/>
                <a:gd name="T91" fmla="*/ 6414 h 5783"/>
                <a:gd name="T92" fmla="+- 0 996 83"/>
                <a:gd name="T93" fmla="*/ T92 w 5558"/>
                <a:gd name="T94" fmla="+- 0 6617 1583"/>
                <a:gd name="T95" fmla="*/ 6617 h 5783"/>
                <a:gd name="T96" fmla="+- 0 1209 83"/>
                <a:gd name="T97" fmla="*/ T96 w 5558"/>
                <a:gd name="T98" fmla="+- 0 6799 1583"/>
                <a:gd name="T99" fmla="*/ 6799 h 5783"/>
                <a:gd name="T100" fmla="+- 0 1439 83"/>
                <a:gd name="T101" fmla="*/ T100 w 5558"/>
                <a:gd name="T102" fmla="+- 0 6958 1583"/>
                <a:gd name="T103" fmla="*/ 6958 h 5783"/>
                <a:gd name="T104" fmla="+- 0 1684 83"/>
                <a:gd name="T105" fmla="*/ T104 w 5558"/>
                <a:gd name="T106" fmla="+- 0 7094 1583"/>
                <a:gd name="T107" fmla="*/ 7094 h 5783"/>
                <a:gd name="T108" fmla="+- 0 1943 83"/>
                <a:gd name="T109" fmla="*/ T108 w 5558"/>
                <a:gd name="T110" fmla="+- 0 7203 1583"/>
                <a:gd name="T111" fmla="*/ 7203 h 5783"/>
                <a:gd name="T112" fmla="+- 0 2214 83"/>
                <a:gd name="T113" fmla="*/ T112 w 5558"/>
                <a:gd name="T114" fmla="+- 0 7286 1583"/>
                <a:gd name="T115" fmla="*/ 7286 h 5783"/>
                <a:gd name="T116" fmla="+- 0 2496 83"/>
                <a:gd name="T117" fmla="*/ T116 w 5558"/>
                <a:gd name="T118" fmla="+- 0 7340 1583"/>
                <a:gd name="T119" fmla="*/ 7340 h 5783"/>
                <a:gd name="T120" fmla="+- 0 2787 83"/>
                <a:gd name="T121" fmla="*/ T120 w 5558"/>
                <a:gd name="T122" fmla="+- 0 7364 1583"/>
                <a:gd name="T123" fmla="*/ 7364 h 5783"/>
                <a:gd name="T124" fmla="+- 0 3082 83"/>
                <a:gd name="T125" fmla="*/ T124 w 5558"/>
                <a:gd name="T126" fmla="+- 0 7356 1583"/>
                <a:gd name="T127" fmla="*/ 7356 h 5783"/>
                <a:gd name="T128" fmla="+- 0 3369 83"/>
                <a:gd name="T129" fmla="*/ T128 w 5558"/>
                <a:gd name="T130" fmla="+- 0 7317 1583"/>
                <a:gd name="T131" fmla="*/ 7317 h 5783"/>
                <a:gd name="T132" fmla="+- 0 3645 83"/>
                <a:gd name="T133" fmla="*/ T132 w 5558"/>
                <a:gd name="T134" fmla="+- 0 7248 1583"/>
                <a:gd name="T135" fmla="*/ 7248 h 5783"/>
                <a:gd name="T136" fmla="+- 0 3911 83"/>
                <a:gd name="T137" fmla="*/ T136 w 5558"/>
                <a:gd name="T138" fmla="+- 0 7152 1583"/>
                <a:gd name="T139" fmla="*/ 7152 h 5783"/>
                <a:gd name="T140" fmla="+- 0 4163 83"/>
                <a:gd name="T141" fmla="*/ T140 w 5558"/>
                <a:gd name="T142" fmla="+- 0 7029 1583"/>
                <a:gd name="T143" fmla="*/ 7029 h 5783"/>
                <a:gd name="T144" fmla="+- 0 4401 83"/>
                <a:gd name="T145" fmla="*/ T144 w 5558"/>
                <a:gd name="T146" fmla="+- 0 6881 1583"/>
                <a:gd name="T147" fmla="*/ 6881 h 5783"/>
                <a:gd name="T148" fmla="+- 0 4622 83"/>
                <a:gd name="T149" fmla="*/ T148 w 5558"/>
                <a:gd name="T150" fmla="+- 0 6710 1583"/>
                <a:gd name="T151" fmla="*/ 6710 h 5783"/>
                <a:gd name="T152" fmla="+- 0 4826 83"/>
                <a:gd name="T153" fmla="*/ T152 w 5558"/>
                <a:gd name="T154" fmla="+- 0 6518 1583"/>
                <a:gd name="T155" fmla="*/ 6518 h 5783"/>
                <a:gd name="T156" fmla="+- 0 5011 83"/>
                <a:gd name="T157" fmla="*/ T156 w 5558"/>
                <a:gd name="T158" fmla="+- 0 6306 1583"/>
                <a:gd name="T159" fmla="*/ 6306 h 5783"/>
                <a:gd name="T160" fmla="+- 0 5175 83"/>
                <a:gd name="T161" fmla="*/ T160 w 5558"/>
                <a:gd name="T162" fmla="+- 0 6075 1583"/>
                <a:gd name="T163" fmla="*/ 6075 h 5783"/>
                <a:gd name="T164" fmla="+- 0 5317 83"/>
                <a:gd name="T165" fmla="*/ T164 w 5558"/>
                <a:gd name="T166" fmla="+- 0 5828 1583"/>
                <a:gd name="T167" fmla="*/ 5828 h 5783"/>
                <a:gd name="T168" fmla="+- 0 5435 83"/>
                <a:gd name="T169" fmla="*/ T168 w 5558"/>
                <a:gd name="T170" fmla="+- 0 5566 1583"/>
                <a:gd name="T171" fmla="*/ 5566 h 5783"/>
                <a:gd name="T172" fmla="+- 0 5528 83"/>
                <a:gd name="T173" fmla="*/ T172 w 5558"/>
                <a:gd name="T174" fmla="+- 0 5290 1583"/>
                <a:gd name="T175" fmla="*/ 5290 h 5783"/>
                <a:gd name="T176" fmla="+- 0 5594 83"/>
                <a:gd name="T177" fmla="*/ T176 w 5558"/>
                <a:gd name="T178" fmla="+- 0 5002 1583"/>
                <a:gd name="T179" fmla="*/ 5002 h 5783"/>
                <a:gd name="T180" fmla="+- 0 5631 83"/>
                <a:gd name="T181" fmla="*/ T180 w 5558"/>
                <a:gd name="T182" fmla="+- 0 4703 1583"/>
                <a:gd name="T183" fmla="*/ 4703 h 5783"/>
                <a:gd name="T184" fmla="+- 0 5639 83"/>
                <a:gd name="T185" fmla="*/ T184 w 5558"/>
                <a:gd name="T186" fmla="+- 0 4397 1583"/>
                <a:gd name="T187" fmla="*/ 4397 h 5783"/>
                <a:gd name="T188" fmla="+- 0 5616 83"/>
                <a:gd name="T189" fmla="*/ T188 w 5558"/>
                <a:gd name="T190" fmla="+- 0 4094 1583"/>
                <a:gd name="T191" fmla="*/ 4094 h 5783"/>
                <a:gd name="T192" fmla="+- 0 5564 83"/>
                <a:gd name="T193" fmla="*/ T192 w 5558"/>
                <a:gd name="T194" fmla="+- 0 3801 1583"/>
                <a:gd name="T195" fmla="*/ 3801 h 5783"/>
                <a:gd name="T196" fmla="+- 0 5485 83"/>
                <a:gd name="T197" fmla="*/ T196 w 5558"/>
                <a:gd name="T198" fmla="+- 0 3518 1583"/>
                <a:gd name="T199" fmla="*/ 3518 h 5783"/>
                <a:gd name="T200" fmla="+- 0 5379 83"/>
                <a:gd name="T201" fmla="*/ T200 w 5558"/>
                <a:gd name="T202" fmla="+- 0 3249 1583"/>
                <a:gd name="T203" fmla="*/ 3249 h 5783"/>
                <a:gd name="T204" fmla="+- 0 5249 83"/>
                <a:gd name="T205" fmla="*/ T204 w 5558"/>
                <a:gd name="T206" fmla="+- 0 2994 1583"/>
                <a:gd name="T207" fmla="*/ 2994 h 5783"/>
                <a:gd name="T208" fmla="+- 0 5096 83"/>
                <a:gd name="T209" fmla="*/ T208 w 5558"/>
                <a:gd name="T210" fmla="+- 0 2755 1583"/>
                <a:gd name="T211" fmla="*/ 2755 h 5783"/>
                <a:gd name="T212" fmla="+- 0 4921 83"/>
                <a:gd name="T213" fmla="*/ T212 w 5558"/>
                <a:gd name="T214" fmla="+- 0 2533 1583"/>
                <a:gd name="T215" fmla="*/ 2533 h 5783"/>
                <a:gd name="T216" fmla="+- 0 4726 83"/>
                <a:gd name="T217" fmla="*/ T216 w 5558"/>
                <a:gd name="T218" fmla="+- 0 2331 1583"/>
                <a:gd name="T219" fmla="*/ 2331 h 5783"/>
                <a:gd name="T220" fmla="+- 0 4513 83"/>
                <a:gd name="T221" fmla="*/ T220 w 5558"/>
                <a:gd name="T222" fmla="+- 0 2149 1583"/>
                <a:gd name="T223" fmla="*/ 2149 h 5783"/>
                <a:gd name="T224" fmla="+- 0 4284 83"/>
                <a:gd name="T225" fmla="*/ T224 w 5558"/>
                <a:gd name="T226" fmla="+- 0 1990 1583"/>
                <a:gd name="T227" fmla="*/ 1990 h 5783"/>
                <a:gd name="T228" fmla="+- 0 4038 83"/>
                <a:gd name="T229" fmla="*/ T228 w 5558"/>
                <a:gd name="T230" fmla="+- 0 1854 1583"/>
                <a:gd name="T231" fmla="*/ 1854 h 5783"/>
                <a:gd name="T232" fmla="+- 0 3779 83"/>
                <a:gd name="T233" fmla="*/ T232 w 5558"/>
                <a:gd name="T234" fmla="+- 0 1744 1583"/>
                <a:gd name="T235" fmla="*/ 1744 h 5783"/>
                <a:gd name="T236" fmla="+- 0 3508 83"/>
                <a:gd name="T237" fmla="*/ T236 w 5558"/>
                <a:gd name="T238" fmla="+- 0 1661 1583"/>
                <a:gd name="T239" fmla="*/ 1661 h 5783"/>
                <a:gd name="T240" fmla="+- 0 3226 83"/>
                <a:gd name="T241" fmla="*/ T240 w 5558"/>
                <a:gd name="T242" fmla="+- 0 1607 1583"/>
                <a:gd name="T243" fmla="*/ 1607 h 5783"/>
                <a:gd name="T244" fmla="+- 0 2935 83"/>
                <a:gd name="T245" fmla="*/ T244 w 5558"/>
                <a:gd name="T246" fmla="+- 0 1584 1583"/>
                <a:gd name="T247" fmla="*/ 1584 h 57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</a:cxnLst>
              <a:rect l="0" t="0" r="r" b="b"/>
              <a:pathLst>
                <a:path w="5558" h="5783">
                  <a:moveTo>
                    <a:pt x="2778" y="0"/>
                  </a:moveTo>
                  <a:lnTo>
                    <a:pt x="2704" y="1"/>
                  </a:lnTo>
                  <a:lnTo>
                    <a:pt x="2631" y="4"/>
                  </a:lnTo>
                  <a:lnTo>
                    <a:pt x="2558" y="9"/>
                  </a:lnTo>
                  <a:lnTo>
                    <a:pt x="2485" y="15"/>
                  </a:lnTo>
                  <a:lnTo>
                    <a:pt x="2413" y="24"/>
                  </a:lnTo>
                  <a:lnTo>
                    <a:pt x="2342" y="35"/>
                  </a:lnTo>
                  <a:lnTo>
                    <a:pt x="2271" y="48"/>
                  </a:lnTo>
                  <a:lnTo>
                    <a:pt x="2201" y="62"/>
                  </a:lnTo>
                  <a:lnTo>
                    <a:pt x="2131" y="78"/>
                  </a:lnTo>
                  <a:lnTo>
                    <a:pt x="2062" y="96"/>
                  </a:lnTo>
                  <a:lnTo>
                    <a:pt x="1994" y="116"/>
                  </a:lnTo>
                  <a:lnTo>
                    <a:pt x="1927" y="138"/>
                  </a:lnTo>
                  <a:lnTo>
                    <a:pt x="1860" y="161"/>
                  </a:lnTo>
                  <a:lnTo>
                    <a:pt x="1794" y="186"/>
                  </a:lnTo>
                  <a:lnTo>
                    <a:pt x="1729" y="213"/>
                  </a:lnTo>
                  <a:lnTo>
                    <a:pt x="1665" y="241"/>
                  </a:lnTo>
                  <a:lnTo>
                    <a:pt x="1601" y="271"/>
                  </a:lnTo>
                  <a:lnTo>
                    <a:pt x="1538" y="303"/>
                  </a:lnTo>
                  <a:lnTo>
                    <a:pt x="1477" y="336"/>
                  </a:lnTo>
                  <a:lnTo>
                    <a:pt x="1416" y="370"/>
                  </a:lnTo>
                  <a:lnTo>
                    <a:pt x="1356" y="407"/>
                  </a:lnTo>
                  <a:lnTo>
                    <a:pt x="1297" y="444"/>
                  </a:lnTo>
                  <a:lnTo>
                    <a:pt x="1239" y="483"/>
                  </a:lnTo>
                  <a:lnTo>
                    <a:pt x="1182" y="524"/>
                  </a:lnTo>
                  <a:lnTo>
                    <a:pt x="1126" y="566"/>
                  </a:lnTo>
                  <a:lnTo>
                    <a:pt x="1071" y="609"/>
                  </a:lnTo>
                  <a:lnTo>
                    <a:pt x="1017" y="654"/>
                  </a:lnTo>
                  <a:lnTo>
                    <a:pt x="965" y="700"/>
                  </a:lnTo>
                  <a:lnTo>
                    <a:pt x="913" y="748"/>
                  </a:lnTo>
                  <a:lnTo>
                    <a:pt x="863" y="796"/>
                  </a:lnTo>
                  <a:lnTo>
                    <a:pt x="813" y="846"/>
                  </a:lnTo>
                  <a:lnTo>
                    <a:pt x="765" y="898"/>
                  </a:lnTo>
                  <a:lnTo>
                    <a:pt x="718" y="950"/>
                  </a:lnTo>
                  <a:lnTo>
                    <a:pt x="673" y="1004"/>
                  </a:lnTo>
                  <a:lnTo>
                    <a:pt x="629" y="1059"/>
                  </a:lnTo>
                  <a:lnTo>
                    <a:pt x="586" y="1115"/>
                  </a:lnTo>
                  <a:lnTo>
                    <a:pt x="544" y="1172"/>
                  </a:lnTo>
                  <a:lnTo>
                    <a:pt x="503" y="1230"/>
                  </a:lnTo>
                  <a:lnTo>
                    <a:pt x="464" y="1289"/>
                  </a:lnTo>
                  <a:lnTo>
                    <a:pt x="427" y="1350"/>
                  </a:lnTo>
                  <a:lnTo>
                    <a:pt x="391" y="1411"/>
                  </a:lnTo>
                  <a:lnTo>
                    <a:pt x="356" y="1473"/>
                  </a:lnTo>
                  <a:lnTo>
                    <a:pt x="323" y="1537"/>
                  </a:lnTo>
                  <a:lnTo>
                    <a:pt x="291" y="1601"/>
                  </a:lnTo>
                  <a:lnTo>
                    <a:pt x="260" y="1666"/>
                  </a:lnTo>
                  <a:lnTo>
                    <a:pt x="232" y="1732"/>
                  </a:lnTo>
                  <a:lnTo>
                    <a:pt x="204" y="1799"/>
                  </a:lnTo>
                  <a:lnTo>
                    <a:pt x="179" y="1867"/>
                  </a:lnTo>
                  <a:lnTo>
                    <a:pt x="155" y="1935"/>
                  </a:lnTo>
                  <a:lnTo>
                    <a:pt x="132" y="2005"/>
                  </a:lnTo>
                  <a:lnTo>
                    <a:pt x="112" y="2075"/>
                  </a:lnTo>
                  <a:lnTo>
                    <a:pt x="93" y="2146"/>
                  </a:lnTo>
                  <a:lnTo>
                    <a:pt x="75" y="2218"/>
                  </a:lnTo>
                  <a:lnTo>
                    <a:pt x="60" y="2290"/>
                  </a:lnTo>
                  <a:lnTo>
                    <a:pt x="46" y="2363"/>
                  </a:lnTo>
                  <a:lnTo>
                    <a:pt x="34" y="2437"/>
                  </a:lnTo>
                  <a:lnTo>
                    <a:pt x="23" y="2511"/>
                  </a:lnTo>
                  <a:lnTo>
                    <a:pt x="15" y="2586"/>
                  </a:lnTo>
                  <a:lnTo>
                    <a:pt x="8" y="2661"/>
                  </a:lnTo>
                  <a:lnTo>
                    <a:pt x="3" y="2737"/>
                  </a:lnTo>
                  <a:lnTo>
                    <a:pt x="0" y="2814"/>
                  </a:lnTo>
                  <a:lnTo>
                    <a:pt x="0" y="2891"/>
                  </a:lnTo>
                  <a:lnTo>
                    <a:pt x="0" y="2968"/>
                  </a:lnTo>
                  <a:lnTo>
                    <a:pt x="3" y="3044"/>
                  </a:lnTo>
                  <a:lnTo>
                    <a:pt x="8" y="3120"/>
                  </a:lnTo>
                  <a:lnTo>
                    <a:pt x="15" y="3196"/>
                  </a:lnTo>
                  <a:lnTo>
                    <a:pt x="23" y="3271"/>
                  </a:lnTo>
                  <a:lnTo>
                    <a:pt x="34" y="3345"/>
                  </a:lnTo>
                  <a:lnTo>
                    <a:pt x="46" y="3419"/>
                  </a:lnTo>
                  <a:lnTo>
                    <a:pt x="60" y="3492"/>
                  </a:lnTo>
                  <a:lnTo>
                    <a:pt x="75" y="3564"/>
                  </a:lnTo>
                  <a:lnTo>
                    <a:pt x="93" y="3636"/>
                  </a:lnTo>
                  <a:lnTo>
                    <a:pt x="112" y="3707"/>
                  </a:lnTo>
                  <a:lnTo>
                    <a:pt x="132" y="3777"/>
                  </a:lnTo>
                  <a:lnTo>
                    <a:pt x="155" y="3846"/>
                  </a:lnTo>
                  <a:lnTo>
                    <a:pt x="179" y="3915"/>
                  </a:lnTo>
                  <a:lnTo>
                    <a:pt x="204" y="3983"/>
                  </a:lnTo>
                  <a:lnTo>
                    <a:pt x="232" y="4050"/>
                  </a:lnTo>
                  <a:lnTo>
                    <a:pt x="260" y="4116"/>
                  </a:lnTo>
                  <a:lnTo>
                    <a:pt x="291" y="4181"/>
                  </a:lnTo>
                  <a:lnTo>
                    <a:pt x="323" y="4245"/>
                  </a:lnTo>
                  <a:lnTo>
                    <a:pt x="356" y="4308"/>
                  </a:lnTo>
                  <a:lnTo>
                    <a:pt x="391" y="4371"/>
                  </a:lnTo>
                  <a:lnTo>
                    <a:pt x="427" y="4432"/>
                  </a:lnTo>
                  <a:lnTo>
                    <a:pt x="464" y="4492"/>
                  </a:lnTo>
                  <a:lnTo>
                    <a:pt x="503" y="4552"/>
                  </a:lnTo>
                  <a:lnTo>
                    <a:pt x="544" y="4610"/>
                  </a:lnTo>
                  <a:lnTo>
                    <a:pt x="586" y="4667"/>
                  </a:lnTo>
                  <a:lnTo>
                    <a:pt x="629" y="4723"/>
                  </a:lnTo>
                  <a:lnTo>
                    <a:pt x="673" y="4778"/>
                  </a:lnTo>
                  <a:lnTo>
                    <a:pt x="718" y="4831"/>
                  </a:lnTo>
                  <a:lnTo>
                    <a:pt x="765" y="4884"/>
                  </a:lnTo>
                  <a:lnTo>
                    <a:pt x="813" y="4935"/>
                  </a:lnTo>
                  <a:lnTo>
                    <a:pt x="863" y="4985"/>
                  </a:lnTo>
                  <a:lnTo>
                    <a:pt x="913" y="5034"/>
                  </a:lnTo>
                  <a:lnTo>
                    <a:pt x="965" y="5081"/>
                  </a:lnTo>
                  <a:lnTo>
                    <a:pt x="1017" y="5127"/>
                  </a:lnTo>
                  <a:lnTo>
                    <a:pt x="1071" y="5172"/>
                  </a:lnTo>
                  <a:lnTo>
                    <a:pt x="1126" y="5216"/>
                  </a:lnTo>
                  <a:lnTo>
                    <a:pt x="1182" y="5258"/>
                  </a:lnTo>
                  <a:lnTo>
                    <a:pt x="1239" y="5298"/>
                  </a:lnTo>
                  <a:lnTo>
                    <a:pt x="1297" y="5337"/>
                  </a:lnTo>
                  <a:lnTo>
                    <a:pt x="1356" y="5375"/>
                  </a:lnTo>
                  <a:lnTo>
                    <a:pt x="1416" y="5411"/>
                  </a:lnTo>
                  <a:lnTo>
                    <a:pt x="1477" y="5446"/>
                  </a:lnTo>
                  <a:lnTo>
                    <a:pt x="1538" y="5479"/>
                  </a:lnTo>
                  <a:lnTo>
                    <a:pt x="1601" y="5511"/>
                  </a:lnTo>
                  <a:lnTo>
                    <a:pt x="1665" y="5540"/>
                  </a:lnTo>
                  <a:lnTo>
                    <a:pt x="1729" y="5569"/>
                  </a:lnTo>
                  <a:lnTo>
                    <a:pt x="1794" y="5595"/>
                  </a:lnTo>
                  <a:lnTo>
                    <a:pt x="1860" y="5620"/>
                  </a:lnTo>
                  <a:lnTo>
                    <a:pt x="1927" y="5644"/>
                  </a:lnTo>
                  <a:lnTo>
                    <a:pt x="1994" y="5665"/>
                  </a:lnTo>
                  <a:lnTo>
                    <a:pt x="2062" y="5685"/>
                  </a:lnTo>
                  <a:lnTo>
                    <a:pt x="2131" y="5703"/>
                  </a:lnTo>
                  <a:lnTo>
                    <a:pt x="2201" y="5719"/>
                  </a:lnTo>
                  <a:lnTo>
                    <a:pt x="2271" y="5734"/>
                  </a:lnTo>
                  <a:lnTo>
                    <a:pt x="2342" y="5747"/>
                  </a:lnTo>
                  <a:lnTo>
                    <a:pt x="2413" y="5757"/>
                  </a:lnTo>
                  <a:lnTo>
                    <a:pt x="2485" y="5766"/>
                  </a:lnTo>
                  <a:lnTo>
                    <a:pt x="2558" y="5773"/>
                  </a:lnTo>
                  <a:lnTo>
                    <a:pt x="2631" y="5778"/>
                  </a:lnTo>
                  <a:lnTo>
                    <a:pt x="2704" y="5781"/>
                  </a:lnTo>
                  <a:lnTo>
                    <a:pt x="2778" y="5782"/>
                  </a:lnTo>
                  <a:lnTo>
                    <a:pt x="2852" y="5781"/>
                  </a:lnTo>
                  <a:lnTo>
                    <a:pt x="2926" y="5778"/>
                  </a:lnTo>
                  <a:lnTo>
                    <a:pt x="2999" y="5773"/>
                  </a:lnTo>
                  <a:lnTo>
                    <a:pt x="3071" y="5766"/>
                  </a:lnTo>
                  <a:lnTo>
                    <a:pt x="3143" y="5757"/>
                  </a:lnTo>
                  <a:lnTo>
                    <a:pt x="3215" y="5747"/>
                  </a:lnTo>
                  <a:lnTo>
                    <a:pt x="3286" y="5734"/>
                  </a:lnTo>
                  <a:lnTo>
                    <a:pt x="3356" y="5719"/>
                  </a:lnTo>
                  <a:lnTo>
                    <a:pt x="3425" y="5703"/>
                  </a:lnTo>
                  <a:lnTo>
                    <a:pt x="3494" y="5685"/>
                  </a:lnTo>
                  <a:lnTo>
                    <a:pt x="3562" y="5665"/>
                  </a:lnTo>
                  <a:lnTo>
                    <a:pt x="3630" y="5644"/>
                  </a:lnTo>
                  <a:lnTo>
                    <a:pt x="3696" y="5620"/>
                  </a:lnTo>
                  <a:lnTo>
                    <a:pt x="3762" y="5595"/>
                  </a:lnTo>
                  <a:lnTo>
                    <a:pt x="3828" y="5569"/>
                  </a:lnTo>
                  <a:lnTo>
                    <a:pt x="3892" y="5540"/>
                  </a:lnTo>
                  <a:lnTo>
                    <a:pt x="3955" y="5511"/>
                  </a:lnTo>
                  <a:lnTo>
                    <a:pt x="4018" y="5479"/>
                  </a:lnTo>
                  <a:lnTo>
                    <a:pt x="4080" y="5446"/>
                  </a:lnTo>
                  <a:lnTo>
                    <a:pt x="4141" y="5411"/>
                  </a:lnTo>
                  <a:lnTo>
                    <a:pt x="4201" y="5375"/>
                  </a:lnTo>
                  <a:lnTo>
                    <a:pt x="4260" y="5337"/>
                  </a:lnTo>
                  <a:lnTo>
                    <a:pt x="4318" y="5298"/>
                  </a:lnTo>
                  <a:lnTo>
                    <a:pt x="4375" y="5258"/>
                  </a:lnTo>
                  <a:lnTo>
                    <a:pt x="4430" y="5216"/>
                  </a:lnTo>
                  <a:lnTo>
                    <a:pt x="4485" y="5172"/>
                  </a:lnTo>
                  <a:lnTo>
                    <a:pt x="4539" y="5127"/>
                  </a:lnTo>
                  <a:lnTo>
                    <a:pt x="4592" y="5081"/>
                  </a:lnTo>
                  <a:lnTo>
                    <a:pt x="4643" y="5034"/>
                  </a:lnTo>
                  <a:lnTo>
                    <a:pt x="4694" y="4985"/>
                  </a:lnTo>
                  <a:lnTo>
                    <a:pt x="4743" y="4935"/>
                  </a:lnTo>
                  <a:lnTo>
                    <a:pt x="4791" y="4884"/>
                  </a:lnTo>
                  <a:lnTo>
                    <a:pt x="4838" y="4831"/>
                  </a:lnTo>
                  <a:lnTo>
                    <a:pt x="4884" y="4778"/>
                  </a:lnTo>
                  <a:lnTo>
                    <a:pt x="4928" y="4723"/>
                  </a:lnTo>
                  <a:lnTo>
                    <a:pt x="4971" y="4667"/>
                  </a:lnTo>
                  <a:lnTo>
                    <a:pt x="5013" y="4610"/>
                  </a:lnTo>
                  <a:lnTo>
                    <a:pt x="5053" y="4552"/>
                  </a:lnTo>
                  <a:lnTo>
                    <a:pt x="5092" y="4492"/>
                  </a:lnTo>
                  <a:lnTo>
                    <a:pt x="5130" y="4432"/>
                  </a:lnTo>
                  <a:lnTo>
                    <a:pt x="5166" y="4371"/>
                  </a:lnTo>
                  <a:lnTo>
                    <a:pt x="5201" y="4308"/>
                  </a:lnTo>
                  <a:lnTo>
                    <a:pt x="5234" y="4245"/>
                  </a:lnTo>
                  <a:lnTo>
                    <a:pt x="5266" y="4181"/>
                  </a:lnTo>
                  <a:lnTo>
                    <a:pt x="5296" y="4116"/>
                  </a:lnTo>
                  <a:lnTo>
                    <a:pt x="5325" y="4050"/>
                  </a:lnTo>
                  <a:lnTo>
                    <a:pt x="5352" y="3983"/>
                  </a:lnTo>
                  <a:lnTo>
                    <a:pt x="5378" y="3915"/>
                  </a:lnTo>
                  <a:lnTo>
                    <a:pt x="5402" y="3846"/>
                  </a:lnTo>
                  <a:lnTo>
                    <a:pt x="5424" y="3777"/>
                  </a:lnTo>
                  <a:lnTo>
                    <a:pt x="5445" y="3707"/>
                  </a:lnTo>
                  <a:lnTo>
                    <a:pt x="5464" y="3636"/>
                  </a:lnTo>
                  <a:lnTo>
                    <a:pt x="5481" y="3564"/>
                  </a:lnTo>
                  <a:lnTo>
                    <a:pt x="5497" y="3492"/>
                  </a:lnTo>
                  <a:lnTo>
                    <a:pt x="5511" y="3419"/>
                  </a:lnTo>
                  <a:lnTo>
                    <a:pt x="5523" y="3345"/>
                  </a:lnTo>
                  <a:lnTo>
                    <a:pt x="5533" y="3271"/>
                  </a:lnTo>
                  <a:lnTo>
                    <a:pt x="5542" y="3196"/>
                  </a:lnTo>
                  <a:lnTo>
                    <a:pt x="5548" y="3120"/>
                  </a:lnTo>
                  <a:lnTo>
                    <a:pt x="5553" y="3044"/>
                  </a:lnTo>
                  <a:lnTo>
                    <a:pt x="5556" y="2968"/>
                  </a:lnTo>
                  <a:lnTo>
                    <a:pt x="5557" y="2891"/>
                  </a:lnTo>
                  <a:lnTo>
                    <a:pt x="5556" y="2814"/>
                  </a:lnTo>
                  <a:lnTo>
                    <a:pt x="5553" y="2737"/>
                  </a:lnTo>
                  <a:lnTo>
                    <a:pt x="5548" y="2661"/>
                  </a:lnTo>
                  <a:lnTo>
                    <a:pt x="5542" y="2586"/>
                  </a:lnTo>
                  <a:lnTo>
                    <a:pt x="5533" y="2511"/>
                  </a:lnTo>
                  <a:lnTo>
                    <a:pt x="5523" y="2437"/>
                  </a:lnTo>
                  <a:lnTo>
                    <a:pt x="5511" y="2363"/>
                  </a:lnTo>
                  <a:lnTo>
                    <a:pt x="5497" y="2290"/>
                  </a:lnTo>
                  <a:lnTo>
                    <a:pt x="5481" y="2218"/>
                  </a:lnTo>
                  <a:lnTo>
                    <a:pt x="5464" y="2146"/>
                  </a:lnTo>
                  <a:lnTo>
                    <a:pt x="5445" y="2075"/>
                  </a:lnTo>
                  <a:lnTo>
                    <a:pt x="5424" y="2005"/>
                  </a:lnTo>
                  <a:lnTo>
                    <a:pt x="5402" y="1935"/>
                  </a:lnTo>
                  <a:lnTo>
                    <a:pt x="5378" y="1867"/>
                  </a:lnTo>
                  <a:lnTo>
                    <a:pt x="5352" y="1799"/>
                  </a:lnTo>
                  <a:lnTo>
                    <a:pt x="5325" y="1732"/>
                  </a:lnTo>
                  <a:lnTo>
                    <a:pt x="5296" y="1666"/>
                  </a:lnTo>
                  <a:lnTo>
                    <a:pt x="5266" y="1601"/>
                  </a:lnTo>
                  <a:lnTo>
                    <a:pt x="5234" y="1537"/>
                  </a:lnTo>
                  <a:lnTo>
                    <a:pt x="5201" y="1473"/>
                  </a:lnTo>
                  <a:lnTo>
                    <a:pt x="5166" y="1411"/>
                  </a:lnTo>
                  <a:lnTo>
                    <a:pt x="5130" y="1350"/>
                  </a:lnTo>
                  <a:lnTo>
                    <a:pt x="5092" y="1289"/>
                  </a:lnTo>
                  <a:lnTo>
                    <a:pt x="5053" y="1230"/>
                  </a:lnTo>
                  <a:lnTo>
                    <a:pt x="5013" y="1172"/>
                  </a:lnTo>
                  <a:lnTo>
                    <a:pt x="4971" y="1115"/>
                  </a:lnTo>
                  <a:lnTo>
                    <a:pt x="4928" y="1059"/>
                  </a:lnTo>
                  <a:lnTo>
                    <a:pt x="4884" y="1004"/>
                  </a:lnTo>
                  <a:lnTo>
                    <a:pt x="4838" y="950"/>
                  </a:lnTo>
                  <a:lnTo>
                    <a:pt x="4791" y="898"/>
                  </a:lnTo>
                  <a:lnTo>
                    <a:pt x="4743" y="846"/>
                  </a:lnTo>
                  <a:lnTo>
                    <a:pt x="4694" y="796"/>
                  </a:lnTo>
                  <a:lnTo>
                    <a:pt x="4643" y="748"/>
                  </a:lnTo>
                  <a:lnTo>
                    <a:pt x="4592" y="700"/>
                  </a:lnTo>
                  <a:lnTo>
                    <a:pt x="4539" y="654"/>
                  </a:lnTo>
                  <a:lnTo>
                    <a:pt x="4485" y="609"/>
                  </a:lnTo>
                  <a:lnTo>
                    <a:pt x="4430" y="566"/>
                  </a:lnTo>
                  <a:lnTo>
                    <a:pt x="4375" y="524"/>
                  </a:lnTo>
                  <a:lnTo>
                    <a:pt x="4318" y="483"/>
                  </a:lnTo>
                  <a:lnTo>
                    <a:pt x="4260" y="444"/>
                  </a:lnTo>
                  <a:lnTo>
                    <a:pt x="4201" y="407"/>
                  </a:lnTo>
                  <a:lnTo>
                    <a:pt x="4141" y="370"/>
                  </a:lnTo>
                  <a:lnTo>
                    <a:pt x="4080" y="336"/>
                  </a:lnTo>
                  <a:lnTo>
                    <a:pt x="4018" y="303"/>
                  </a:lnTo>
                  <a:lnTo>
                    <a:pt x="3955" y="271"/>
                  </a:lnTo>
                  <a:lnTo>
                    <a:pt x="3892" y="241"/>
                  </a:lnTo>
                  <a:lnTo>
                    <a:pt x="3828" y="213"/>
                  </a:lnTo>
                  <a:lnTo>
                    <a:pt x="3762" y="186"/>
                  </a:lnTo>
                  <a:lnTo>
                    <a:pt x="3696" y="161"/>
                  </a:lnTo>
                  <a:lnTo>
                    <a:pt x="3630" y="138"/>
                  </a:lnTo>
                  <a:lnTo>
                    <a:pt x="3562" y="116"/>
                  </a:lnTo>
                  <a:lnTo>
                    <a:pt x="3494" y="96"/>
                  </a:lnTo>
                  <a:lnTo>
                    <a:pt x="3425" y="78"/>
                  </a:lnTo>
                  <a:lnTo>
                    <a:pt x="3356" y="62"/>
                  </a:lnTo>
                  <a:lnTo>
                    <a:pt x="3286" y="48"/>
                  </a:lnTo>
                  <a:lnTo>
                    <a:pt x="3215" y="35"/>
                  </a:lnTo>
                  <a:lnTo>
                    <a:pt x="3143" y="24"/>
                  </a:lnTo>
                  <a:lnTo>
                    <a:pt x="3071" y="15"/>
                  </a:lnTo>
                  <a:lnTo>
                    <a:pt x="2999" y="9"/>
                  </a:lnTo>
                  <a:lnTo>
                    <a:pt x="2926" y="4"/>
                  </a:lnTo>
                  <a:lnTo>
                    <a:pt x="2852" y="1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rgbClr val="92C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86" y="1790710"/>
              <a:ext cx="2827944" cy="212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Date Placeholder 18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1981200" cy="365125"/>
          </a:xfrm>
        </p:spPr>
        <p:txBody>
          <a:bodyPr/>
          <a:lstStyle/>
          <a:p>
            <a:fld id="{171E5217-6486-4ECA-8F80-BE3ECF6364D3}" type="datetime1">
              <a:rPr lang="vi-VN" sz="2400" smtClean="0">
                <a:solidFill>
                  <a:schemeClr val="tx1"/>
                </a:solidFill>
                <a:latin typeface="Arial (Body)"/>
              </a:rPr>
              <a:t>14/05/2019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284337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 dirty="0">
                <a:latin typeface="Arial" panose="020B0604020202020204" pitchFamily="34" charset="0"/>
                <a:cs typeface="Arial" panose="020B0604020202020204" pitchFamily="34" charset="0"/>
              </a:rPr>
              <a:t>HỌC VI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Ệ</a:t>
            </a:r>
            <a:r>
              <a:rPr lang="vi-VN" sz="2600" b="1" dirty="0">
                <a:latin typeface="Arial" panose="020B0604020202020204" pitchFamily="34" charset="0"/>
                <a:cs typeface="Arial" panose="020B0604020202020204" pitchFamily="34" charset="0"/>
              </a:rPr>
              <a:t>N CÔNG NGHỆ BƯU CHÍNH VIỄN THÔNG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1970" y="1766813"/>
            <a:ext cx="271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MÔN HỌC :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2761" y="2320811"/>
            <a:ext cx="5566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KHO DỮ LIỆU VÀ KHAI PHÁ DỮ LIỆU</a:t>
            </a:r>
          </a:p>
          <a:p>
            <a:pPr algn="ctr"/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 Nhóm 04 – Nhóm BTL 02	</a:t>
            </a:r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09600" y="4709814"/>
            <a:ext cx="8260773" cy="15418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i="1"/>
              <a:t>Cài đặt kho dữ liệu cho hệ thống xử lý đặt hàng của khách hàng cho Công ty sử dụng MS SQL Server và Oracle</a:t>
            </a:r>
            <a:endParaRPr lang="vi-VN" i="1"/>
          </a:p>
        </p:txBody>
      </p:sp>
      <p:pic>
        <p:nvPicPr>
          <p:cNvPr id="15" name="Picture 14" descr="00J60012BSa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6019800"/>
            <a:ext cx="57150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19"/>
          <p:cNvSpPr txBox="1">
            <a:spLocks/>
          </p:cNvSpPr>
          <p:nvPr/>
        </p:nvSpPr>
        <p:spPr>
          <a:xfrm>
            <a:off x="7924800" y="6356350"/>
            <a:ext cx="945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7B132-3D0E-42A0-BF7F-FAC8274B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591" y="0"/>
            <a:ext cx="9162591" cy="6870700"/>
            <a:chOff x="-18591" y="0"/>
            <a:chExt cx="9162591" cy="6870700"/>
          </a:xfrm>
        </p:grpSpPr>
        <p:grpSp>
          <p:nvGrpSpPr>
            <p:cNvPr id="3" name="Group 2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5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7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9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0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8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0"/>
              <a:ext cx="818765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Date Placeholder 18"/>
          <p:cNvSpPr>
            <a:spLocks noGrp="1"/>
          </p:cNvSpPr>
          <p:nvPr>
            <p:ph type="dt" sz="half" idx="10"/>
          </p:nvPr>
        </p:nvSpPr>
        <p:spPr>
          <a:xfrm>
            <a:off x="240970" y="6381162"/>
            <a:ext cx="2057400" cy="365125"/>
          </a:xfrm>
        </p:spPr>
        <p:txBody>
          <a:bodyPr/>
          <a:lstStyle/>
          <a:p>
            <a:fld id="{E041903A-EF4E-4C41-A47D-38FFECAA5C3D}" type="datetime1">
              <a:rPr lang="vi-VN" sz="2400" smtClean="0">
                <a:solidFill>
                  <a:schemeClr val="tx1"/>
                </a:solidFill>
                <a:latin typeface="Arial (Body)"/>
              </a:rPr>
              <a:t>14/05/2019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pic>
        <p:nvPicPr>
          <p:cNvPr id="1026" name="Picture 2" descr="Image result for HÃ¬nh Äá»ng káº¿t thÃºc sli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91" y="744855"/>
            <a:ext cx="9162591" cy="55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143000" y="118646"/>
            <a:ext cx="7239000" cy="563562"/>
          </a:xfrm>
        </p:spPr>
        <p:txBody>
          <a:bodyPr>
            <a:noAutofit/>
          </a:bodyPr>
          <a:lstStyle/>
          <a:p>
            <a:r>
              <a:rPr lang="en-US" sz="3600" dirty="0" err="1"/>
              <a:t>Cảm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 </a:t>
            </a:r>
            <a:r>
              <a:rPr lang="en-US" sz="3600" dirty="0" err="1"/>
              <a:t>thầy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bạn</a:t>
            </a:r>
            <a:r>
              <a:rPr lang="en-US" sz="3600" dirty="0"/>
              <a:t>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lắng</a:t>
            </a:r>
            <a:r>
              <a:rPr lang="en-US" sz="3600" dirty="0"/>
              <a:t> </a:t>
            </a:r>
            <a:r>
              <a:rPr lang="en-US" sz="3600" dirty="0" err="1"/>
              <a:t>nghe</a:t>
            </a:r>
            <a:r>
              <a:rPr lang="en-US" sz="3600" dirty="0"/>
              <a:t>!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A26ADC-ED68-4FEB-B56A-0C0D1C90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2875-4FDD-4D00-BA63-311215DB67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8591" y="0"/>
            <a:ext cx="9162591" cy="6870700"/>
            <a:chOff x="-18591" y="0"/>
            <a:chExt cx="9162591" cy="6870700"/>
          </a:xfrm>
        </p:grpSpPr>
        <p:grpSp>
          <p:nvGrpSpPr>
            <p:cNvPr id="5" name="Group 4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7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9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11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3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+mj-lt"/>
                      <a:buAutoNum type="arabicPeriod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10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0"/>
              <a:ext cx="742565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Date Placeholder 18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1981200" cy="365125"/>
          </a:xfrm>
        </p:spPr>
        <p:txBody>
          <a:bodyPr/>
          <a:lstStyle/>
          <a:p>
            <a:fld id="{3027EFE2-9831-402F-A2FD-0DB4AC62E212}" type="datetime1">
              <a:rPr lang="vi-VN" sz="2400" smtClean="0">
                <a:solidFill>
                  <a:schemeClr val="tx1"/>
                </a:solidFill>
                <a:latin typeface="Arial (Body)"/>
              </a:rPr>
              <a:t>14/05/2019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0" y="114399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SINH VIÊN THỰC HIỆN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171272"/>
            <a:ext cx="8108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Lê Hồng Phong 		B15DCCN410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Nguyễn Ngọc Anh		B14DCCN033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Nguyễn Văn Thành		B15DCCN520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Nguyễn Văn Tuấn		B15DCCN605	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8020" y="1350300"/>
            <a:ext cx="3350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2434CE3-2771-4745-A9BD-FD19204D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591" y="-12878"/>
            <a:ext cx="9162591" cy="6870878"/>
            <a:chOff x="-18591" y="-178"/>
            <a:chExt cx="9162591" cy="6870878"/>
          </a:xfrm>
        </p:grpSpPr>
        <p:grpSp>
          <p:nvGrpSpPr>
            <p:cNvPr id="3" name="Group 2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5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7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9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0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8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-178"/>
              <a:ext cx="744840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44BA49D-543E-42C6-B131-76C6DFD5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2"/>
            <a:ext cx="8413174" cy="4800596"/>
          </a:xfrm>
        </p:spPr>
        <p:txBody>
          <a:bodyPr>
            <a:normAutofit/>
          </a:bodyPr>
          <a:lstStyle/>
          <a:p>
            <a:pPr lvl="0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Chuyển đổi l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ược đồ quan hệ sang lược đồ thực thể EER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Tích hợp lược đồ thành một mô hình thực thể liên kết mở rộng.</a:t>
            </a: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Thiết kế lược đồ dải thiên hà</a:t>
            </a: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Ánh xạ IDB với DW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Khái quát sinh dữ liệu DW và thực hiện phân tích OLAP trên SQL Server</a:t>
            </a: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6DF7-3CEE-4900-96E2-9717EF93A638}" type="datetime1">
              <a:rPr lang="vi-VN" sz="2400" smtClean="0">
                <a:solidFill>
                  <a:schemeClr val="tx1"/>
                </a:solidFill>
                <a:latin typeface="Arial (Body)"/>
              </a:rPr>
              <a:t>14/05/2019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F26885-E5F8-4ABC-9B40-CFC0C740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114399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NỘI DUNG</a:t>
            </a:r>
          </a:p>
        </p:txBody>
      </p:sp>
    </p:spTree>
    <p:extLst>
      <p:ext uri="{BB962C8B-B14F-4D97-AF65-F5344CB8AC3E}">
        <p14:creationId xmlns:p14="http://schemas.microsoft.com/office/powerpoint/2010/main" val="131139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591" y="-12878"/>
            <a:ext cx="9162591" cy="6870878"/>
            <a:chOff x="-18591" y="-178"/>
            <a:chExt cx="9162591" cy="6870878"/>
          </a:xfrm>
        </p:grpSpPr>
        <p:grpSp>
          <p:nvGrpSpPr>
            <p:cNvPr id="3" name="Group 2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5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7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9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0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8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-178"/>
              <a:ext cx="744840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44BA49D-543E-42C6-B131-76C6DFD5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2"/>
            <a:ext cx="8413174" cy="480059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ược đồ CSDL Văn Phòng</a:t>
            </a:r>
          </a:p>
          <a:p>
            <a:pPr marL="0" lvl="0" indent="0">
              <a:buNone/>
            </a:pP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6DF7-3CEE-4900-96E2-9717EF93A638}" type="datetime1">
              <a:rPr lang="vi-VN" sz="2400" smtClean="0">
                <a:solidFill>
                  <a:schemeClr val="tx1"/>
                </a:solidFill>
                <a:latin typeface="Arial (Body)"/>
              </a:rPr>
              <a:t>15/05/2019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F26885-E5F8-4ABC-9B40-CFC0C740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2301" y="113053"/>
            <a:ext cx="813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CHUYỂN ĐỔI LƯỢC ĐỒ QUAN HỆ SANG EER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B7AF5B-23EC-44F5-A92D-96FDBAF47B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5204" y="1905000"/>
            <a:ext cx="7467600" cy="3809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99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591" y="-12878"/>
            <a:ext cx="9162591" cy="6870878"/>
            <a:chOff x="-18591" y="-178"/>
            <a:chExt cx="9162591" cy="6870878"/>
          </a:xfrm>
        </p:grpSpPr>
        <p:grpSp>
          <p:nvGrpSpPr>
            <p:cNvPr id="3" name="Group 2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5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7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9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0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8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-178"/>
              <a:ext cx="744840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44BA49D-543E-42C6-B131-76C6DFD5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2"/>
            <a:ext cx="8413174" cy="480059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ược đồ CSDL Bán Hàng</a:t>
            </a:r>
          </a:p>
          <a:p>
            <a:pPr marL="0" lvl="0" indent="0">
              <a:buNone/>
            </a:pP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6DF7-3CEE-4900-96E2-9717EF93A638}" type="datetime1">
              <a:rPr lang="vi-VN" sz="2400" smtClean="0">
                <a:solidFill>
                  <a:schemeClr val="tx1"/>
                </a:solidFill>
                <a:latin typeface="Arial (Body)"/>
              </a:rPr>
              <a:t>15/05/2019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F26885-E5F8-4ABC-9B40-CFC0C740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2301" y="113053"/>
            <a:ext cx="813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CHUYỂN ĐỔI LƯỢC ĐỒ QUAN HỆ SANG EER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E45B41-CC95-4558-ABCD-FE9A00D10A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3" y="1905000"/>
            <a:ext cx="8229601" cy="4038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60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591" y="-12878"/>
            <a:ext cx="9162591" cy="6870878"/>
            <a:chOff x="-18591" y="-178"/>
            <a:chExt cx="9162591" cy="6870878"/>
          </a:xfrm>
        </p:grpSpPr>
        <p:grpSp>
          <p:nvGrpSpPr>
            <p:cNvPr id="3" name="Group 2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5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7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9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0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8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-178"/>
              <a:ext cx="744840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6DF7-3CEE-4900-96E2-9717EF93A638}" type="datetime1">
              <a:rPr lang="vi-VN" sz="2400" smtClean="0">
                <a:solidFill>
                  <a:schemeClr val="tx1"/>
                </a:solidFill>
                <a:latin typeface="Arial (Body)"/>
              </a:rPr>
              <a:t>15/05/2019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F26885-E5F8-4ABC-9B40-CFC0C740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2301" y="113053"/>
            <a:ext cx="813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TÍCH HỢP L</a:t>
            </a:r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ƯỢC ĐỒ ( INTEGRATED EER 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6F94EFB-3650-4A2A-A118-3AECD3955C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9" y="954406"/>
            <a:ext cx="8171990" cy="5064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09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591" y="-12878"/>
            <a:ext cx="9162591" cy="6870878"/>
            <a:chOff x="-18591" y="-178"/>
            <a:chExt cx="9162591" cy="6870878"/>
          </a:xfrm>
        </p:grpSpPr>
        <p:grpSp>
          <p:nvGrpSpPr>
            <p:cNvPr id="3" name="Group 2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5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7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9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0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8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-178"/>
              <a:ext cx="744840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6DF7-3CEE-4900-96E2-9717EF93A638}" type="datetime1">
              <a:rPr lang="vi-VN" sz="2400" smtClean="0">
                <a:solidFill>
                  <a:schemeClr val="tx1"/>
                </a:solidFill>
                <a:latin typeface="Arial (Body)"/>
              </a:rPr>
              <a:t>15/05/2019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F26885-E5F8-4ABC-9B40-CFC0C740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2301" y="113053"/>
            <a:ext cx="813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TÍCH HỢP L</a:t>
            </a:r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ƯỢC ĐỒ ( INTEGRATED EER 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E557424-95D9-4C54-8107-0A2D892E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8"/>
            <a:ext cx="8413173" cy="50593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ược đồ CSDL sau khi tích hợp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3C646B-FA3B-4D7F-859E-F878801F26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" y="1676400"/>
            <a:ext cx="8068071" cy="426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01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591" y="-12878"/>
            <a:ext cx="9162591" cy="6870878"/>
            <a:chOff x="-18591" y="-178"/>
            <a:chExt cx="9162591" cy="6870878"/>
          </a:xfrm>
        </p:grpSpPr>
        <p:grpSp>
          <p:nvGrpSpPr>
            <p:cNvPr id="3" name="Group 2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5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7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9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0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8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-178"/>
              <a:ext cx="744840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6DF7-3CEE-4900-96E2-9717EF93A638}" type="datetime1">
              <a:rPr lang="vi-VN" sz="2400" smtClean="0">
                <a:solidFill>
                  <a:schemeClr val="tx1"/>
                </a:solidFill>
                <a:latin typeface="Arial (Body)"/>
              </a:rPr>
              <a:t>15/05/2019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F26885-E5F8-4ABC-9B40-CFC0C740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2301" y="113053"/>
            <a:ext cx="813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THIẾT KẾ LƯỢC ĐỒ DẢI THIÊN HÀ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2109970-A570-4D0D-BA3D-447F333947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1" y="1040887"/>
            <a:ext cx="8537906" cy="47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64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591" y="-12878"/>
            <a:ext cx="9162591" cy="6870878"/>
            <a:chOff x="-18591" y="-178"/>
            <a:chExt cx="9162591" cy="6870878"/>
          </a:xfrm>
        </p:grpSpPr>
        <p:grpSp>
          <p:nvGrpSpPr>
            <p:cNvPr id="3" name="Group 2"/>
            <p:cNvGrpSpPr/>
            <p:nvPr/>
          </p:nvGrpSpPr>
          <p:grpSpPr>
            <a:xfrm>
              <a:off x="-18591" y="0"/>
              <a:ext cx="9162591" cy="6870700"/>
              <a:chOff x="-18591" y="0"/>
              <a:chExt cx="9162591" cy="6870700"/>
            </a:xfrm>
          </p:grpSpPr>
          <p:pic>
            <p:nvPicPr>
              <p:cNvPr id="5" name="Picture 32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72000"/>
              </a:blip>
              <a:srcRect l="23438" t="15625" r="7031" b="14583"/>
              <a:stretch>
                <a:fillRect/>
              </a:stretch>
            </p:blipFill>
            <p:spPr bwMode="auto">
              <a:xfrm>
                <a:off x="-18591" y="0"/>
                <a:ext cx="91625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9435" y="12700"/>
                <a:ext cx="9124565" cy="6858000"/>
                <a:chOff x="19435" y="12700"/>
                <a:chExt cx="9124565" cy="6858000"/>
              </a:xfrm>
            </p:grpSpPr>
            <p:grpSp>
              <p:nvGrpSpPr>
                <p:cNvPr id="7" name="Group 2"/>
                <p:cNvGrpSpPr>
                  <a:grpSpLocks/>
                </p:cNvGrpSpPr>
                <p:nvPr/>
              </p:nvGrpSpPr>
              <p:grpSpPr bwMode="auto">
                <a:xfrm>
                  <a:off x="19435" y="12700"/>
                  <a:ext cx="9124565" cy="6858000"/>
                  <a:chOff x="0" y="0"/>
                  <a:chExt cx="14400" cy="10800"/>
                </a:xfrm>
              </p:grpSpPr>
              <p:sp>
                <p:nvSpPr>
                  <p:cNvPr id="9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803"/>
                    <a:ext cx="14400" cy="997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0" name="AutoShape 4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4400" cy="10780"/>
                  </a:xfrm>
                  <a:custGeom>
                    <a:avLst/>
                    <a:gdLst>
                      <a:gd name="T0" fmla="*/ 6258 w 14400"/>
                      <a:gd name="T1" fmla="+- 0 10760 20"/>
                      <a:gd name="T2" fmla="*/ 10760 h 10780"/>
                      <a:gd name="T3" fmla="*/ 8226 w 14400"/>
                      <a:gd name="T4" fmla="+- 0 10760 20"/>
                      <a:gd name="T5" fmla="*/ 10760 h 10780"/>
                      <a:gd name="T6" fmla="*/ 8723 w 14400"/>
                      <a:gd name="T7" fmla="+- 0 10680 20"/>
                      <a:gd name="T8" fmla="*/ 10680 h 10780"/>
                      <a:gd name="T9" fmla="*/ 5596 w 14400"/>
                      <a:gd name="T10" fmla="+- 0 10680 20"/>
                      <a:gd name="T11" fmla="*/ 10680 h 10780"/>
                      <a:gd name="T12" fmla="*/ 4118 w 14400"/>
                      <a:gd name="T13" fmla="+- 0 520 20"/>
                      <a:gd name="T14" fmla="*/ 520 h 10780"/>
                      <a:gd name="T15" fmla="*/ 3543 w 14400"/>
                      <a:gd name="T16" fmla="+- 0 760 20"/>
                      <a:gd name="T17" fmla="*/ 760 h 10780"/>
                      <a:gd name="T18" fmla="*/ 2806 w 14400"/>
                      <a:gd name="T19" fmla="+- 0 1140 20"/>
                      <a:gd name="T20" fmla="*/ 1140 h 10780"/>
                      <a:gd name="T21" fmla="*/ 2080 w 14400"/>
                      <a:gd name="T22" fmla="+- 0 1620 20"/>
                      <a:gd name="T23" fmla="*/ 1620 h 10780"/>
                      <a:gd name="T24" fmla="*/ 1546 w 14400"/>
                      <a:gd name="T25" fmla="+- 0 2060 20"/>
                      <a:gd name="T26" fmla="*/ 2060 h 10780"/>
                      <a:gd name="T27" fmla="*/ 1213 w 14400"/>
                      <a:gd name="T28" fmla="+- 0 2400 20"/>
                      <a:gd name="T29" fmla="*/ 2400 h 10780"/>
                      <a:gd name="T30" fmla="*/ 916 w 14400"/>
                      <a:gd name="T31" fmla="+- 0 2780 20"/>
                      <a:gd name="T32" fmla="*/ 2780 h 10780"/>
                      <a:gd name="T33" fmla="*/ 657 w 14400"/>
                      <a:gd name="T34" fmla="+- 0 3160 20"/>
                      <a:gd name="T35" fmla="*/ 3160 h 10780"/>
                      <a:gd name="T36" fmla="*/ 438 w 14400"/>
                      <a:gd name="T37" fmla="+- 0 3560 20"/>
                      <a:gd name="T38" fmla="*/ 3560 h 10780"/>
                      <a:gd name="T39" fmla="*/ 261 w 14400"/>
                      <a:gd name="T40" fmla="+- 0 3960 20"/>
                      <a:gd name="T41" fmla="*/ 3960 h 10780"/>
                      <a:gd name="T42" fmla="*/ 128 w 14400"/>
                      <a:gd name="T43" fmla="+- 0 4400 20"/>
                      <a:gd name="T44" fmla="*/ 4400 h 10780"/>
                      <a:gd name="T45" fmla="*/ 41 w 14400"/>
                      <a:gd name="T46" fmla="+- 0 4840 20"/>
                      <a:gd name="T47" fmla="*/ 4840 h 10780"/>
                      <a:gd name="T48" fmla="*/ 2 w 14400"/>
                      <a:gd name="T49" fmla="+- 0 5280 20"/>
                      <a:gd name="T50" fmla="*/ 5280 h 10780"/>
                      <a:gd name="T51" fmla="*/ 13 w 14400"/>
                      <a:gd name="T52" fmla="+- 0 5740 20"/>
                      <a:gd name="T53" fmla="*/ 5740 h 10780"/>
                      <a:gd name="T54" fmla="*/ 73 w 14400"/>
                      <a:gd name="T55" fmla="+- 0 6180 20"/>
                      <a:gd name="T56" fmla="*/ 6180 h 10780"/>
                      <a:gd name="T57" fmla="*/ 179 w 14400"/>
                      <a:gd name="T58" fmla="+- 0 6620 20"/>
                      <a:gd name="T59" fmla="*/ 6620 h 10780"/>
                      <a:gd name="T60" fmla="*/ 331 w 14400"/>
                      <a:gd name="T61" fmla="+- 0 7040 20"/>
                      <a:gd name="T62" fmla="*/ 7040 h 10780"/>
                      <a:gd name="T63" fmla="*/ 527 w 14400"/>
                      <a:gd name="T64" fmla="+- 0 7440 20"/>
                      <a:gd name="T65" fmla="*/ 7440 h 10780"/>
                      <a:gd name="T66" fmla="*/ 763 w 14400"/>
                      <a:gd name="T67" fmla="+- 0 7840 20"/>
                      <a:gd name="T68" fmla="*/ 7840 h 10780"/>
                      <a:gd name="T69" fmla="*/ 1038 w 14400"/>
                      <a:gd name="T70" fmla="+- 0 8200 20"/>
                      <a:gd name="T71" fmla="*/ 8200 h 10780"/>
                      <a:gd name="T72" fmla="*/ 1351 w 14400"/>
                      <a:gd name="T73" fmla="+- 0 8560 20"/>
                      <a:gd name="T74" fmla="*/ 8560 h 10780"/>
                      <a:gd name="T75" fmla="*/ 1699 w 14400"/>
                      <a:gd name="T76" fmla="+- 0 8900 20"/>
                      <a:gd name="T77" fmla="*/ 8900 h 10780"/>
                      <a:gd name="T78" fmla="*/ 2253 w 14400"/>
                      <a:gd name="T79" fmla="+- 0 9340 20"/>
                      <a:gd name="T80" fmla="*/ 9340 h 10780"/>
                      <a:gd name="T81" fmla="*/ 3133 w 14400"/>
                      <a:gd name="T82" fmla="+- 0 9860 20"/>
                      <a:gd name="T83" fmla="*/ 9860 h 10780"/>
                      <a:gd name="T84" fmla="*/ 3755 w 14400"/>
                      <a:gd name="T85" fmla="+- 0 10160 20"/>
                      <a:gd name="T86" fmla="*/ 10160 h 10780"/>
                      <a:gd name="T87" fmla="*/ 5353 w 14400"/>
                      <a:gd name="T88" fmla="+- 0 10640 20"/>
                      <a:gd name="T89" fmla="*/ 10640 h 10780"/>
                      <a:gd name="T90" fmla="*/ 10574 w 14400"/>
                      <a:gd name="T91" fmla="+- 0 10180 20"/>
                      <a:gd name="T92" fmla="*/ 10180 h 10780"/>
                      <a:gd name="T93" fmla="*/ 11133 w 14400"/>
                      <a:gd name="T94" fmla="+- 0 9940 20"/>
                      <a:gd name="T95" fmla="*/ 9940 h 10780"/>
                      <a:gd name="T96" fmla="*/ 12028 w 14400"/>
                      <a:gd name="T97" fmla="+- 0 9420 20"/>
                      <a:gd name="T98" fmla="*/ 9420 h 10780"/>
                      <a:gd name="T99" fmla="*/ 12595 w 14400"/>
                      <a:gd name="T100" fmla="+- 0 8980 20"/>
                      <a:gd name="T101" fmla="*/ 8980 h 10780"/>
                      <a:gd name="T102" fmla="*/ 13001 w 14400"/>
                      <a:gd name="T103" fmla="+- 0 8600 20"/>
                      <a:gd name="T104" fmla="*/ 8600 h 10780"/>
                      <a:gd name="T105" fmla="*/ 13319 w 14400"/>
                      <a:gd name="T106" fmla="+- 0 8260 20"/>
                      <a:gd name="T107" fmla="*/ 8260 h 10780"/>
                      <a:gd name="T108" fmla="*/ 13600 w 14400"/>
                      <a:gd name="T109" fmla="+- 0 7880 20"/>
                      <a:gd name="T110" fmla="*/ 7880 h 10780"/>
                      <a:gd name="T111" fmla="*/ 13842 w 14400"/>
                      <a:gd name="T112" fmla="+- 0 7500 20"/>
                      <a:gd name="T113" fmla="*/ 7500 h 10780"/>
                      <a:gd name="T114" fmla="*/ 14043 w 14400"/>
                      <a:gd name="T115" fmla="+- 0 7100 20"/>
                      <a:gd name="T116" fmla="*/ 7100 h 10780"/>
                      <a:gd name="T117" fmla="*/ 14202 w 14400"/>
                      <a:gd name="T118" fmla="+- 0 6680 20"/>
                      <a:gd name="T119" fmla="*/ 6680 h 10780"/>
                      <a:gd name="T120" fmla="*/ 14315 w 14400"/>
                      <a:gd name="T121" fmla="+- 0 6240 20"/>
                      <a:gd name="T122" fmla="*/ 6240 h 10780"/>
                      <a:gd name="T123" fmla="*/ 14382 w 14400"/>
                      <a:gd name="T124" fmla="+- 0 5800 20"/>
                      <a:gd name="T125" fmla="*/ 5800 h 10780"/>
                      <a:gd name="T126" fmla="*/ 14399 w 14400"/>
                      <a:gd name="T127" fmla="+- 0 5340 20"/>
                      <a:gd name="T128" fmla="*/ 5340 h 10780"/>
                      <a:gd name="T129" fmla="*/ 14368 w 14400"/>
                      <a:gd name="T130" fmla="+- 0 4900 20"/>
                      <a:gd name="T131" fmla="*/ 4900 h 10780"/>
                      <a:gd name="T132" fmla="*/ 14287 w 14400"/>
                      <a:gd name="T133" fmla="+- 0 4460 20"/>
                      <a:gd name="T134" fmla="*/ 4460 h 10780"/>
                      <a:gd name="T135" fmla="*/ 14161 w 14400"/>
                      <a:gd name="T136" fmla="+- 0 4020 20"/>
                      <a:gd name="T137" fmla="*/ 4020 h 10780"/>
                      <a:gd name="T138" fmla="*/ 13990 w 14400"/>
                      <a:gd name="T139" fmla="+- 0 3600 20"/>
                      <a:gd name="T140" fmla="*/ 3600 h 10780"/>
                      <a:gd name="T141" fmla="*/ 13777 w 14400"/>
                      <a:gd name="T142" fmla="+- 0 3200 20"/>
                      <a:gd name="T143" fmla="*/ 3200 h 10780"/>
                      <a:gd name="T144" fmla="*/ 13524 w 14400"/>
                      <a:gd name="T145" fmla="+- 0 2820 20"/>
                      <a:gd name="T146" fmla="*/ 2820 h 10780"/>
                      <a:gd name="T147" fmla="*/ 13232 w 14400"/>
                      <a:gd name="T148" fmla="+- 0 2460 20"/>
                      <a:gd name="T149" fmla="*/ 2460 h 10780"/>
                      <a:gd name="T150" fmla="*/ 12904 w 14400"/>
                      <a:gd name="T151" fmla="+- 0 2120 20"/>
                      <a:gd name="T152" fmla="*/ 2120 h 10780"/>
                      <a:gd name="T153" fmla="*/ 12432 w 14400"/>
                      <a:gd name="T154" fmla="+- 0 1700 20"/>
                      <a:gd name="T155" fmla="*/ 1700 h 10780"/>
                      <a:gd name="T156" fmla="*/ 11658 w 14400"/>
                      <a:gd name="T157" fmla="+- 0 1160 20"/>
                      <a:gd name="T158" fmla="*/ 1160 h 10780"/>
                      <a:gd name="T159" fmla="*/ 10927 w 14400"/>
                      <a:gd name="T160" fmla="+- 0 780 20"/>
                      <a:gd name="T161" fmla="*/ 780 h 10780"/>
                      <a:gd name="T162" fmla="*/ 10356 w 14400"/>
                      <a:gd name="T163" fmla="+- 0 560 20"/>
                      <a:gd name="T164" fmla="*/ 560 h 10780"/>
                      <a:gd name="T165" fmla="*/ 5433 w 14400"/>
                      <a:gd name="T166" fmla="+- 0 180 20"/>
                      <a:gd name="T167" fmla="*/ 180 h 10780"/>
                      <a:gd name="T168" fmla="*/ 8558 w 14400"/>
                      <a:gd name="T169" fmla="+- 0 100 20"/>
                      <a:gd name="T170" fmla="*/ 100 h 10780"/>
                      <a:gd name="T171" fmla="*/ 6174 w 14400"/>
                      <a:gd name="T172" fmla="+- 0 60 20"/>
                      <a:gd name="T173" fmla="*/ 60 h 10780"/>
                      <a:gd name="T174" fmla="*/ 8142 w 14400"/>
                      <a:gd name="T175" fmla="+- 0 60 20"/>
                      <a:gd name="T176" fmla="*/ 60 h 10780"/>
                    </a:gdLst>
                    <a:ahLst/>
                    <a:cxnLst>
                      <a:cxn ang="0">
                        <a:pos x="T0" y="T2"/>
                      </a:cxn>
                      <a:cxn ang="0">
                        <a:pos x="T3" y="T5"/>
                      </a:cxn>
                      <a:cxn ang="0">
                        <a:pos x="T6" y="T8"/>
                      </a:cxn>
                      <a:cxn ang="0">
                        <a:pos x="T9" y="T11"/>
                      </a:cxn>
                      <a:cxn ang="0">
                        <a:pos x="T12" y="T14"/>
                      </a:cxn>
                      <a:cxn ang="0">
                        <a:pos x="T15" y="T17"/>
                      </a:cxn>
                      <a:cxn ang="0">
                        <a:pos x="T18" y="T20"/>
                      </a:cxn>
                      <a:cxn ang="0">
                        <a:pos x="T21" y="T23"/>
                      </a:cxn>
                      <a:cxn ang="0">
                        <a:pos x="T24" y="T26"/>
                      </a:cxn>
                      <a:cxn ang="0">
                        <a:pos x="T27" y="T29"/>
                      </a:cxn>
                      <a:cxn ang="0">
                        <a:pos x="T30" y="T32"/>
                      </a:cxn>
                      <a:cxn ang="0">
                        <a:pos x="T33" y="T35"/>
                      </a:cxn>
                      <a:cxn ang="0">
                        <a:pos x="T36" y="T38"/>
                      </a:cxn>
                      <a:cxn ang="0">
                        <a:pos x="T39" y="T41"/>
                      </a:cxn>
                      <a:cxn ang="0">
                        <a:pos x="T42" y="T44"/>
                      </a:cxn>
                      <a:cxn ang="0">
                        <a:pos x="T45" y="T47"/>
                      </a:cxn>
                      <a:cxn ang="0">
                        <a:pos x="T48" y="T50"/>
                      </a:cxn>
                      <a:cxn ang="0">
                        <a:pos x="T51" y="T53"/>
                      </a:cxn>
                      <a:cxn ang="0">
                        <a:pos x="T54" y="T56"/>
                      </a:cxn>
                      <a:cxn ang="0">
                        <a:pos x="T57" y="T59"/>
                      </a:cxn>
                      <a:cxn ang="0">
                        <a:pos x="T60" y="T62"/>
                      </a:cxn>
                      <a:cxn ang="0">
                        <a:pos x="T63" y="T65"/>
                      </a:cxn>
                      <a:cxn ang="0">
                        <a:pos x="T66" y="T68"/>
                      </a:cxn>
                      <a:cxn ang="0">
                        <a:pos x="T69" y="T71"/>
                      </a:cxn>
                      <a:cxn ang="0">
                        <a:pos x="T72" y="T74"/>
                      </a:cxn>
                      <a:cxn ang="0">
                        <a:pos x="T75" y="T77"/>
                      </a:cxn>
                      <a:cxn ang="0">
                        <a:pos x="T78" y="T80"/>
                      </a:cxn>
                      <a:cxn ang="0">
                        <a:pos x="T81" y="T83"/>
                      </a:cxn>
                      <a:cxn ang="0">
                        <a:pos x="T84" y="T86"/>
                      </a:cxn>
                      <a:cxn ang="0">
                        <a:pos x="T87" y="T89"/>
                      </a:cxn>
                      <a:cxn ang="0">
                        <a:pos x="T90" y="T92"/>
                      </a:cxn>
                      <a:cxn ang="0">
                        <a:pos x="T93" y="T95"/>
                      </a:cxn>
                      <a:cxn ang="0">
                        <a:pos x="T96" y="T98"/>
                      </a:cxn>
                      <a:cxn ang="0">
                        <a:pos x="T99" y="T101"/>
                      </a:cxn>
                      <a:cxn ang="0">
                        <a:pos x="T102" y="T104"/>
                      </a:cxn>
                      <a:cxn ang="0">
                        <a:pos x="T105" y="T107"/>
                      </a:cxn>
                      <a:cxn ang="0">
                        <a:pos x="T108" y="T110"/>
                      </a:cxn>
                      <a:cxn ang="0">
                        <a:pos x="T111" y="T113"/>
                      </a:cxn>
                      <a:cxn ang="0">
                        <a:pos x="T114" y="T116"/>
                      </a:cxn>
                      <a:cxn ang="0">
                        <a:pos x="T117" y="T119"/>
                      </a:cxn>
                      <a:cxn ang="0">
                        <a:pos x="T120" y="T122"/>
                      </a:cxn>
                      <a:cxn ang="0">
                        <a:pos x="T123" y="T125"/>
                      </a:cxn>
                      <a:cxn ang="0">
                        <a:pos x="T126" y="T128"/>
                      </a:cxn>
                      <a:cxn ang="0">
                        <a:pos x="T129" y="T131"/>
                      </a:cxn>
                      <a:cxn ang="0">
                        <a:pos x="T132" y="T134"/>
                      </a:cxn>
                      <a:cxn ang="0">
                        <a:pos x="T135" y="T137"/>
                      </a:cxn>
                      <a:cxn ang="0">
                        <a:pos x="T138" y="T140"/>
                      </a:cxn>
                      <a:cxn ang="0">
                        <a:pos x="T141" y="T143"/>
                      </a:cxn>
                      <a:cxn ang="0">
                        <a:pos x="T144" y="T146"/>
                      </a:cxn>
                      <a:cxn ang="0">
                        <a:pos x="T147" y="T149"/>
                      </a:cxn>
                      <a:cxn ang="0">
                        <a:pos x="T150" y="T152"/>
                      </a:cxn>
                      <a:cxn ang="0">
                        <a:pos x="T153" y="T155"/>
                      </a:cxn>
                      <a:cxn ang="0">
                        <a:pos x="T156" y="T158"/>
                      </a:cxn>
                      <a:cxn ang="0">
                        <a:pos x="T159" y="T161"/>
                      </a:cxn>
                      <a:cxn ang="0">
                        <a:pos x="T162" y="T164"/>
                      </a:cxn>
                      <a:cxn ang="0">
                        <a:pos x="T165" y="T167"/>
                      </a:cxn>
                      <a:cxn ang="0">
                        <a:pos x="T168" y="T170"/>
                      </a:cxn>
                      <a:cxn ang="0">
                        <a:pos x="T171" y="T173"/>
                      </a:cxn>
                      <a:cxn ang="0">
                        <a:pos x="T174" y="T176"/>
                      </a:cxn>
                    </a:cxnLst>
                    <a:rect l="0" t="0" r="r" b="b"/>
                    <a:pathLst>
                      <a:path w="14400" h="10780">
                        <a:moveTo>
                          <a:pt x="7888" y="10760"/>
                        </a:moveTo>
                        <a:lnTo>
                          <a:pt x="6512" y="10760"/>
                        </a:lnTo>
                        <a:lnTo>
                          <a:pt x="6597" y="10780"/>
                        </a:lnTo>
                        <a:lnTo>
                          <a:pt x="7803" y="10780"/>
                        </a:lnTo>
                        <a:lnTo>
                          <a:pt x="7888" y="10760"/>
                        </a:lnTo>
                        <a:close/>
                        <a:moveTo>
                          <a:pt x="8142" y="10740"/>
                        </a:moveTo>
                        <a:lnTo>
                          <a:pt x="6258" y="10740"/>
                        </a:lnTo>
                        <a:lnTo>
                          <a:pt x="6342" y="10760"/>
                        </a:lnTo>
                        <a:lnTo>
                          <a:pt x="8058" y="10760"/>
                        </a:lnTo>
                        <a:lnTo>
                          <a:pt x="8142" y="10740"/>
                        </a:lnTo>
                        <a:close/>
                        <a:moveTo>
                          <a:pt x="8310" y="10720"/>
                        </a:moveTo>
                        <a:lnTo>
                          <a:pt x="6090" y="10720"/>
                        </a:lnTo>
                        <a:lnTo>
                          <a:pt x="6174" y="10740"/>
                        </a:lnTo>
                        <a:lnTo>
                          <a:pt x="8226" y="10740"/>
                        </a:lnTo>
                        <a:lnTo>
                          <a:pt x="8310" y="10720"/>
                        </a:lnTo>
                        <a:close/>
                        <a:moveTo>
                          <a:pt x="8476" y="10700"/>
                        </a:moveTo>
                        <a:lnTo>
                          <a:pt x="5924" y="10700"/>
                        </a:lnTo>
                        <a:lnTo>
                          <a:pt x="6007" y="10720"/>
                        </a:lnTo>
                        <a:lnTo>
                          <a:pt x="8393" y="10720"/>
                        </a:lnTo>
                        <a:lnTo>
                          <a:pt x="8476" y="10700"/>
                        </a:lnTo>
                        <a:close/>
                        <a:moveTo>
                          <a:pt x="8723" y="10660"/>
                        </a:moveTo>
                        <a:lnTo>
                          <a:pt x="5677" y="10660"/>
                        </a:lnTo>
                        <a:lnTo>
                          <a:pt x="5842" y="10700"/>
                        </a:lnTo>
                        <a:lnTo>
                          <a:pt x="8558" y="10700"/>
                        </a:lnTo>
                        <a:lnTo>
                          <a:pt x="8723" y="10660"/>
                        </a:lnTo>
                        <a:close/>
                        <a:moveTo>
                          <a:pt x="8967" y="10620"/>
                        </a:moveTo>
                        <a:lnTo>
                          <a:pt x="5433" y="10620"/>
                        </a:lnTo>
                        <a:lnTo>
                          <a:pt x="5596" y="10660"/>
                        </a:lnTo>
                        <a:lnTo>
                          <a:pt x="8804" y="10660"/>
                        </a:lnTo>
                        <a:lnTo>
                          <a:pt x="8967" y="10620"/>
                        </a:lnTo>
                        <a:close/>
                        <a:moveTo>
                          <a:pt x="9047" y="160"/>
                        </a:moveTo>
                        <a:lnTo>
                          <a:pt x="5353" y="160"/>
                        </a:lnTo>
                        <a:lnTo>
                          <a:pt x="4416" y="400"/>
                        </a:lnTo>
                        <a:lnTo>
                          <a:pt x="4341" y="440"/>
                        </a:lnTo>
                        <a:lnTo>
                          <a:pt x="4118" y="500"/>
                        </a:lnTo>
                        <a:lnTo>
                          <a:pt x="4044" y="540"/>
                        </a:lnTo>
                        <a:lnTo>
                          <a:pt x="3898" y="580"/>
                        </a:lnTo>
                        <a:lnTo>
                          <a:pt x="3826" y="620"/>
                        </a:lnTo>
                        <a:lnTo>
                          <a:pt x="3755" y="640"/>
                        </a:lnTo>
                        <a:lnTo>
                          <a:pt x="3684" y="680"/>
                        </a:lnTo>
                        <a:lnTo>
                          <a:pt x="3613" y="700"/>
                        </a:lnTo>
                        <a:lnTo>
                          <a:pt x="3543" y="740"/>
                        </a:lnTo>
                        <a:lnTo>
                          <a:pt x="3473" y="760"/>
                        </a:lnTo>
                        <a:lnTo>
                          <a:pt x="3335" y="840"/>
                        </a:lnTo>
                        <a:lnTo>
                          <a:pt x="3267" y="860"/>
                        </a:lnTo>
                        <a:lnTo>
                          <a:pt x="3133" y="940"/>
                        </a:lnTo>
                        <a:lnTo>
                          <a:pt x="3066" y="960"/>
                        </a:lnTo>
                        <a:lnTo>
                          <a:pt x="3000" y="1000"/>
                        </a:lnTo>
                        <a:lnTo>
                          <a:pt x="2806" y="1120"/>
                        </a:lnTo>
                        <a:lnTo>
                          <a:pt x="2742" y="1140"/>
                        </a:lnTo>
                        <a:lnTo>
                          <a:pt x="2679" y="1180"/>
                        </a:lnTo>
                        <a:lnTo>
                          <a:pt x="2493" y="1300"/>
                        </a:lnTo>
                        <a:lnTo>
                          <a:pt x="2312" y="1420"/>
                        </a:lnTo>
                        <a:lnTo>
                          <a:pt x="2195" y="1500"/>
                        </a:lnTo>
                        <a:lnTo>
                          <a:pt x="2137" y="1560"/>
                        </a:lnTo>
                        <a:lnTo>
                          <a:pt x="2080" y="1600"/>
                        </a:lnTo>
                        <a:lnTo>
                          <a:pt x="1968" y="1680"/>
                        </a:lnTo>
                        <a:lnTo>
                          <a:pt x="1859" y="1760"/>
                        </a:lnTo>
                        <a:lnTo>
                          <a:pt x="1805" y="1820"/>
                        </a:lnTo>
                        <a:lnTo>
                          <a:pt x="1699" y="1900"/>
                        </a:lnTo>
                        <a:lnTo>
                          <a:pt x="1647" y="1960"/>
                        </a:lnTo>
                        <a:lnTo>
                          <a:pt x="1596" y="2000"/>
                        </a:lnTo>
                        <a:lnTo>
                          <a:pt x="1546" y="2040"/>
                        </a:lnTo>
                        <a:lnTo>
                          <a:pt x="1496" y="2100"/>
                        </a:lnTo>
                        <a:lnTo>
                          <a:pt x="1447" y="2140"/>
                        </a:lnTo>
                        <a:lnTo>
                          <a:pt x="1399" y="2200"/>
                        </a:lnTo>
                        <a:lnTo>
                          <a:pt x="1351" y="2240"/>
                        </a:lnTo>
                        <a:lnTo>
                          <a:pt x="1304" y="2280"/>
                        </a:lnTo>
                        <a:lnTo>
                          <a:pt x="1258" y="2340"/>
                        </a:lnTo>
                        <a:lnTo>
                          <a:pt x="1213" y="2380"/>
                        </a:lnTo>
                        <a:lnTo>
                          <a:pt x="1168" y="2440"/>
                        </a:lnTo>
                        <a:lnTo>
                          <a:pt x="1124" y="2500"/>
                        </a:lnTo>
                        <a:lnTo>
                          <a:pt x="1081" y="2540"/>
                        </a:lnTo>
                        <a:lnTo>
                          <a:pt x="1038" y="2600"/>
                        </a:lnTo>
                        <a:lnTo>
                          <a:pt x="997" y="2640"/>
                        </a:lnTo>
                        <a:lnTo>
                          <a:pt x="956" y="2700"/>
                        </a:lnTo>
                        <a:lnTo>
                          <a:pt x="916" y="2760"/>
                        </a:lnTo>
                        <a:lnTo>
                          <a:pt x="876" y="2800"/>
                        </a:lnTo>
                        <a:lnTo>
                          <a:pt x="838" y="2860"/>
                        </a:lnTo>
                        <a:lnTo>
                          <a:pt x="800" y="2920"/>
                        </a:lnTo>
                        <a:lnTo>
                          <a:pt x="763" y="2960"/>
                        </a:lnTo>
                        <a:lnTo>
                          <a:pt x="727" y="3020"/>
                        </a:lnTo>
                        <a:lnTo>
                          <a:pt x="691" y="3080"/>
                        </a:lnTo>
                        <a:lnTo>
                          <a:pt x="657" y="3140"/>
                        </a:lnTo>
                        <a:lnTo>
                          <a:pt x="623" y="3180"/>
                        </a:lnTo>
                        <a:lnTo>
                          <a:pt x="590" y="3240"/>
                        </a:lnTo>
                        <a:lnTo>
                          <a:pt x="558" y="3300"/>
                        </a:lnTo>
                        <a:lnTo>
                          <a:pt x="527" y="3360"/>
                        </a:lnTo>
                        <a:lnTo>
                          <a:pt x="496" y="3420"/>
                        </a:lnTo>
                        <a:lnTo>
                          <a:pt x="467" y="3480"/>
                        </a:lnTo>
                        <a:lnTo>
                          <a:pt x="438" y="3540"/>
                        </a:lnTo>
                        <a:lnTo>
                          <a:pt x="410" y="3580"/>
                        </a:lnTo>
                        <a:lnTo>
                          <a:pt x="383" y="3640"/>
                        </a:lnTo>
                        <a:lnTo>
                          <a:pt x="357" y="3700"/>
                        </a:lnTo>
                        <a:lnTo>
                          <a:pt x="331" y="3760"/>
                        </a:lnTo>
                        <a:lnTo>
                          <a:pt x="307" y="3820"/>
                        </a:lnTo>
                        <a:lnTo>
                          <a:pt x="284" y="3880"/>
                        </a:lnTo>
                        <a:lnTo>
                          <a:pt x="261" y="3940"/>
                        </a:lnTo>
                        <a:lnTo>
                          <a:pt x="239" y="4000"/>
                        </a:lnTo>
                        <a:lnTo>
                          <a:pt x="218" y="4060"/>
                        </a:lnTo>
                        <a:lnTo>
                          <a:pt x="198" y="4120"/>
                        </a:lnTo>
                        <a:lnTo>
                          <a:pt x="179" y="4180"/>
                        </a:lnTo>
                        <a:lnTo>
                          <a:pt x="161" y="4240"/>
                        </a:lnTo>
                        <a:lnTo>
                          <a:pt x="144" y="4300"/>
                        </a:lnTo>
                        <a:lnTo>
                          <a:pt x="128" y="4380"/>
                        </a:lnTo>
                        <a:lnTo>
                          <a:pt x="113" y="4440"/>
                        </a:lnTo>
                        <a:lnTo>
                          <a:pt x="98" y="4500"/>
                        </a:lnTo>
                        <a:lnTo>
                          <a:pt x="85" y="4560"/>
                        </a:lnTo>
                        <a:lnTo>
                          <a:pt x="73" y="4620"/>
                        </a:lnTo>
                        <a:lnTo>
                          <a:pt x="61" y="4680"/>
                        </a:lnTo>
                        <a:lnTo>
                          <a:pt x="51" y="4740"/>
                        </a:lnTo>
                        <a:lnTo>
                          <a:pt x="41" y="4820"/>
                        </a:lnTo>
                        <a:lnTo>
                          <a:pt x="32" y="4880"/>
                        </a:lnTo>
                        <a:lnTo>
                          <a:pt x="25" y="4940"/>
                        </a:lnTo>
                        <a:lnTo>
                          <a:pt x="18" y="5000"/>
                        </a:lnTo>
                        <a:lnTo>
                          <a:pt x="13" y="5060"/>
                        </a:lnTo>
                        <a:lnTo>
                          <a:pt x="8" y="5140"/>
                        </a:lnTo>
                        <a:lnTo>
                          <a:pt x="5" y="5200"/>
                        </a:lnTo>
                        <a:lnTo>
                          <a:pt x="2" y="5260"/>
                        </a:lnTo>
                        <a:lnTo>
                          <a:pt x="1" y="5320"/>
                        </a:lnTo>
                        <a:lnTo>
                          <a:pt x="0" y="5400"/>
                        </a:lnTo>
                        <a:lnTo>
                          <a:pt x="1" y="5460"/>
                        </a:lnTo>
                        <a:lnTo>
                          <a:pt x="2" y="5520"/>
                        </a:lnTo>
                        <a:lnTo>
                          <a:pt x="5" y="5580"/>
                        </a:lnTo>
                        <a:lnTo>
                          <a:pt x="8" y="5640"/>
                        </a:lnTo>
                        <a:lnTo>
                          <a:pt x="13" y="5720"/>
                        </a:lnTo>
                        <a:lnTo>
                          <a:pt x="18" y="5780"/>
                        </a:lnTo>
                        <a:lnTo>
                          <a:pt x="25" y="5840"/>
                        </a:lnTo>
                        <a:lnTo>
                          <a:pt x="32" y="5900"/>
                        </a:lnTo>
                        <a:lnTo>
                          <a:pt x="41" y="5960"/>
                        </a:lnTo>
                        <a:lnTo>
                          <a:pt x="51" y="6040"/>
                        </a:lnTo>
                        <a:lnTo>
                          <a:pt x="61" y="6100"/>
                        </a:lnTo>
                        <a:lnTo>
                          <a:pt x="73" y="6160"/>
                        </a:lnTo>
                        <a:lnTo>
                          <a:pt x="85" y="6220"/>
                        </a:lnTo>
                        <a:lnTo>
                          <a:pt x="98" y="6280"/>
                        </a:lnTo>
                        <a:lnTo>
                          <a:pt x="113" y="6340"/>
                        </a:lnTo>
                        <a:lnTo>
                          <a:pt x="128" y="6400"/>
                        </a:lnTo>
                        <a:lnTo>
                          <a:pt x="144" y="6480"/>
                        </a:lnTo>
                        <a:lnTo>
                          <a:pt x="161" y="6540"/>
                        </a:lnTo>
                        <a:lnTo>
                          <a:pt x="179" y="6600"/>
                        </a:lnTo>
                        <a:lnTo>
                          <a:pt x="198" y="6660"/>
                        </a:lnTo>
                        <a:lnTo>
                          <a:pt x="218" y="6720"/>
                        </a:lnTo>
                        <a:lnTo>
                          <a:pt x="239" y="6780"/>
                        </a:lnTo>
                        <a:lnTo>
                          <a:pt x="261" y="6840"/>
                        </a:lnTo>
                        <a:lnTo>
                          <a:pt x="284" y="6900"/>
                        </a:lnTo>
                        <a:lnTo>
                          <a:pt x="307" y="6960"/>
                        </a:lnTo>
                        <a:lnTo>
                          <a:pt x="331" y="7020"/>
                        </a:lnTo>
                        <a:lnTo>
                          <a:pt x="357" y="7080"/>
                        </a:lnTo>
                        <a:lnTo>
                          <a:pt x="383" y="7140"/>
                        </a:lnTo>
                        <a:lnTo>
                          <a:pt x="410" y="7200"/>
                        </a:lnTo>
                        <a:lnTo>
                          <a:pt x="438" y="7240"/>
                        </a:lnTo>
                        <a:lnTo>
                          <a:pt x="467" y="7300"/>
                        </a:lnTo>
                        <a:lnTo>
                          <a:pt x="496" y="7360"/>
                        </a:lnTo>
                        <a:lnTo>
                          <a:pt x="527" y="7420"/>
                        </a:lnTo>
                        <a:lnTo>
                          <a:pt x="558" y="7480"/>
                        </a:lnTo>
                        <a:lnTo>
                          <a:pt x="590" y="7540"/>
                        </a:lnTo>
                        <a:lnTo>
                          <a:pt x="623" y="7600"/>
                        </a:lnTo>
                        <a:lnTo>
                          <a:pt x="657" y="7640"/>
                        </a:lnTo>
                        <a:lnTo>
                          <a:pt x="691" y="7700"/>
                        </a:lnTo>
                        <a:lnTo>
                          <a:pt x="727" y="7760"/>
                        </a:lnTo>
                        <a:lnTo>
                          <a:pt x="763" y="7820"/>
                        </a:lnTo>
                        <a:lnTo>
                          <a:pt x="800" y="7860"/>
                        </a:lnTo>
                        <a:lnTo>
                          <a:pt x="838" y="7920"/>
                        </a:lnTo>
                        <a:lnTo>
                          <a:pt x="876" y="7980"/>
                        </a:lnTo>
                        <a:lnTo>
                          <a:pt x="916" y="8020"/>
                        </a:lnTo>
                        <a:lnTo>
                          <a:pt x="956" y="8080"/>
                        </a:lnTo>
                        <a:lnTo>
                          <a:pt x="997" y="8140"/>
                        </a:lnTo>
                        <a:lnTo>
                          <a:pt x="1038" y="8180"/>
                        </a:lnTo>
                        <a:lnTo>
                          <a:pt x="1081" y="8240"/>
                        </a:lnTo>
                        <a:lnTo>
                          <a:pt x="1124" y="8280"/>
                        </a:lnTo>
                        <a:lnTo>
                          <a:pt x="1168" y="8340"/>
                        </a:lnTo>
                        <a:lnTo>
                          <a:pt x="1213" y="8400"/>
                        </a:lnTo>
                        <a:lnTo>
                          <a:pt x="1258" y="8440"/>
                        </a:lnTo>
                        <a:lnTo>
                          <a:pt x="1304" y="8500"/>
                        </a:lnTo>
                        <a:lnTo>
                          <a:pt x="1351" y="8540"/>
                        </a:lnTo>
                        <a:lnTo>
                          <a:pt x="1399" y="8580"/>
                        </a:lnTo>
                        <a:lnTo>
                          <a:pt x="1447" y="8640"/>
                        </a:lnTo>
                        <a:lnTo>
                          <a:pt x="1496" y="8680"/>
                        </a:lnTo>
                        <a:lnTo>
                          <a:pt x="1546" y="8740"/>
                        </a:lnTo>
                        <a:lnTo>
                          <a:pt x="1596" y="8780"/>
                        </a:lnTo>
                        <a:lnTo>
                          <a:pt x="1647" y="8820"/>
                        </a:lnTo>
                        <a:lnTo>
                          <a:pt x="1699" y="8880"/>
                        </a:lnTo>
                        <a:lnTo>
                          <a:pt x="1805" y="8960"/>
                        </a:lnTo>
                        <a:lnTo>
                          <a:pt x="1859" y="9020"/>
                        </a:lnTo>
                        <a:lnTo>
                          <a:pt x="1913" y="9060"/>
                        </a:lnTo>
                        <a:lnTo>
                          <a:pt x="2024" y="9140"/>
                        </a:lnTo>
                        <a:lnTo>
                          <a:pt x="2137" y="9220"/>
                        </a:lnTo>
                        <a:lnTo>
                          <a:pt x="2195" y="9280"/>
                        </a:lnTo>
                        <a:lnTo>
                          <a:pt x="2253" y="9320"/>
                        </a:lnTo>
                        <a:lnTo>
                          <a:pt x="2372" y="9400"/>
                        </a:lnTo>
                        <a:lnTo>
                          <a:pt x="2554" y="9520"/>
                        </a:lnTo>
                        <a:lnTo>
                          <a:pt x="2742" y="9640"/>
                        </a:lnTo>
                        <a:lnTo>
                          <a:pt x="2806" y="9660"/>
                        </a:lnTo>
                        <a:lnTo>
                          <a:pt x="2870" y="9700"/>
                        </a:lnTo>
                        <a:lnTo>
                          <a:pt x="3066" y="9820"/>
                        </a:lnTo>
                        <a:lnTo>
                          <a:pt x="3133" y="9840"/>
                        </a:lnTo>
                        <a:lnTo>
                          <a:pt x="3267" y="9920"/>
                        </a:lnTo>
                        <a:lnTo>
                          <a:pt x="3335" y="9940"/>
                        </a:lnTo>
                        <a:lnTo>
                          <a:pt x="3473" y="10020"/>
                        </a:lnTo>
                        <a:lnTo>
                          <a:pt x="3543" y="10040"/>
                        </a:lnTo>
                        <a:lnTo>
                          <a:pt x="3613" y="10080"/>
                        </a:lnTo>
                        <a:lnTo>
                          <a:pt x="3684" y="10100"/>
                        </a:lnTo>
                        <a:lnTo>
                          <a:pt x="3755" y="10140"/>
                        </a:lnTo>
                        <a:lnTo>
                          <a:pt x="3826" y="10160"/>
                        </a:lnTo>
                        <a:lnTo>
                          <a:pt x="3898" y="10200"/>
                        </a:lnTo>
                        <a:lnTo>
                          <a:pt x="4044" y="10240"/>
                        </a:lnTo>
                        <a:lnTo>
                          <a:pt x="4118" y="10280"/>
                        </a:lnTo>
                        <a:lnTo>
                          <a:pt x="4341" y="10340"/>
                        </a:lnTo>
                        <a:lnTo>
                          <a:pt x="4416" y="10380"/>
                        </a:lnTo>
                        <a:lnTo>
                          <a:pt x="5353" y="10620"/>
                        </a:lnTo>
                        <a:lnTo>
                          <a:pt x="9047" y="10620"/>
                        </a:lnTo>
                        <a:lnTo>
                          <a:pt x="9984" y="10380"/>
                        </a:lnTo>
                        <a:lnTo>
                          <a:pt x="10059" y="10340"/>
                        </a:lnTo>
                        <a:lnTo>
                          <a:pt x="10282" y="10280"/>
                        </a:lnTo>
                        <a:lnTo>
                          <a:pt x="10356" y="10240"/>
                        </a:lnTo>
                        <a:lnTo>
                          <a:pt x="10502" y="10200"/>
                        </a:lnTo>
                        <a:lnTo>
                          <a:pt x="10574" y="10160"/>
                        </a:lnTo>
                        <a:lnTo>
                          <a:pt x="10645" y="10140"/>
                        </a:lnTo>
                        <a:lnTo>
                          <a:pt x="10716" y="10100"/>
                        </a:lnTo>
                        <a:lnTo>
                          <a:pt x="10787" y="10080"/>
                        </a:lnTo>
                        <a:lnTo>
                          <a:pt x="10857" y="10040"/>
                        </a:lnTo>
                        <a:lnTo>
                          <a:pt x="10927" y="10020"/>
                        </a:lnTo>
                        <a:lnTo>
                          <a:pt x="11065" y="9940"/>
                        </a:lnTo>
                        <a:lnTo>
                          <a:pt x="11133" y="9920"/>
                        </a:lnTo>
                        <a:lnTo>
                          <a:pt x="11267" y="9840"/>
                        </a:lnTo>
                        <a:lnTo>
                          <a:pt x="11334" y="9820"/>
                        </a:lnTo>
                        <a:lnTo>
                          <a:pt x="11530" y="9700"/>
                        </a:lnTo>
                        <a:lnTo>
                          <a:pt x="11594" y="9660"/>
                        </a:lnTo>
                        <a:lnTo>
                          <a:pt x="11658" y="9640"/>
                        </a:lnTo>
                        <a:lnTo>
                          <a:pt x="11846" y="9520"/>
                        </a:lnTo>
                        <a:lnTo>
                          <a:pt x="12028" y="9400"/>
                        </a:lnTo>
                        <a:lnTo>
                          <a:pt x="12147" y="9320"/>
                        </a:lnTo>
                        <a:lnTo>
                          <a:pt x="12205" y="9280"/>
                        </a:lnTo>
                        <a:lnTo>
                          <a:pt x="12263" y="9220"/>
                        </a:lnTo>
                        <a:lnTo>
                          <a:pt x="12376" y="9140"/>
                        </a:lnTo>
                        <a:lnTo>
                          <a:pt x="12487" y="9060"/>
                        </a:lnTo>
                        <a:lnTo>
                          <a:pt x="12541" y="9020"/>
                        </a:lnTo>
                        <a:lnTo>
                          <a:pt x="12595" y="8960"/>
                        </a:lnTo>
                        <a:lnTo>
                          <a:pt x="12701" y="8880"/>
                        </a:lnTo>
                        <a:lnTo>
                          <a:pt x="12753" y="8820"/>
                        </a:lnTo>
                        <a:lnTo>
                          <a:pt x="12804" y="8780"/>
                        </a:lnTo>
                        <a:lnTo>
                          <a:pt x="12854" y="8740"/>
                        </a:lnTo>
                        <a:lnTo>
                          <a:pt x="12904" y="8680"/>
                        </a:lnTo>
                        <a:lnTo>
                          <a:pt x="12953" y="8640"/>
                        </a:lnTo>
                        <a:lnTo>
                          <a:pt x="13001" y="8580"/>
                        </a:lnTo>
                        <a:lnTo>
                          <a:pt x="13049" y="8540"/>
                        </a:lnTo>
                        <a:lnTo>
                          <a:pt x="13096" y="8500"/>
                        </a:lnTo>
                        <a:lnTo>
                          <a:pt x="13142" y="8440"/>
                        </a:lnTo>
                        <a:lnTo>
                          <a:pt x="13187" y="8400"/>
                        </a:lnTo>
                        <a:lnTo>
                          <a:pt x="13232" y="8340"/>
                        </a:lnTo>
                        <a:lnTo>
                          <a:pt x="13276" y="8280"/>
                        </a:lnTo>
                        <a:lnTo>
                          <a:pt x="13319" y="8240"/>
                        </a:lnTo>
                        <a:lnTo>
                          <a:pt x="13362" y="8180"/>
                        </a:lnTo>
                        <a:lnTo>
                          <a:pt x="13403" y="8140"/>
                        </a:lnTo>
                        <a:lnTo>
                          <a:pt x="13444" y="8080"/>
                        </a:lnTo>
                        <a:lnTo>
                          <a:pt x="13484" y="8020"/>
                        </a:lnTo>
                        <a:lnTo>
                          <a:pt x="13524" y="7980"/>
                        </a:lnTo>
                        <a:lnTo>
                          <a:pt x="13562" y="7920"/>
                        </a:lnTo>
                        <a:lnTo>
                          <a:pt x="13600" y="7860"/>
                        </a:lnTo>
                        <a:lnTo>
                          <a:pt x="13637" y="7820"/>
                        </a:lnTo>
                        <a:lnTo>
                          <a:pt x="13673" y="7760"/>
                        </a:lnTo>
                        <a:lnTo>
                          <a:pt x="13709" y="7700"/>
                        </a:lnTo>
                        <a:lnTo>
                          <a:pt x="13743" y="7640"/>
                        </a:lnTo>
                        <a:lnTo>
                          <a:pt x="13777" y="7600"/>
                        </a:lnTo>
                        <a:lnTo>
                          <a:pt x="13810" y="7540"/>
                        </a:lnTo>
                        <a:lnTo>
                          <a:pt x="13842" y="7480"/>
                        </a:lnTo>
                        <a:lnTo>
                          <a:pt x="13873" y="7420"/>
                        </a:lnTo>
                        <a:lnTo>
                          <a:pt x="13904" y="7360"/>
                        </a:lnTo>
                        <a:lnTo>
                          <a:pt x="13933" y="7300"/>
                        </a:lnTo>
                        <a:lnTo>
                          <a:pt x="13962" y="7240"/>
                        </a:lnTo>
                        <a:lnTo>
                          <a:pt x="13990" y="7200"/>
                        </a:lnTo>
                        <a:lnTo>
                          <a:pt x="14017" y="7140"/>
                        </a:lnTo>
                        <a:lnTo>
                          <a:pt x="14043" y="7080"/>
                        </a:lnTo>
                        <a:lnTo>
                          <a:pt x="14069" y="7020"/>
                        </a:lnTo>
                        <a:lnTo>
                          <a:pt x="14093" y="6960"/>
                        </a:lnTo>
                        <a:lnTo>
                          <a:pt x="14116" y="6900"/>
                        </a:lnTo>
                        <a:lnTo>
                          <a:pt x="14139" y="6840"/>
                        </a:lnTo>
                        <a:lnTo>
                          <a:pt x="14161" y="6780"/>
                        </a:lnTo>
                        <a:lnTo>
                          <a:pt x="14182" y="6720"/>
                        </a:lnTo>
                        <a:lnTo>
                          <a:pt x="14202" y="6660"/>
                        </a:lnTo>
                        <a:lnTo>
                          <a:pt x="14221" y="6600"/>
                        </a:lnTo>
                        <a:lnTo>
                          <a:pt x="14239" y="6540"/>
                        </a:lnTo>
                        <a:lnTo>
                          <a:pt x="14256" y="6480"/>
                        </a:lnTo>
                        <a:lnTo>
                          <a:pt x="14272" y="6400"/>
                        </a:lnTo>
                        <a:lnTo>
                          <a:pt x="14287" y="6340"/>
                        </a:lnTo>
                        <a:lnTo>
                          <a:pt x="14302" y="6280"/>
                        </a:lnTo>
                        <a:lnTo>
                          <a:pt x="14315" y="6220"/>
                        </a:lnTo>
                        <a:lnTo>
                          <a:pt x="14327" y="6160"/>
                        </a:lnTo>
                        <a:lnTo>
                          <a:pt x="14339" y="6100"/>
                        </a:lnTo>
                        <a:lnTo>
                          <a:pt x="14349" y="6040"/>
                        </a:lnTo>
                        <a:lnTo>
                          <a:pt x="14359" y="5960"/>
                        </a:lnTo>
                        <a:lnTo>
                          <a:pt x="14368" y="5900"/>
                        </a:lnTo>
                        <a:lnTo>
                          <a:pt x="14375" y="5840"/>
                        </a:lnTo>
                        <a:lnTo>
                          <a:pt x="14382" y="5780"/>
                        </a:lnTo>
                        <a:lnTo>
                          <a:pt x="14387" y="5720"/>
                        </a:lnTo>
                        <a:lnTo>
                          <a:pt x="14392" y="5640"/>
                        </a:lnTo>
                        <a:lnTo>
                          <a:pt x="14395" y="5580"/>
                        </a:lnTo>
                        <a:lnTo>
                          <a:pt x="14398" y="5520"/>
                        </a:lnTo>
                        <a:lnTo>
                          <a:pt x="14399" y="5460"/>
                        </a:lnTo>
                        <a:lnTo>
                          <a:pt x="14400" y="5400"/>
                        </a:lnTo>
                        <a:lnTo>
                          <a:pt x="14399" y="5320"/>
                        </a:lnTo>
                        <a:lnTo>
                          <a:pt x="14398" y="5260"/>
                        </a:lnTo>
                        <a:lnTo>
                          <a:pt x="14395" y="5200"/>
                        </a:lnTo>
                        <a:lnTo>
                          <a:pt x="14392" y="5140"/>
                        </a:lnTo>
                        <a:lnTo>
                          <a:pt x="14387" y="5060"/>
                        </a:lnTo>
                        <a:lnTo>
                          <a:pt x="14382" y="5000"/>
                        </a:lnTo>
                        <a:lnTo>
                          <a:pt x="14375" y="4940"/>
                        </a:lnTo>
                        <a:lnTo>
                          <a:pt x="14368" y="4880"/>
                        </a:lnTo>
                        <a:lnTo>
                          <a:pt x="14359" y="4820"/>
                        </a:lnTo>
                        <a:lnTo>
                          <a:pt x="14349" y="4740"/>
                        </a:lnTo>
                        <a:lnTo>
                          <a:pt x="14339" y="4680"/>
                        </a:lnTo>
                        <a:lnTo>
                          <a:pt x="14327" y="4620"/>
                        </a:lnTo>
                        <a:lnTo>
                          <a:pt x="14315" y="4560"/>
                        </a:lnTo>
                        <a:lnTo>
                          <a:pt x="14302" y="4500"/>
                        </a:lnTo>
                        <a:lnTo>
                          <a:pt x="14287" y="4440"/>
                        </a:lnTo>
                        <a:lnTo>
                          <a:pt x="14272" y="4380"/>
                        </a:lnTo>
                        <a:lnTo>
                          <a:pt x="14256" y="4300"/>
                        </a:lnTo>
                        <a:lnTo>
                          <a:pt x="14239" y="4240"/>
                        </a:lnTo>
                        <a:lnTo>
                          <a:pt x="14221" y="4180"/>
                        </a:lnTo>
                        <a:lnTo>
                          <a:pt x="14202" y="4120"/>
                        </a:lnTo>
                        <a:lnTo>
                          <a:pt x="14182" y="4060"/>
                        </a:lnTo>
                        <a:lnTo>
                          <a:pt x="14161" y="4000"/>
                        </a:lnTo>
                        <a:lnTo>
                          <a:pt x="14139" y="3940"/>
                        </a:lnTo>
                        <a:lnTo>
                          <a:pt x="14116" y="3880"/>
                        </a:lnTo>
                        <a:lnTo>
                          <a:pt x="14093" y="3820"/>
                        </a:lnTo>
                        <a:lnTo>
                          <a:pt x="14069" y="3760"/>
                        </a:lnTo>
                        <a:lnTo>
                          <a:pt x="14043" y="3700"/>
                        </a:lnTo>
                        <a:lnTo>
                          <a:pt x="14017" y="3640"/>
                        </a:lnTo>
                        <a:lnTo>
                          <a:pt x="13990" y="3580"/>
                        </a:lnTo>
                        <a:lnTo>
                          <a:pt x="13962" y="3540"/>
                        </a:lnTo>
                        <a:lnTo>
                          <a:pt x="13933" y="3480"/>
                        </a:lnTo>
                        <a:lnTo>
                          <a:pt x="13904" y="3420"/>
                        </a:lnTo>
                        <a:lnTo>
                          <a:pt x="13873" y="3360"/>
                        </a:lnTo>
                        <a:lnTo>
                          <a:pt x="13842" y="3300"/>
                        </a:lnTo>
                        <a:lnTo>
                          <a:pt x="13810" y="3240"/>
                        </a:lnTo>
                        <a:lnTo>
                          <a:pt x="13777" y="3180"/>
                        </a:lnTo>
                        <a:lnTo>
                          <a:pt x="13743" y="3140"/>
                        </a:lnTo>
                        <a:lnTo>
                          <a:pt x="13709" y="3080"/>
                        </a:lnTo>
                        <a:lnTo>
                          <a:pt x="13673" y="3020"/>
                        </a:lnTo>
                        <a:lnTo>
                          <a:pt x="13637" y="2960"/>
                        </a:lnTo>
                        <a:lnTo>
                          <a:pt x="13600" y="2920"/>
                        </a:lnTo>
                        <a:lnTo>
                          <a:pt x="13562" y="2860"/>
                        </a:lnTo>
                        <a:lnTo>
                          <a:pt x="13524" y="2800"/>
                        </a:lnTo>
                        <a:lnTo>
                          <a:pt x="13484" y="2760"/>
                        </a:lnTo>
                        <a:lnTo>
                          <a:pt x="13444" y="2700"/>
                        </a:lnTo>
                        <a:lnTo>
                          <a:pt x="13403" y="2640"/>
                        </a:lnTo>
                        <a:lnTo>
                          <a:pt x="13362" y="2600"/>
                        </a:lnTo>
                        <a:lnTo>
                          <a:pt x="13319" y="2540"/>
                        </a:lnTo>
                        <a:lnTo>
                          <a:pt x="13276" y="2500"/>
                        </a:lnTo>
                        <a:lnTo>
                          <a:pt x="13232" y="2440"/>
                        </a:lnTo>
                        <a:lnTo>
                          <a:pt x="13187" y="2380"/>
                        </a:lnTo>
                        <a:lnTo>
                          <a:pt x="13142" y="2340"/>
                        </a:lnTo>
                        <a:lnTo>
                          <a:pt x="13096" y="2280"/>
                        </a:lnTo>
                        <a:lnTo>
                          <a:pt x="13049" y="2240"/>
                        </a:lnTo>
                        <a:lnTo>
                          <a:pt x="13001" y="2200"/>
                        </a:lnTo>
                        <a:lnTo>
                          <a:pt x="12953" y="2140"/>
                        </a:lnTo>
                        <a:lnTo>
                          <a:pt x="12904" y="2100"/>
                        </a:lnTo>
                        <a:lnTo>
                          <a:pt x="12854" y="2040"/>
                        </a:lnTo>
                        <a:lnTo>
                          <a:pt x="12804" y="2000"/>
                        </a:lnTo>
                        <a:lnTo>
                          <a:pt x="12753" y="1960"/>
                        </a:lnTo>
                        <a:lnTo>
                          <a:pt x="12701" y="1900"/>
                        </a:lnTo>
                        <a:lnTo>
                          <a:pt x="12595" y="1820"/>
                        </a:lnTo>
                        <a:lnTo>
                          <a:pt x="12541" y="1760"/>
                        </a:lnTo>
                        <a:lnTo>
                          <a:pt x="12432" y="1680"/>
                        </a:lnTo>
                        <a:lnTo>
                          <a:pt x="12320" y="1600"/>
                        </a:lnTo>
                        <a:lnTo>
                          <a:pt x="12263" y="1560"/>
                        </a:lnTo>
                        <a:lnTo>
                          <a:pt x="12205" y="1500"/>
                        </a:lnTo>
                        <a:lnTo>
                          <a:pt x="12088" y="1420"/>
                        </a:lnTo>
                        <a:lnTo>
                          <a:pt x="11907" y="1300"/>
                        </a:lnTo>
                        <a:lnTo>
                          <a:pt x="11721" y="1180"/>
                        </a:lnTo>
                        <a:lnTo>
                          <a:pt x="11658" y="1140"/>
                        </a:lnTo>
                        <a:lnTo>
                          <a:pt x="11594" y="1120"/>
                        </a:lnTo>
                        <a:lnTo>
                          <a:pt x="11400" y="1000"/>
                        </a:lnTo>
                        <a:lnTo>
                          <a:pt x="11334" y="960"/>
                        </a:lnTo>
                        <a:lnTo>
                          <a:pt x="11267" y="940"/>
                        </a:lnTo>
                        <a:lnTo>
                          <a:pt x="11133" y="860"/>
                        </a:lnTo>
                        <a:lnTo>
                          <a:pt x="11065" y="840"/>
                        </a:lnTo>
                        <a:lnTo>
                          <a:pt x="10927" y="760"/>
                        </a:lnTo>
                        <a:lnTo>
                          <a:pt x="10857" y="740"/>
                        </a:lnTo>
                        <a:lnTo>
                          <a:pt x="10787" y="700"/>
                        </a:lnTo>
                        <a:lnTo>
                          <a:pt x="10716" y="680"/>
                        </a:lnTo>
                        <a:lnTo>
                          <a:pt x="10645" y="640"/>
                        </a:lnTo>
                        <a:lnTo>
                          <a:pt x="10574" y="620"/>
                        </a:lnTo>
                        <a:lnTo>
                          <a:pt x="10502" y="580"/>
                        </a:lnTo>
                        <a:lnTo>
                          <a:pt x="10356" y="540"/>
                        </a:lnTo>
                        <a:lnTo>
                          <a:pt x="10282" y="500"/>
                        </a:lnTo>
                        <a:lnTo>
                          <a:pt x="10059" y="440"/>
                        </a:lnTo>
                        <a:lnTo>
                          <a:pt x="9984" y="400"/>
                        </a:lnTo>
                        <a:lnTo>
                          <a:pt x="9047" y="160"/>
                        </a:lnTo>
                        <a:close/>
                        <a:moveTo>
                          <a:pt x="8804" y="120"/>
                        </a:moveTo>
                        <a:lnTo>
                          <a:pt x="5596" y="120"/>
                        </a:lnTo>
                        <a:lnTo>
                          <a:pt x="5433" y="160"/>
                        </a:lnTo>
                        <a:lnTo>
                          <a:pt x="8967" y="160"/>
                        </a:lnTo>
                        <a:lnTo>
                          <a:pt x="8804" y="120"/>
                        </a:lnTo>
                        <a:close/>
                        <a:moveTo>
                          <a:pt x="8558" y="80"/>
                        </a:moveTo>
                        <a:lnTo>
                          <a:pt x="5842" y="80"/>
                        </a:lnTo>
                        <a:lnTo>
                          <a:pt x="5677" y="120"/>
                        </a:lnTo>
                        <a:lnTo>
                          <a:pt x="8723" y="120"/>
                        </a:lnTo>
                        <a:lnTo>
                          <a:pt x="8558" y="80"/>
                        </a:lnTo>
                        <a:close/>
                        <a:moveTo>
                          <a:pt x="8393" y="60"/>
                        </a:moveTo>
                        <a:lnTo>
                          <a:pt x="6007" y="60"/>
                        </a:lnTo>
                        <a:lnTo>
                          <a:pt x="5924" y="80"/>
                        </a:lnTo>
                        <a:lnTo>
                          <a:pt x="8476" y="80"/>
                        </a:lnTo>
                        <a:lnTo>
                          <a:pt x="8393" y="60"/>
                        </a:lnTo>
                        <a:close/>
                        <a:moveTo>
                          <a:pt x="8226" y="40"/>
                        </a:moveTo>
                        <a:lnTo>
                          <a:pt x="6174" y="40"/>
                        </a:lnTo>
                        <a:lnTo>
                          <a:pt x="6090" y="60"/>
                        </a:lnTo>
                        <a:lnTo>
                          <a:pt x="8310" y="60"/>
                        </a:lnTo>
                        <a:lnTo>
                          <a:pt x="8226" y="40"/>
                        </a:lnTo>
                        <a:close/>
                        <a:moveTo>
                          <a:pt x="8058" y="20"/>
                        </a:moveTo>
                        <a:lnTo>
                          <a:pt x="6342" y="20"/>
                        </a:lnTo>
                        <a:lnTo>
                          <a:pt x="6258" y="40"/>
                        </a:lnTo>
                        <a:lnTo>
                          <a:pt x="8142" y="40"/>
                        </a:lnTo>
                        <a:lnTo>
                          <a:pt x="8058" y="20"/>
                        </a:lnTo>
                        <a:close/>
                        <a:moveTo>
                          <a:pt x="7803" y="0"/>
                        </a:moveTo>
                        <a:lnTo>
                          <a:pt x="6597" y="0"/>
                        </a:lnTo>
                        <a:lnTo>
                          <a:pt x="6512" y="20"/>
                        </a:lnTo>
                        <a:lnTo>
                          <a:pt x="7888" y="20"/>
                        </a:lnTo>
                        <a:lnTo>
                          <a:pt x="7803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392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1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00" cy="1133"/>
                  </a:xfrm>
                  <a:prstGeom prst="rect">
                    <a:avLst/>
                  </a:prstGeom>
                  <a:solidFill>
                    <a:srgbClr val="5E9CD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  <p:sp>
                <p:nvSpPr>
                  <p:cNvPr id="1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78"/>
                    <a:ext cx="144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§"/>
                    </a:pPr>
                    <a:endParaRPr lang="vi-VN" sz="2400">
                      <a:latin typeface="Arial (Body)"/>
                    </a:endParaRPr>
                  </a:p>
                </p:txBody>
              </p:sp>
            </p:grpSp>
            <p:sp>
              <p:nvSpPr>
                <p:cNvPr id="8" name="Slide Number Placeholder 19"/>
                <p:cNvSpPr txBox="1">
                  <a:spLocks/>
                </p:cNvSpPr>
                <p:nvPr/>
              </p:nvSpPr>
              <p:spPr>
                <a:xfrm>
                  <a:off x="7924800" y="6356350"/>
                  <a:ext cx="945573" cy="3651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/>
                <a:lstStyle>
                  <a:defPPr>
                    <a:defRPr lang="en-US"/>
                  </a:defPPr>
                  <a:lvl1pPr marL="0" algn="r" defTabSz="914400" rtl="0" eaLnBrk="1" latinLnBrk="0" hangingPunct="1">
                    <a:defRPr sz="12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5" y="-178"/>
              <a:ext cx="744840" cy="732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6DF7-3CEE-4900-96E2-9717EF93A638}" type="datetime1">
              <a:rPr lang="vi-VN" sz="2400" smtClean="0">
                <a:solidFill>
                  <a:schemeClr val="tx1"/>
                </a:solidFill>
                <a:latin typeface="Arial (Body)"/>
              </a:rPr>
              <a:t>15/05/2019</a:t>
            </a:fld>
            <a:endParaRPr lang="en-US" sz="24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F26885-E5F8-4ABC-9B40-CFC0C740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2301" y="113053"/>
            <a:ext cx="813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ÁNH XẠ IDB VỚI DW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6E0015A-EF5A-4660-87A6-BD980EA9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2"/>
            <a:ext cx="8229600" cy="505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800"/>
              <a:t> Các bước ánh xạ IDB với DW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B1: Chon bảng dữ liệu nguồn từ IDB: bảng Item</a:t>
            </a:r>
            <a:endParaRPr lang="vi-VN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B2: Chọn bảng dữ liệu đích là DW: Bảng DimItem</a:t>
            </a:r>
            <a:endParaRPr lang="vi-VN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B3: Thực hiện ánh xạ từng trường giữa 2 bảng</a:t>
            </a:r>
            <a:endParaRPr lang="vi-VN" sz="2800"/>
          </a:p>
          <a:p>
            <a:pPr marL="0" indent="0">
              <a:buNone/>
            </a:pP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197003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273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(Body)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Duc Lan</dc:creator>
  <cp:lastModifiedBy>Phong</cp:lastModifiedBy>
  <cp:revision>143</cp:revision>
  <dcterms:created xsi:type="dcterms:W3CDTF">2006-08-16T00:00:00Z</dcterms:created>
  <dcterms:modified xsi:type="dcterms:W3CDTF">2019-05-14T18:02:16Z</dcterms:modified>
</cp:coreProperties>
</file>