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91" r:id="rId2"/>
    <p:sldId id="292" r:id="rId3"/>
    <p:sldId id="294" r:id="rId4"/>
    <p:sldId id="293" r:id="rId5"/>
    <p:sldId id="314" r:id="rId6"/>
    <p:sldId id="320" r:id="rId7"/>
    <p:sldId id="295" r:id="rId8"/>
    <p:sldId id="315" r:id="rId9"/>
    <p:sldId id="316" r:id="rId10"/>
    <p:sldId id="313" r:id="rId11"/>
  </p:sldIdLst>
  <p:sldSz cx="9144000" cy="6858000" type="screen4x3"/>
  <p:notesSz cx="6858000" cy="9144000"/>
  <p:embeddedFontLst>
    <p:embeddedFont>
      <p:font typeface="宋体" panose="02010600030101010101" pitchFamily="2" charset="-122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42" autoAdjust="0"/>
    <p:restoredTop sz="94708" autoAdjust="0"/>
  </p:normalViewPr>
  <p:slideViewPr>
    <p:cSldViewPr showGuides="1">
      <p:cViewPr>
        <p:scale>
          <a:sx n="75" d="100"/>
          <a:sy n="75" d="100"/>
        </p:scale>
        <p:origin x="-2142" y="-348"/>
      </p:cViewPr>
      <p:guideLst>
        <p:guide orient="horz" pos="1071"/>
        <p:guide orient="horz" pos="2478"/>
        <p:guide orient="horz" pos="2886"/>
        <p:guide pos="2880"/>
        <p:guide pos="3651"/>
        <p:guide pos="2109"/>
        <p:guide pos="930"/>
        <p:guide pos="4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C485C-C49A-4366-A320-D4D420BCC7DA}" type="datetimeFigureOut">
              <a:rPr lang="en-AU" smtClean="0"/>
              <a:pPr/>
              <a:t>27/10/2013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DD93F-A506-4E2F-8744-AADD135B7E1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549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2013/10/27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97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2013/10/27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4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2013/10/27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04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2013/10/27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54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2013/10/27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9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2013/10/27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1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2013/10/27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17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2013/10/27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24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2013/10/27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0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2013/10/27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62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2013/10/27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0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9A08-2B0F-4620-BF31-E09740D255D1}" type="datetimeFigureOut">
              <a:rPr lang="zh-CN" altLang="en-US" smtClean="0"/>
              <a:pPr/>
              <a:t>2013/10/27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97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我的资料\website\KentCov_org  Mobile_files\b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848600" cy="19812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+mn-ea"/>
                <a:cs typeface="+mn-cs"/>
              </a:rPr>
              <a:t>HIT3016</a:t>
            </a:r>
            <a:r>
              <a:rPr lang="en-US" sz="5400" b="1" dirty="0" smtClean="0">
                <a:solidFill>
                  <a:srgbClr val="FFFFFF"/>
                </a:solidFill>
                <a:latin typeface="+mn-lt"/>
              </a:rPr>
              <a:t>  - </a:t>
            </a:r>
            <a:r>
              <a:rPr lang="en-US" sz="54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+mn-ea"/>
                <a:cs typeface="+mn-cs"/>
              </a:rPr>
              <a:t>SOFTWARE TEAM PROJECT</a:t>
            </a:r>
            <a:endParaRPr lang="en-US" sz="54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3962400"/>
            <a:ext cx="4648200" cy="22098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2800" dirty="0">
                <a:solidFill>
                  <a:srgbClr val="FFFFFF"/>
                </a:solidFill>
              </a:rPr>
              <a:t>		Daniel CORSALETTI</a:t>
            </a:r>
          </a:p>
          <a:p>
            <a:pPr algn="l"/>
            <a:r>
              <a:rPr lang="en-US" altLang="zh-CN" sz="2800" dirty="0">
                <a:solidFill>
                  <a:srgbClr val="FFFFFF"/>
                </a:solidFill>
              </a:rPr>
              <a:t>	</a:t>
            </a:r>
            <a:r>
              <a:rPr lang="en-US" altLang="zh-CN" sz="2800" dirty="0" smtClean="0">
                <a:solidFill>
                  <a:srgbClr val="FFFFFF"/>
                </a:solidFill>
              </a:rPr>
              <a:t>	Shengwei </a:t>
            </a:r>
            <a:r>
              <a:rPr lang="en-US" altLang="zh-CN" sz="2800" dirty="0">
                <a:solidFill>
                  <a:srgbClr val="FFFFFF"/>
                </a:solidFill>
              </a:rPr>
              <a:t>LI</a:t>
            </a:r>
          </a:p>
          <a:p>
            <a:pPr algn="l"/>
            <a:r>
              <a:rPr lang="en-US" altLang="zh-CN" sz="2800" dirty="0">
                <a:solidFill>
                  <a:srgbClr val="FFFFFF"/>
                </a:solidFill>
              </a:rPr>
              <a:t>		Minh Duc NGUYEN</a:t>
            </a:r>
          </a:p>
          <a:p>
            <a:pPr algn="l"/>
            <a:r>
              <a:rPr lang="en-US" altLang="zh-CN" sz="2800" dirty="0">
                <a:solidFill>
                  <a:srgbClr val="FFFFFF"/>
                </a:solidFill>
              </a:rPr>
              <a:t>		Joshua STOPPER</a:t>
            </a:r>
          </a:p>
          <a:p>
            <a:pPr algn="l"/>
            <a:r>
              <a:rPr lang="en-US" altLang="zh-CN" sz="2800" dirty="0">
                <a:solidFill>
                  <a:srgbClr val="FFFFFF"/>
                </a:solidFill>
              </a:rPr>
              <a:t>		Tran Xuong TRAN</a:t>
            </a:r>
            <a:endParaRPr lang="en-US" sz="3000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2209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000" dirty="0">
              <a:ln w="0">
                <a:noFill/>
              </a:ln>
              <a:solidFill>
                <a:schemeClr val="bg1">
                  <a:alpha val="82000"/>
                </a:schemeClr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0" y="2312988"/>
            <a:ext cx="7772400" cy="1039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+mn-ea"/>
                <a:cs typeface="+mn-cs"/>
              </a:rPr>
              <a:t>Tremors with Leap Motion</a:t>
            </a:r>
            <a:endParaRPr lang="en-US" sz="54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524000" y="3962400"/>
            <a:ext cx="4343400" cy="592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smtClean="0">
                <a:solidFill>
                  <a:srgbClr val="FFFFFF"/>
                </a:solidFill>
              </a:rPr>
              <a:t>		Team member:</a:t>
            </a:r>
            <a:endParaRPr lang="en-US" sz="3000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我的资料\website\KentCov_org  Mobile_files\b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7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524000" y="2334161"/>
            <a:ext cx="616309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8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</a:rPr>
              <a:t>QUESTIONS!!!</a:t>
            </a:r>
            <a:endParaRPr lang="zh-CN" altLang="en-US" sz="8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915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1066800" y="793172"/>
            <a:ext cx="3971568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</a:rPr>
              <a:t>The Team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070549"/>
              </p:ext>
            </p:extLst>
          </p:nvPr>
        </p:nvGraphicFramePr>
        <p:xfrm>
          <a:off x="1257300" y="1981200"/>
          <a:ext cx="6629400" cy="3429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14700"/>
                <a:gridCol w="3314700"/>
              </a:tblGrid>
              <a:tr h="706120"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Team</a:t>
                      </a:r>
                      <a:r>
                        <a:rPr lang="en-AU" sz="2400" b="0" baseline="0" dirty="0" smtClean="0">
                          <a:solidFill>
                            <a:srgbClr val="FFFFFF"/>
                          </a:solidFill>
                        </a:rPr>
                        <a:t> leader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Joshua</a:t>
                      </a:r>
                      <a:r>
                        <a:rPr lang="en-AU" sz="2400" b="0" baseline="0" dirty="0" smtClean="0">
                          <a:solidFill>
                            <a:srgbClr val="FFFFFF"/>
                          </a:solidFill>
                        </a:rPr>
                        <a:t> Stopper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680720"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Documentation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Daniel </a:t>
                      </a:r>
                      <a:r>
                        <a:rPr lang="en-AU" sz="2400" b="0" dirty="0" err="1" smtClean="0">
                          <a:solidFill>
                            <a:srgbClr val="FFFFFF"/>
                          </a:solidFill>
                        </a:rPr>
                        <a:t>Corsaletti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680720"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Research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Tran </a:t>
                      </a:r>
                      <a:r>
                        <a:rPr lang="en-AU" sz="2400" b="0" dirty="0" err="1" smtClean="0">
                          <a:solidFill>
                            <a:srgbClr val="FFFFFF"/>
                          </a:solidFill>
                        </a:rPr>
                        <a:t>Xuong</a:t>
                      </a:r>
                      <a:r>
                        <a:rPr lang="en-AU" sz="2400" b="0" baseline="0" dirty="0" smtClean="0">
                          <a:solidFill>
                            <a:srgbClr val="FFFFFF"/>
                          </a:solidFill>
                        </a:rPr>
                        <a:t> Tran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680720"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Testing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err="1" smtClean="0">
                          <a:solidFill>
                            <a:srgbClr val="FFFFFF"/>
                          </a:solidFill>
                        </a:rPr>
                        <a:t>Shengwei</a:t>
                      </a:r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 Li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680720"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Technical support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Minh </a:t>
                      </a:r>
                      <a:r>
                        <a:rPr lang="en-AU" sz="2400" b="0" dirty="0" err="1" smtClean="0">
                          <a:solidFill>
                            <a:srgbClr val="FFFFFF"/>
                          </a:solidFill>
                        </a:rPr>
                        <a:t>Duc</a:t>
                      </a:r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 Nguyen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8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299113" y="457200"/>
            <a:ext cx="4806287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Project</a:t>
            </a:r>
            <a:r>
              <a:rPr lang="en-US" sz="4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Overview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3400" y="13716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2500" dirty="0">
                <a:solidFill>
                  <a:srgbClr val="FFFFFF"/>
                </a:solidFill>
              </a:rPr>
              <a:t>Our client Dr. Phillip Michael is a surgeon for the Royal Victorian Eye &amp; Ear Hospital</a:t>
            </a:r>
          </a:p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endParaRPr lang="en-US" altLang="zh-CN" sz="2500" dirty="0">
              <a:solidFill>
                <a:srgbClr val="FFFFFF"/>
              </a:solidFill>
            </a:endParaRPr>
          </a:p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2500" dirty="0">
                <a:solidFill>
                  <a:srgbClr val="FFFFFF"/>
                </a:solidFill>
              </a:rPr>
              <a:t>Dr. Michael discovered the Leap Motion controller nearly a year ago</a:t>
            </a:r>
          </a:p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endParaRPr lang="en-US" altLang="zh-CN" sz="2500" dirty="0">
              <a:solidFill>
                <a:srgbClr val="FFFFFF"/>
              </a:solidFill>
            </a:endParaRPr>
          </a:p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2500" dirty="0">
                <a:solidFill>
                  <a:srgbClr val="FFFFFF"/>
                </a:solidFill>
              </a:rPr>
              <a:t>Wants to be able to detect tremors in doctors and patients hands in a non invasive and costly manner</a:t>
            </a:r>
          </a:p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endParaRPr lang="en-US" altLang="zh-CN" sz="2500" dirty="0">
              <a:solidFill>
                <a:srgbClr val="FFFFFF"/>
              </a:solidFill>
            </a:endParaRPr>
          </a:p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2500" dirty="0">
                <a:solidFill>
                  <a:srgbClr val="FFFFFF"/>
                </a:solidFill>
              </a:rPr>
              <a:t>Wants to utilize the Leap Motion Controller to accomplish this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28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299113" y="457200"/>
            <a:ext cx="2063087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Scope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752600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kumimoji="0" lang="en-US" sz="3200" b="0" i="0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0" i="0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 </a:t>
            </a:r>
            <a:r>
              <a:rPr kumimoji="0" lang="en-US" sz="3200" b="0" i="0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of concept 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Visualize user hand movement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Convert hand movement to 4 different </a:t>
            </a:r>
            <a:r>
              <a:rPr kumimoji="0" lang="en-US" sz="3200" b="0" i="0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outputs:</a:t>
            </a:r>
            <a:endParaRPr kumimoji="0" lang="en-US" sz="3200" b="0" i="0" strike="noStrike" kern="1200" cap="none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914400" lvl="1" indent="-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Velocity</a:t>
            </a:r>
          </a:p>
          <a:p>
            <a:pPr marL="914400" lvl="1" indent="-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3200" b="0" i="0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Amplitude</a:t>
            </a:r>
          </a:p>
          <a:p>
            <a:pPr marL="914400" lvl="1" indent="-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Hertz</a:t>
            </a:r>
          </a:p>
          <a:p>
            <a:pPr marL="914400" lvl="1" indent="-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3200" b="0" i="0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Acceleration</a:t>
            </a:r>
          </a:p>
        </p:txBody>
      </p:sp>
    </p:spTree>
    <p:extLst>
      <p:ext uri="{BB962C8B-B14F-4D97-AF65-F5344CB8AC3E}">
        <p14:creationId xmlns:p14="http://schemas.microsoft.com/office/powerpoint/2010/main" val="18828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292289" y="464024"/>
            <a:ext cx="4438461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Proposed Solution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  <p:pic>
        <p:nvPicPr>
          <p:cNvPr id="3" name="Picture 2" descr="Untitled - Pain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17166" r="3750" b="6993"/>
          <a:stretch/>
        </p:blipFill>
        <p:spPr>
          <a:xfrm>
            <a:off x="838200" y="1689100"/>
            <a:ext cx="7785100" cy="375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501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299113" y="457200"/>
            <a:ext cx="3739487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Contributions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430093"/>
              </p:ext>
            </p:extLst>
          </p:nvPr>
        </p:nvGraphicFramePr>
        <p:xfrm>
          <a:off x="990600" y="1397000"/>
          <a:ext cx="7010400" cy="3860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</a:tblGrid>
              <a:tr h="643467">
                <a:tc>
                  <a:txBody>
                    <a:bodyPr/>
                    <a:lstStyle/>
                    <a:p>
                      <a:r>
                        <a:rPr lang="en-AU" dirty="0" smtClean="0"/>
                        <a:t>Team</a:t>
                      </a:r>
                      <a:r>
                        <a:rPr lang="en-AU" baseline="0" dirty="0" smtClean="0"/>
                        <a:t> Member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Contribution</a:t>
                      </a:r>
                      <a:endParaRPr lang="en-AU" dirty="0"/>
                    </a:p>
                  </a:txBody>
                  <a:tcPr/>
                </a:tc>
              </a:tr>
              <a:tr h="643467">
                <a:tc>
                  <a:txBody>
                    <a:bodyPr/>
                    <a:lstStyle/>
                    <a:p>
                      <a:r>
                        <a:rPr lang="en-AU" dirty="0" smtClean="0"/>
                        <a:t>Josh Stopper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Program developer</a:t>
                      </a:r>
                      <a:endParaRPr lang="en-AU" dirty="0"/>
                    </a:p>
                  </a:txBody>
                  <a:tcPr/>
                </a:tc>
              </a:tr>
              <a:tr h="643467">
                <a:tc>
                  <a:txBody>
                    <a:bodyPr/>
                    <a:lstStyle/>
                    <a:p>
                      <a:r>
                        <a:rPr lang="en-AU" dirty="0" smtClean="0"/>
                        <a:t>Daniel </a:t>
                      </a:r>
                      <a:r>
                        <a:rPr lang="en-AU" dirty="0" err="1" smtClean="0"/>
                        <a:t>Corsaletti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Documentation, Testing</a:t>
                      </a:r>
                      <a:endParaRPr lang="en-AU" dirty="0"/>
                    </a:p>
                  </a:txBody>
                  <a:tcPr/>
                </a:tc>
              </a:tr>
              <a:tr h="643467">
                <a:tc>
                  <a:txBody>
                    <a:bodyPr/>
                    <a:lstStyle/>
                    <a:p>
                      <a:r>
                        <a:rPr lang="en-AU" dirty="0" smtClean="0"/>
                        <a:t>Minh </a:t>
                      </a:r>
                      <a:r>
                        <a:rPr lang="en-AU" dirty="0" err="1" smtClean="0"/>
                        <a:t>Duc</a:t>
                      </a:r>
                      <a:r>
                        <a:rPr lang="en-AU" dirty="0" smtClean="0"/>
                        <a:t> Nguyen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Program</a:t>
                      </a:r>
                      <a:r>
                        <a:rPr lang="en-AU" baseline="0" dirty="0" smtClean="0"/>
                        <a:t> developer</a:t>
                      </a:r>
                      <a:endParaRPr lang="en-AU" dirty="0"/>
                    </a:p>
                  </a:txBody>
                  <a:tcPr/>
                </a:tc>
              </a:tr>
              <a:tr h="643467">
                <a:tc>
                  <a:txBody>
                    <a:bodyPr/>
                    <a:lstStyle/>
                    <a:p>
                      <a:r>
                        <a:rPr lang="en-AU" dirty="0" smtClean="0"/>
                        <a:t>Tran </a:t>
                      </a:r>
                      <a:r>
                        <a:rPr lang="en-AU" dirty="0" err="1" smtClean="0"/>
                        <a:t>Xuong</a:t>
                      </a:r>
                      <a:r>
                        <a:rPr lang="en-AU" dirty="0" smtClean="0"/>
                        <a:t> Tran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Documentation</a:t>
                      </a:r>
                      <a:endParaRPr lang="en-AU" dirty="0"/>
                    </a:p>
                  </a:txBody>
                  <a:tcPr/>
                </a:tc>
              </a:tr>
              <a:tr h="643467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Shengwei</a:t>
                      </a:r>
                      <a:r>
                        <a:rPr lang="en-AU" dirty="0" smtClean="0"/>
                        <a:t> Li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Documentation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00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609600" y="1524000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500" b="0" i="0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92289" y="464024"/>
            <a:ext cx="4279711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Usability Testing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1200622"/>
            <a:ext cx="8229600" cy="41333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500" b="0" i="0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Feedback from client used to design application</a:t>
            </a: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Testing</a:t>
            </a:r>
            <a:r>
              <a:rPr kumimoji="0" lang="en-US" sz="2800" b="0" i="0" strike="noStrike" kern="1200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based on potential environments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800" baseline="0" noProof="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for use with gloves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800" b="0" i="0" strike="noStrike" kern="1200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 under different lighting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800" baseline="0" noProof="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</a:t>
            </a:r>
            <a:r>
              <a:rPr lang="en-US" sz="2800" noProof="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while wearing jewelry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800" baseline="0" noProof="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Check</a:t>
            </a:r>
            <a:r>
              <a:rPr lang="en-US" sz="2800" noProof="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if client is able to conduct a tremor test using the on screen instructions and prompts</a:t>
            </a:r>
            <a:endParaRPr kumimoji="0" lang="en-US" sz="2800" b="0" i="0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28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292289" y="464024"/>
            <a:ext cx="4279711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Function Testing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1200622"/>
            <a:ext cx="8229600" cy="41333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500" b="0" i="0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noProof="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Video recordings of multiple tests with different degrees of tremor shown to client</a:t>
            </a: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noProof="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data generated to run through functions</a:t>
            </a: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Functions work correctly, however Leap Motion device is not always capturing reliable data</a:t>
            </a: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noProof="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Accuracy of Leap Motion device is affecting our results</a:t>
            </a:r>
          </a:p>
          <a:p>
            <a:pPr marL="342900" marR="0" lvl="0" indent="-342900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noProof="0" dirty="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501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279589" y="464023"/>
            <a:ext cx="3301811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Future </a:t>
            </a: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Plans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1200622"/>
            <a:ext cx="8229600" cy="41333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500" b="0" i="0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Additional testing of Leap Motion device</a:t>
            </a: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Meet with client to discuss the outcomes of our project</a:t>
            </a: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 information to technical manual about noise filter functionality</a:t>
            </a: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Present test data to client</a:t>
            </a: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noProof="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Begin to wrap up project and finalize documentation</a:t>
            </a: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noProof="0" dirty="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501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【大标题】蓝紫暗调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1802</TotalTime>
  <Words>270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Komika Parch</vt:lpstr>
      <vt:lpstr>宋体</vt:lpstr>
      <vt:lpstr>Calibri</vt:lpstr>
      <vt:lpstr>【大标题】蓝紫暗调</vt:lpstr>
      <vt:lpstr>HIT3016  - SOFTWARE TEAM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Swinburne University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749999x</dc:creator>
  <cp:lastModifiedBy>Daniel Corsaletti</cp:lastModifiedBy>
  <cp:revision>217</cp:revision>
  <dcterms:created xsi:type="dcterms:W3CDTF">2012-01-25T04:34:30Z</dcterms:created>
  <dcterms:modified xsi:type="dcterms:W3CDTF">2013-10-27T04:26:59Z</dcterms:modified>
</cp:coreProperties>
</file>