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5F94EA-2903-46AE-A832-FBC1B0A3423B}" type="datetimeFigureOut">
              <a:rPr lang="en-AU" smtClean="0"/>
              <a:t>26/09/2013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959420"/>
          </a:xfrm>
        </p:spPr>
        <p:txBody>
          <a:bodyPr>
            <a:normAutofit/>
          </a:bodyPr>
          <a:lstStyle/>
          <a:p>
            <a:r>
              <a:rPr lang="en-AU" dirty="0" smtClean="0"/>
              <a:t>SOFTWARE TEAM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7824" y="3556001"/>
            <a:ext cx="2552328" cy="521071"/>
          </a:xfrm>
        </p:spPr>
        <p:txBody>
          <a:bodyPr/>
          <a:lstStyle/>
          <a:p>
            <a:r>
              <a:rPr lang="en-AU" dirty="0" smtClean="0"/>
              <a:t>Team members: 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5790" y="1317452"/>
            <a:ext cx="7772400" cy="959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/>
              <a:t>LEAP MOTION</a:t>
            </a:r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08104" y="3556001"/>
            <a:ext cx="2408312" cy="232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/>
              <a:t>Daniel CORSALETTI</a:t>
            </a:r>
          </a:p>
          <a:p>
            <a:pPr algn="l"/>
            <a:r>
              <a:rPr lang="en-AU" dirty="0" smtClean="0"/>
              <a:t>Joshua STOPPER</a:t>
            </a:r>
          </a:p>
          <a:p>
            <a:pPr algn="l"/>
            <a:r>
              <a:rPr lang="en-AU" dirty="0" smtClean="0"/>
              <a:t>Minh </a:t>
            </a:r>
            <a:r>
              <a:rPr lang="en-AU" dirty="0" err="1" smtClean="0"/>
              <a:t>Duc</a:t>
            </a:r>
            <a:r>
              <a:rPr lang="en-AU" dirty="0" smtClean="0"/>
              <a:t> NGUYEN</a:t>
            </a:r>
          </a:p>
          <a:p>
            <a:pPr algn="l"/>
            <a:r>
              <a:rPr lang="en-AU" dirty="0" smtClean="0"/>
              <a:t>Tran </a:t>
            </a:r>
            <a:r>
              <a:rPr lang="en-AU" dirty="0" err="1" smtClean="0"/>
              <a:t>Xuong</a:t>
            </a:r>
            <a:r>
              <a:rPr lang="en-AU" dirty="0" smtClean="0"/>
              <a:t> TRAN</a:t>
            </a:r>
          </a:p>
          <a:p>
            <a:pPr algn="l"/>
            <a:r>
              <a:rPr lang="en-AU" dirty="0" err="1" smtClean="0"/>
              <a:t>Shenwei</a:t>
            </a:r>
            <a:r>
              <a:rPr lang="en-AU" dirty="0" smtClean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1769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background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3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High-level requirements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33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Proposed 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Progress and compare 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plans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</TotalTime>
  <Words>36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SOFTWARE TEAM PROJECT</vt:lpstr>
      <vt:lpstr>Project background</vt:lpstr>
      <vt:lpstr>High-level requirements</vt:lpstr>
      <vt:lpstr>Proposed solution</vt:lpstr>
      <vt:lpstr>Project plan</vt:lpstr>
      <vt:lpstr>Progress and compare plan</vt:lpstr>
      <vt:lpstr>Future plans </vt:lpstr>
      <vt:lpstr>QUESTION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TEAM PROJECT</dc:title>
  <dc:creator>Xuong</dc:creator>
  <cp:lastModifiedBy>Xuong</cp:lastModifiedBy>
  <cp:revision>2</cp:revision>
  <dcterms:created xsi:type="dcterms:W3CDTF">2013-09-26T13:10:06Z</dcterms:created>
  <dcterms:modified xsi:type="dcterms:W3CDTF">2013-09-26T13:24:39Z</dcterms:modified>
</cp:coreProperties>
</file>