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6" r:id="rId9"/>
    <p:sldId id="267" r:id="rId10"/>
    <p:sldId id="268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hyperlink" Target="http://localhost/leapMo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306" y="1434537"/>
            <a:ext cx="8247529" cy="1936190"/>
          </a:xfrm>
        </p:spPr>
        <p:txBody>
          <a:bodyPr/>
          <a:lstStyle/>
          <a:p>
            <a:pPr algn="ctr"/>
            <a:r>
              <a:rPr lang="en-US" sz="5400" dirty="0" smtClean="0"/>
              <a:t>Tremor Detection </a:t>
            </a:r>
            <a:r>
              <a:rPr lang="en-US" sz="5400" dirty="0" smtClean="0"/>
              <a:t>with Leap Motion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5" name="Picture 4" descr="Macintosh HD:Users:ng0kylan:Desktop:Screen Shot 2013-10-17 at 12.21.25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15789" r="27268" b="6255"/>
          <a:stretch/>
        </p:blipFill>
        <p:spPr bwMode="auto">
          <a:xfrm>
            <a:off x="1237130" y="1592803"/>
            <a:ext cx="6759388" cy="4825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2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</a:t>
            </a:r>
            <a:r>
              <a:rPr lang="en-US" smtClean="0"/>
              <a:t>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Michael</a:t>
            </a:r>
          </a:p>
          <a:p>
            <a:r>
              <a:rPr lang="en-US" dirty="0" smtClean="0"/>
              <a:t>Mark Schier</a:t>
            </a:r>
          </a:p>
          <a:p>
            <a:r>
              <a:rPr lang="en-US" dirty="0" smtClean="0"/>
              <a:t>Caslon Chua</a:t>
            </a:r>
          </a:p>
        </p:txBody>
      </p:sp>
    </p:spTree>
    <p:extLst>
      <p:ext uri="{BB962C8B-B14F-4D97-AF65-F5344CB8AC3E}">
        <p14:creationId xmlns:p14="http://schemas.microsoft.com/office/powerpoint/2010/main" val="24331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Joshua Stopper</a:t>
            </a:r>
          </a:p>
          <a:p>
            <a:pPr lvl="1"/>
            <a:r>
              <a:rPr lang="en-US" dirty="0" smtClean="0"/>
              <a:t>Team Leader, Programmer, Client Contact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Meeting Documenter, Team Support, Lead Tester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Lead Documenter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</a:rPr>
              <a:t>Support Programmer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</a:p>
          <a:p>
            <a:pPr lvl="1"/>
            <a:r>
              <a:rPr lang="en-US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Support Documenter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Macintosh HD:Users:ng0kylan:Desktop:Screen Shot 2013-10-17 at 12.47.55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2" t="14536"/>
          <a:stretch/>
        </p:blipFill>
        <p:spPr bwMode="auto">
          <a:xfrm>
            <a:off x="466164" y="1559859"/>
            <a:ext cx="8139953" cy="49485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2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Macintosh HD:Users:ng0kylan:Desktop:Screen Shot 2013-10-17 at 12.52.19 AM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3033" r="2341" b="1240"/>
          <a:stretch/>
        </p:blipFill>
        <p:spPr bwMode="auto">
          <a:xfrm>
            <a:off x="442128" y="1618950"/>
            <a:ext cx="8253637" cy="48356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2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82</TotalTime>
  <Words>165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Revolution</vt:lpstr>
      <vt:lpstr>Tremor Detection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Demonstration</vt:lpstr>
      <vt:lpstr>Solution Demonstration</vt:lpstr>
      <vt:lpstr>Solution Demonstration</vt:lpstr>
      <vt:lpstr>Solution Benefits</vt:lpstr>
      <vt:lpstr>Future Improvements</vt:lpstr>
      <vt:lpstr>Thanks go to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Xuong</cp:lastModifiedBy>
  <cp:revision>38</cp:revision>
  <dcterms:created xsi:type="dcterms:W3CDTF">2013-10-28T23:46:51Z</dcterms:created>
  <dcterms:modified xsi:type="dcterms:W3CDTF">2013-11-06T08:42:37Z</dcterms:modified>
</cp:coreProperties>
</file>