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39" autoAdjust="0"/>
  </p:normalViewPr>
  <p:slideViewPr>
    <p:cSldViewPr>
      <p:cViewPr varScale="1">
        <p:scale>
          <a:sx n="53" d="100"/>
          <a:sy n="53" d="100"/>
        </p:scale>
        <p:origin x="-90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54305-E440-4D54-B55B-4E8ECC037F26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663E0-4BA7-4ED5-83BE-EE3411DBF0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886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Click</a:t>
            </a:r>
            <a:r>
              <a:rPr lang="en-AU" baseline="0" dirty="0" smtClean="0"/>
              <a:t> new patient: enter name and date of birth (go to slide 2)</a:t>
            </a:r>
          </a:p>
          <a:p>
            <a:r>
              <a:rPr lang="en-AU" baseline="0" dirty="0" smtClean="0"/>
              <a:t>Click existing patient: enter name and date of birth (go to slide 5)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663E0-4BA7-4ED5-83BE-EE3411DBF07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7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663E0-4BA7-4ED5-83BE-EE3411DBF07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9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For existing patient, they can search</a:t>
            </a:r>
            <a:r>
              <a:rPr lang="en-AU" baseline="0" dirty="0" smtClean="0"/>
              <a:t> for the history tracking by typing tracking date and click show history (slide 6) or can start new tracking for comparing (slide 7)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663E0-4BA7-4ED5-83BE-EE3411DBF07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8113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Click</a:t>
            </a:r>
            <a:r>
              <a:rPr lang="en-AU" baseline="0" dirty="0" smtClean="0"/>
              <a:t> back to move back slide 5 or click new tracking to move to slide 7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663E0-4BA7-4ED5-83BE-EE3411DBF07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48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663E0-4BA7-4ED5-83BE-EE3411DBF075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9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7E0D-C2B5-4B65-8AD2-0B8B43481387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E0E1-2D31-4134-878D-7B1EDD135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054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7E0D-C2B5-4B65-8AD2-0B8B43481387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E0E1-2D31-4134-878D-7B1EDD135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61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7E0D-C2B5-4B65-8AD2-0B8B43481387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E0E1-2D31-4134-878D-7B1EDD135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11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7E0D-C2B5-4B65-8AD2-0B8B43481387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E0E1-2D31-4134-878D-7B1EDD135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26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7E0D-C2B5-4B65-8AD2-0B8B43481387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E0E1-2D31-4134-878D-7B1EDD135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60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7E0D-C2B5-4B65-8AD2-0B8B43481387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E0E1-2D31-4134-878D-7B1EDD135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78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7E0D-C2B5-4B65-8AD2-0B8B43481387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E0E1-2D31-4134-878D-7B1EDD135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00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7E0D-C2B5-4B65-8AD2-0B8B43481387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E0E1-2D31-4134-878D-7B1EDD135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53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7E0D-C2B5-4B65-8AD2-0B8B43481387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E0E1-2D31-4134-878D-7B1EDD135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44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7E0D-C2B5-4B65-8AD2-0B8B43481387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E0E1-2D31-4134-878D-7B1EDD135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46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7E0D-C2B5-4B65-8AD2-0B8B43481387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E0E1-2D31-4134-878D-7B1EDD135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058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7E0D-C2B5-4B65-8AD2-0B8B43481387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1E0E1-2D31-4134-878D-7B1EDD135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407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1680" y="548680"/>
            <a:ext cx="576064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 smtClean="0"/>
              <a:t>HAND TRACKING SYSTEM</a:t>
            </a:r>
            <a:endParaRPr lang="en-AU" sz="4000" dirty="0"/>
          </a:p>
        </p:txBody>
      </p:sp>
      <p:sp>
        <p:nvSpPr>
          <p:cNvPr id="5" name="Rectangle 4"/>
          <p:cNvSpPr/>
          <p:nvPr/>
        </p:nvSpPr>
        <p:spPr>
          <a:xfrm>
            <a:off x="755576" y="4022455"/>
            <a:ext cx="31397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NEW PATIENT</a:t>
            </a:r>
            <a:endParaRPr lang="en-AU" sz="2400" dirty="0"/>
          </a:p>
        </p:txBody>
      </p:sp>
      <p:sp>
        <p:nvSpPr>
          <p:cNvPr id="6" name="Rectangle 5"/>
          <p:cNvSpPr/>
          <p:nvPr/>
        </p:nvSpPr>
        <p:spPr>
          <a:xfrm>
            <a:off x="5292080" y="4022455"/>
            <a:ext cx="31397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EXISTING PATIENT</a:t>
            </a:r>
            <a:endParaRPr lang="en-A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6971" y="51571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NAME: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251520" y="3861048"/>
            <a:ext cx="410445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4788024" y="3871839"/>
            <a:ext cx="410445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410143" y="55892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DOB: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520467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NAME: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5007220" y="563671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DOB: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505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260648"/>
            <a:ext cx="31397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EXISTING PATIENT TRACKING</a:t>
            </a:r>
            <a:endParaRPr lang="en-AU" sz="2400" dirty="0"/>
          </a:p>
        </p:txBody>
      </p:sp>
      <p:sp>
        <p:nvSpPr>
          <p:cNvPr id="2" name="Rectangle 1"/>
          <p:cNvSpPr/>
          <p:nvPr/>
        </p:nvSpPr>
        <p:spPr>
          <a:xfrm>
            <a:off x="251520" y="1268760"/>
            <a:ext cx="8568952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4535996" y="1556792"/>
            <a:ext cx="3780420" cy="38164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GRAPH SHOWING NEW RESULT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568" y="5684567"/>
            <a:ext cx="2724708" cy="7518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SAVE RESULT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0072" y="32229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NAME: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5226460" y="691626"/>
            <a:ext cx="186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TRACKING DATE: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584993" y="1580619"/>
            <a:ext cx="3780420" cy="38164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GRAPH SHOWING OLD RESULT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0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268760"/>
            <a:ext cx="8568952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683568" y="1556792"/>
            <a:ext cx="7632848" cy="38164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THANK YOU FOR COMPLETING THE TEST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260648"/>
            <a:ext cx="31397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NEW PATIENT</a:t>
            </a:r>
            <a:endParaRPr lang="en-A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32229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NAME:</a:t>
            </a: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251520" y="1268760"/>
            <a:ext cx="8568952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683568" y="1556792"/>
            <a:ext cx="7632848" cy="38164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Showing a picture with an instruction of how to place a hand over the sensor and hold a hand for a little while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37638" y="5693060"/>
            <a:ext cx="2724708" cy="7518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BEGIN FOR TEST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6460" y="691626"/>
            <a:ext cx="186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TRACKING DATE: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609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260648"/>
            <a:ext cx="31397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NEW PATIENT</a:t>
            </a:r>
            <a:endParaRPr lang="en-AU" sz="2400" dirty="0"/>
          </a:p>
        </p:txBody>
      </p:sp>
      <p:sp>
        <p:nvSpPr>
          <p:cNvPr id="2" name="Rectangle 1"/>
          <p:cNvSpPr/>
          <p:nvPr/>
        </p:nvSpPr>
        <p:spPr>
          <a:xfrm>
            <a:off x="251520" y="1268760"/>
            <a:ext cx="8568952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683568" y="2492896"/>
            <a:ext cx="7632848" cy="38164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Start tracking a hand for a test 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206" y="1556792"/>
            <a:ext cx="2724708" cy="7518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START IN: ……SECONDS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21760" y="1556792"/>
            <a:ext cx="2724708" cy="7518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STOP IN: ……SECONDS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0072" y="32229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NAME: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226460" y="691626"/>
            <a:ext cx="186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TRACKING DATE: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302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260648"/>
            <a:ext cx="31397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NEW PATIENT</a:t>
            </a:r>
            <a:endParaRPr lang="en-AU" sz="2400" dirty="0"/>
          </a:p>
        </p:txBody>
      </p:sp>
      <p:sp>
        <p:nvSpPr>
          <p:cNvPr id="2" name="Rectangle 1"/>
          <p:cNvSpPr/>
          <p:nvPr/>
        </p:nvSpPr>
        <p:spPr>
          <a:xfrm>
            <a:off x="251520" y="1268760"/>
            <a:ext cx="8568952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683568" y="1556792"/>
            <a:ext cx="7632848" cy="38164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GRAPH SHOWING A RESULT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568" y="5684567"/>
            <a:ext cx="2724708" cy="7518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SAVE RESULT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0072" y="32229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NAME: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5226460" y="691626"/>
            <a:ext cx="186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TRACKING DATE: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302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260648"/>
            <a:ext cx="31397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EXISTING PATIENT</a:t>
            </a:r>
            <a:endParaRPr lang="en-A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82226" y="27500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NAME:</a:t>
            </a: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251520" y="1268760"/>
            <a:ext cx="8568952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694583" y="4077072"/>
            <a:ext cx="2465276" cy="7518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TRACKING DATE: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7512" y="644334"/>
            <a:ext cx="198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LAST TRACKING: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3312259" y="4077072"/>
            <a:ext cx="4960168" cy="7518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6564" y="1628800"/>
            <a:ext cx="7577844" cy="7518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HISTORY TRACKING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8434" y="2852936"/>
            <a:ext cx="2465276" cy="7518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SEARCHING: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4583" y="5373216"/>
            <a:ext cx="2465276" cy="7518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SHOW HISTORY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92343" y="5373216"/>
            <a:ext cx="2465276" cy="7518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START NEW TRACKING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45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260648"/>
            <a:ext cx="31397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EXISTING PATIENT HISTORY</a:t>
            </a:r>
            <a:endParaRPr lang="en-AU" sz="2400" dirty="0"/>
          </a:p>
        </p:txBody>
      </p:sp>
      <p:sp>
        <p:nvSpPr>
          <p:cNvPr id="2" name="Rectangle 1"/>
          <p:cNvSpPr/>
          <p:nvPr/>
        </p:nvSpPr>
        <p:spPr>
          <a:xfrm>
            <a:off x="251520" y="1268760"/>
            <a:ext cx="8568952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683568" y="1556792"/>
            <a:ext cx="7632848" cy="38164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GRAPH SHOWING HISTORY RESULT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568" y="5684567"/>
            <a:ext cx="2724708" cy="7518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BACK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0072" y="32229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NAME: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5226460" y="691626"/>
            <a:ext cx="186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TRACKING DATE: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5567391" y="5684567"/>
            <a:ext cx="2724708" cy="7518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NEW TRACKING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6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260648"/>
            <a:ext cx="31397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EXISTING PATIENT TRACKING</a:t>
            </a:r>
            <a:endParaRPr lang="en-A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32229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NAME:</a:t>
            </a: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251520" y="1268760"/>
            <a:ext cx="8568952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683568" y="1556792"/>
            <a:ext cx="7632848" cy="38164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Showing a picture with an instruction of how to place a hand over the sensor and hold a hand for a little while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37638" y="5693060"/>
            <a:ext cx="2724708" cy="7518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BEGIN FOR TEST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6460" y="691626"/>
            <a:ext cx="186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TRACKING DATE: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591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260648"/>
            <a:ext cx="31397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EXISTING PATIENT</a:t>
            </a:r>
            <a:endParaRPr lang="en-AU" sz="2400" dirty="0"/>
          </a:p>
        </p:txBody>
      </p:sp>
      <p:sp>
        <p:nvSpPr>
          <p:cNvPr id="2" name="Rectangle 1"/>
          <p:cNvSpPr/>
          <p:nvPr/>
        </p:nvSpPr>
        <p:spPr>
          <a:xfrm>
            <a:off x="251520" y="1268760"/>
            <a:ext cx="8568952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683568" y="2492896"/>
            <a:ext cx="7632848" cy="38164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Start tracking a hand for a test 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206" y="1556792"/>
            <a:ext cx="2724708" cy="7518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START IN: ……SECONDS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21760" y="1556792"/>
            <a:ext cx="2724708" cy="7518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STOP IN: ……SECONDS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0072" y="32229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NAME: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226460" y="691626"/>
            <a:ext cx="186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TRACKING DATE: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253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260648"/>
            <a:ext cx="31397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EXISTING PATIENT TRACKING</a:t>
            </a:r>
            <a:endParaRPr lang="en-AU" sz="2400" dirty="0"/>
          </a:p>
        </p:txBody>
      </p:sp>
      <p:sp>
        <p:nvSpPr>
          <p:cNvPr id="2" name="Rectangle 1"/>
          <p:cNvSpPr/>
          <p:nvPr/>
        </p:nvSpPr>
        <p:spPr>
          <a:xfrm>
            <a:off x="251520" y="1268760"/>
            <a:ext cx="8568952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683568" y="1556792"/>
            <a:ext cx="7632848" cy="38164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GRAPH SHOWING A RESULT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568" y="5684567"/>
            <a:ext cx="2724708" cy="7518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SAVE RESULT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0072" y="32229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NAME: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5226460" y="691626"/>
            <a:ext cx="186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TRACKING DATE: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5591708" y="5684567"/>
            <a:ext cx="2724708" cy="7518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COMPARE  PREVIOUS RESULT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9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306</Words>
  <Application>Microsoft Office PowerPoint</Application>
  <PresentationFormat>On-screen Show (4:3)</PresentationFormat>
  <Paragraphs>71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Xuong</dc:creator>
  <cp:lastModifiedBy>Xuong</cp:lastModifiedBy>
  <cp:revision>4</cp:revision>
  <dcterms:created xsi:type="dcterms:W3CDTF">2013-09-05T12:16:55Z</dcterms:created>
  <dcterms:modified xsi:type="dcterms:W3CDTF">2013-09-05T12:55:50Z</dcterms:modified>
</cp:coreProperties>
</file>