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/leapMotion" TargetMode="External"/><Relationship Id="rId3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Tremors with Leap Motion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4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go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Philip Michael</a:t>
            </a:r>
          </a:p>
          <a:p>
            <a:r>
              <a:rPr lang="en-US" dirty="0" smtClean="0"/>
              <a:t>Mark Schier</a:t>
            </a:r>
          </a:p>
          <a:p>
            <a:r>
              <a:rPr lang="en-US" dirty="0" smtClean="0"/>
              <a:t>Caslon Chua</a:t>
            </a:r>
          </a:p>
        </p:txBody>
      </p:sp>
    </p:spTree>
    <p:extLst>
      <p:ext uri="{BB962C8B-B14F-4D97-AF65-F5344CB8AC3E}">
        <p14:creationId xmlns:p14="http://schemas.microsoft.com/office/powerpoint/2010/main" val="243317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Joshua </a:t>
            </a:r>
            <a:r>
              <a:rPr lang="en-US" dirty="0" smtClean="0"/>
              <a:t>Stopper</a:t>
            </a:r>
          </a:p>
          <a:p>
            <a:pPr lvl="1"/>
            <a:r>
              <a:rPr lang="en-US" dirty="0" smtClean="0"/>
              <a:t>Team Leader, Programmer, Client Contact</a:t>
            </a:r>
            <a:endParaRPr lang="en-US" dirty="0" smtClean="0"/>
          </a:p>
          <a:p>
            <a:r>
              <a:rPr lang="en-US" altLang="zh-CN" dirty="0" smtClean="0">
                <a:solidFill>
                  <a:srgbClr val="FFFFFF"/>
                </a:solidFill>
              </a:rPr>
              <a:t>Daniel </a:t>
            </a:r>
            <a:r>
              <a:rPr lang="en-US" altLang="zh-CN" dirty="0" smtClean="0">
                <a:solidFill>
                  <a:srgbClr val="FFFFFF"/>
                </a:solidFill>
              </a:rPr>
              <a:t>Corsaletti</a:t>
            </a:r>
          </a:p>
          <a:p>
            <a:pPr lvl="1"/>
            <a:r>
              <a:rPr lang="en-US" altLang="zh-CN" dirty="0" smtClean="0">
                <a:solidFill>
                  <a:srgbClr val="FFFFFF"/>
                </a:solidFill>
              </a:rPr>
              <a:t>Meeting Documenter, Team Support, Lead Tester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r>
              <a:rPr lang="en-US" altLang="zh-CN" dirty="0" smtClean="0">
                <a:solidFill>
                  <a:srgbClr val="FFFFFF"/>
                </a:solidFill>
              </a:rPr>
              <a:t>Shengwei </a:t>
            </a:r>
            <a:r>
              <a:rPr lang="en-US" altLang="zh-CN" dirty="0" smtClean="0">
                <a:solidFill>
                  <a:srgbClr val="FFFFFF"/>
                </a:solidFill>
              </a:rPr>
              <a:t>LI</a:t>
            </a:r>
          </a:p>
          <a:p>
            <a:pPr lvl="1"/>
            <a:r>
              <a:rPr lang="en-US" altLang="zh-CN" dirty="0" smtClean="0">
                <a:solidFill>
                  <a:srgbClr val="FFFFFF"/>
                </a:solidFill>
              </a:rPr>
              <a:t>Lead Documenter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r>
              <a:rPr lang="en-US" altLang="zh-CN" dirty="0" smtClean="0">
                <a:solidFill>
                  <a:srgbClr val="FFFFFF"/>
                </a:solidFill>
              </a:rPr>
              <a:t>Minh </a:t>
            </a:r>
            <a:r>
              <a:rPr lang="en-US" altLang="zh-CN" dirty="0">
                <a:solidFill>
                  <a:srgbClr val="FFFFFF"/>
                </a:solidFill>
              </a:rPr>
              <a:t>Duc </a:t>
            </a:r>
            <a:r>
              <a:rPr lang="en-US" altLang="zh-CN" dirty="0" smtClean="0">
                <a:solidFill>
                  <a:srgbClr val="FFFFFF"/>
                </a:solidFill>
              </a:rPr>
              <a:t>Nguyen</a:t>
            </a:r>
          </a:p>
          <a:p>
            <a:pPr lvl="1"/>
            <a:r>
              <a:rPr lang="en-US" altLang="zh-CN" dirty="0" smtClean="0">
                <a:solidFill>
                  <a:srgbClr val="FFFFFF"/>
                </a:solidFill>
              </a:rPr>
              <a:t>Support Programmer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r>
              <a:rPr lang="en-US" altLang="zh-CN" dirty="0" smtClean="0">
                <a:solidFill>
                  <a:srgbClr val="FFFFFF"/>
                </a:solidFill>
              </a:rPr>
              <a:t>Tran </a:t>
            </a:r>
            <a:r>
              <a:rPr lang="en-US" altLang="zh-CN" dirty="0">
                <a:solidFill>
                  <a:srgbClr val="FFFFFF"/>
                </a:solidFill>
              </a:rPr>
              <a:t>Xuong </a:t>
            </a:r>
            <a:r>
              <a:rPr lang="en-US" altLang="zh-CN" dirty="0" smtClean="0">
                <a:solidFill>
                  <a:srgbClr val="FFFFFF"/>
                </a:solidFill>
              </a:rPr>
              <a:t>Tran</a:t>
            </a:r>
          </a:p>
          <a:p>
            <a:pPr lvl="1"/>
            <a:r>
              <a:rPr lang="en-US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</a:rPr>
              <a:t>Support Documenter</a:t>
            </a:r>
            <a:endParaRPr lang="en-US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714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Philip Michael</a:t>
            </a:r>
          </a:p>
          <a:p>
            <a:r>
              <a:rPr lang="en-US" dirty="0" smtClean="0"/>
              <a:t>Surgeon for The Royal Victorian Eye &amp; Ear Hospital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9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0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interface to record data and display results</a:t>
            </a:r>
          </a:p>
          <a:p>
            <a:r>
              <a:rPr lang="en-US" dirty="0" smtClean="0"/>
              <a:t>Have a visual representation of a hand on screen to help with positioning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5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11637"/>
            <a:ext cx="3785387" cy="420893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Hardware</a:t>
            </a:r>
          </a:p>
          <a:p>
            <a:r>
              <a:rPr lang="en-US" dirty="0" smtClean="0"/>
              <a:t>Computer</a:t>
            </a:r>
          </a:p>
          <a:p>
            <a:r>
              <a:rPr lang="en-US" dirty="0" smtClean="0"/>
              <a:t>Leap Motion Device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16815" y="1811637"/>
            <a:ext cx="4580319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u="sng" dirty="0" smtClean="0"/>
              <a:t>Software</a:t>
            </a:r>
          </a:p>
          <a:p>
            <a:r>
              <a:rPr lang="en-US" dirty="0" smtClean="0"/>
              <a:t>Leap Motion Driver &amp; Software</a:t>
            </a:r>
          </a:p>
          <a:p>
            <a:r>
              <a:rPr lang="en-US" dirty="0" smtClean="0"/>
              <a:t>Google Chrome Browser</a:t>
            </a:r>
          </a:p>
          <a:p>
            <a:r>
              <a:rPr lang="en-US" dirty="0" smtClean="0"/>
              <a:t>Our Developed Software</a:t>
            </a:r>
          </a:p>
        </p:txBody>
      </p:sp>
    </p:spTree>
    <p:extLst>
      <p:ext uri="{BB962C8B-B14F-4D97-AF65-F5344CB8AC3E}">
        <p14:creationId xmlns:p14="http://schemas.microsoft.com/office/powerpoint/2010/main" val="198948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Demonstration</a:t>
            </a:r>
            <a:endParaRPr lang="en-US" dirty="0"/>
          </a:p>
        </p:txBody>
      </p:sp>
      <p:pic>
        <p:nvPicPr>
          <p:cNvPr id="7" name="Content Placeholder 6" descr="leap1.tiff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" b="14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672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returned immediately after the test has been conducted</a:t>
            </a:r>
          </a:p>
          <a:p>
            <a:r>
              <a:rPr lang="en-US" dirty="0" smtClean="0"/>
              <a:t>Low entry costs to conduct analysis</a:t>
            </a:r>
          </a:p>
          <a:p>
            <a:r>
              <a:rPr lang="en-US" dirty="0" smtClean="0"/>
              <a:t>Minimal time required for setup and analysis</a:t>
            </a:r>
          </a:p>
          <a:p>
            <a:r>
              <a:rPr lang="en-US" dirty="0" smtClean="0"/>
              <a:t>Non-invasive to the individual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0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Noise filtering to eliminate gross movements</a:t>
            </a:r>
          </a:p>
          <a:p>
            <a:r>
              <a:rPr lang="en-US" dirty="0" smtClean="0"/>
              <a:t>Cross browser compatibility</a:t>
            </a:r>
          </a:p>
          <a:p>
            <a:r>
              <a:rPr lang="en-US" dirty="0" smtClean="0"/>
              <a:t>Extended Functionality</a:t>
            </a:r>
          </a:p>
          <a:p>
            <a:pPr lvl="1"/>
            <a:r>
              <a:rPr lang="en-US" dirty="0" smtClean="0"/>
              <a:t>Different tests for different types </a:t>
            </a:r>
            <a:r>
              <a:rPr lang="en-US" smtClean="0"/>
              <a:t>of tremor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93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76</TotalTime>
  <Words>160</Words>
  <Application>Microsoft Macintosh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Revolution</vt:lpstr>
      <vt:lpstr>Tremors with Leap Motion</vt:lpstr>
      <vt:lpstr>The Team</vt:lpstr>
      <vt:lpstr>The Client</vt:lpstr>
      <vt:lpstr>Problem Domain</vt:lpstr>
      <vt:lpstr>The Solution</vt:lpstr>
      <vt:lpstr>Solution Requirements</vt:lpstr>
      <vt:lpstr>Solution Demonstration</vt:lpstr>
      <vt:lpstr>Solution Benefits</vt:lpstr>
      <vt:lpstr>Future Improvements</vt:lpstr>
      <vt:lpstr>Thanks go to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Tremors with Leap Motion</dc:title>
  <dc:creator>Joshua Stopper</dc:creator>
  <cp:lastModifiedBy>Joshua Stopper</cp:lastModifiedBy>
  <cp:revision>37</cp:revision>
  <dcterms:created xsi:type="dcterms:W3CDTF">2013-10-28T23:46:51Z</dcterms:created>
  <dcterms:modified xsi:type="dcterms:W3CDTF">2013-11-05T07:52:09Z</dcterms:modified>
</cp:coreProperties>
</file>