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5F94EA-2903-46AE-A832-FBC1B0A3423B}" type="datetimeFigureOut">
              <a:rPr lang="en-AU" smtClean="0"/>
              <a:t>29/09/2013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59420"/>
          </a:xfrm>
        </p:spPr>
        <p:txBody>
          <a:bodyPr>
            <a:normAutofit/>
          </a:bodyPr>
          <a:lstStyle/>
          <a:p>
            <a:r>
              <a:rPr lang="en-AU" dirty="0" smtClean="0"/>
              <a:t>SOFTWARE TEAM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824" y="3556001"/>
            <a:ext cx="2552328" cy="521071"/>
          </a:xfrm>
        </p:spPr>
        <p:txBody>
          <a:bodyPr/>
          <a:lstStyle/>
          <a:p>
            <a:r>
              <a:rPr lang="en-AU" dirty="0" smtClean="0"/>
              <a:t>Team members: 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5790" y="1317452"/>
            <a:ext cx="7772400" cy="959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LEAP MOTION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08104" y="3556001"/>
            <a:ext cx="2408312" cy="232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/>
              <a:t>Daniel CORSALETTI</a:t>
            </a:r>
          </a:p>
          <a:p>
            <a:pPr algn="l"/>
            <a:r>
              <a:rPr lang="en-AU" dirty="0" smtClean="0"/>
              <a:t>Joshua STOPPER</a:t>
            </a:r>
          </a:p>
          <a:p>
            <a:pPr algn="l"/>
            <a:r>
              <a:rPr lang="en-AU" dirty="0" smtClean="0"/>
              <a:t>Minh </a:t>
            </a:r>
            <a:r>
              <a:rPr lang="en-AU" dirty="0" err="1" smtClean="0"/>
              <a:t>Duc</a:t>
            </a:r>
            <a:r>
              <a:rPr lang="en-AU" dirty="0" smtClean="0"/>
              <a:t> NGUYEN</a:t>
            </a:r>
          </a:p>
          <a:p>
            <a:pPr algn="l"/>
            <a:r>
              <a:rPr lang="en-AU" dirty="0" smtClean="0"/>
              <a:t>Tran </a:t>
            </a:r>
            <a:r>
              <a:rPr lang="en-AU" dirty="0" err="1" smtClean="0"/>
              <a:t>Xuong</a:t>
            </a:r>
            <a:r>
              <a:rPr lang="en-AU" dirty="0" smtClean="0"/>
              <a:t> TRAN</a:t>
            </a:r>
          </a:p>
          <a:p>
            <a:pPr algn="l"/>
            <a:r>
              <a:rPr lang="en-AU" dirty="0" err="1" smtClean="0"/>
              <a:t>Shenwei</a:t>
            </a:r>
            <a:r>
              <a:rPr lang="en-AU" dirty="0" smtClean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1769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background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Our client, </a:t>
            </a:r>
            <a:r>
              <a:rPr lang="en-AU" sz="2400" dirty="0" err="1" smtClean="0"/>
              <a:t>Dr.</a:t>
            </a:r>
            <a:r>
              <a:rPr lang="en-AU" sz="2400" dirty="0" smtClean="0"/>
              <a:t> </a:t>
            </a:r>
            <a:r>
              <a:rPr lang="en-AU" sz="2400" dirty="0"/>
              <a:t>P</a:t>
            </a:r>
            <a:r>
              <a:rPr lang="en-AU" sz="2400" dirty="0" smtClean="0"/>
              <a:t>hillip Michael, is a surgeon for the Royal Victorian Eye &amp; Ear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 smtClean="0"/>
              <a:t>Dr.</a:t>
            </a:r>
            <a:r>
              <a:rPr lang="en-AU" sz="2400" dirty="0" smtClean="0"/>
              <a:t> Michael discovered the Leap Motion controller nearly a year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Wants to be able to detect tremors in doctors and patients hands in a non invasive and costly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Wants to utilize the Leap Motion controller to accomplish this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53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High-level 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33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Proposed solution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556792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sz="2400" dirty="0"/>
              <a:t>L</a:t>
            </a:r>
            <a:r>
              <a:rPr lang="en-US" sz="2400" dirty="0"/>
              <a:t>eap Motion controller we will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Display the </a:t>
            </a:r>
            <a:r>
              <a:rPr lang="en-US" sz="2400" dirty="0" smtClean="0"/>
              <a:t>frequency (</a:t>
            </a:r>
            <a:r>
              <a:rPr lang="en-US" sz="2400" dirty="0"/>
              <a:t>hertz) of tremor in the hand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Include prompts build into the software to direct users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Save data recorded from the Leap Motion device to a file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Load data from a file for analysis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Replay multiple sets of data for real time </a:t>
            </a:r>
            <a:r>
              <a:rPr lang="en-US" sz="2400" dirty="0" smtClean="0"/>
              <a:t>comparison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Tracking the amplitude and frequency of hand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 and compare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plans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</TotalTime>
  <Words>157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SOFTWARE TEAM PROJECT</vt:lpstr>
      <vt:lpstr>Project background</vt:lpstr>
      <vt:lpstr>High-level requirements</vt:lpstr>
      <vt:lpstr>Proposed solution</vt:lpstr>
      <vt:lpstr>Project plan</vt:lpstr>
      <vt:lpstr>Progress and compare plan</vt:lpstr>
      <vt:lpstr>Future plans </vt:lpstr>
      <vt:lpstr>QUESTION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TEAM PROJECT</dc:title>
  <dc:creator>Xuong</dc:creator>
  <cp:lastModifiedBy>Xuong</cp:lastModifiedBy>
  <cp:revision>5</cp:revision>
  <dcterms:created xsi:type="dcterms:W3CDTF">2013-09-26T13:10:06Z</dcterms:created>
  <dcterms:modified xsi:type="dcterms:W3CDTF">2013-09-29T11:02:11Z</dcterms:modified>
</cp:coreProperties>
</file>