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677E9-ABDD-4323-8746-84B9268459D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67B3-28FA-42FA-8EB8-0AC4A511E3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151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After clicking compare,</a:t>
            </a:r>
            <a:r>
              <a:rPr lang="en-AU" baseline="0" dirty="0" smtClean="0"/>
              <a:t> the data from the selected test will be loaded onto the graph(s) and the information about the test will </a:t>
            </a:r>
            <a:r>
              <a:rPr lang="en-AU" baseline="0" smtClean="0"/>
              <a:t>be updated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67B3-28FA-42FA-8EB8-0AC4A511E3A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51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346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593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707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02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3839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99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293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5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123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39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84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B59A-9FA2-499D-9E5D-7E1BBCBD760B}" type="datetimeFigureOut">
              <a:rPr lang="en-AU" smtClean="0"/>
              <a:t>5/09/2013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E5439-97D9-4118-8B9B-803507A2B26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1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24272"/>
            <a:ext cx="806489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To begin using the Tremor Tracking software, please specify whether you are a new user or whether you are a returning user who would like to conduct another test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1680" y="1104118"/>
            <a:ext cx="576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 smtClean="0"/>
              <a:t>TREMOR TRACKING SYSTEM</a:t>
            </a:r>
            <a:endParaRPr lang="en-AU" sz="3600" dirty="0"/>
          </a:p>
        </p:txBody>
      </p:sp>
      <p:sp>
        <p:nvSpPr>
          <p:cNvPr id="4" name="Rectangle 3"/>
          <p:cNvSpPr/>
          <p:nvPr/>
        </p:nvSpPr>
        <p:spPr>
          <a:xfrm>
            <a:off x="1290611" y="4221088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CREATE NEW USER &amp; BEGIN TEST</a:t>
            </a:r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5238595" y="4221088"/>
            <a:ext cx="252028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USE EXISTING PROFILE &amp; BEGIN TEST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685616" y="5049866"/>
            <a:ext cx="94113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Name: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22659" y="5049866"/>
            <a:ext cx="2417293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685616" y="5556270"/>
            <a:ext cx="34543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Enter the name of the new user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03109" y="5049866"/>
            <a:ext cx="941130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Name: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0152" y="5049866"/>
            <a:ext cx="2417293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(dropdown)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03109" y="5561620"/>
            <a:ext cx="345433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Choose the user for this test</a:t>
            </a:r>
            <a:endParaRPr lang="en-AU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4005064"/>
            <a:ext cx="0" cy="19886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34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064896" cy="59766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1640" y="836712"/>
            <a:ext cx="6336704" cy="3384376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Either a picture of a hand over the sensor as an example of where to hold hand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A wire frame of a hand that moves with the users hand and will tell them if they are in correct position with a tick for example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31640" y="4437112"/>
            <a:ext cx="6336704" cy="12543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During the test, you will need to hold your hand roughly 15 – 20cm above the Leap </a:t>
            </a:r>
            <a:r>
              <a:rPr lang="en-AU" dirty="0">
                <a:solidFill>
                  <a:schemeClr val="tx1"/>
                </a:solidFill>
              </a:rPr>
              <a:t>M</a:t>
            </a:r>
            <a:r>
              <a:rPr lang="en-AU" dirty="0" smtClean="0">
                <a:solidFill>
                  <a:schemeClr val="tx1"/>
                </a:solidFill>
              </a:rPr>
              <a:t>otion sensor.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Once you begin the test a countdown will initialize for you to prepare your hand. Once this begins, hold your hand as steady as you can for the duration of the test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563888" y="5877272"/>
            <a:ext cx="208823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BEGIN TEST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471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06489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908720"/>
            <a:ext cx="6696744" cy="48245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Provide the user with a representation of their hand on the screen for the duration of the test.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This can provide an immediate realization that this can track their movements and will also give them something to look at for the next (10,20,30?) seconds</a:t>
            </a:r>
          </a:p>
        </p:txBody>
      </p:sp>
    </p:spTree>
    <p:extLst>
      <p:ext uri="{BB962C8B-B14F-4D97-AF65-F5344CB8AC3E}">
        <p14:creationId xmlns:p14="http://schemas.microsoft.com/office/powerpoint/2010/main" val="13707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548680"/>
            <a:ext cx="8064896" cy="5688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836712"/>
            <a:ext cx="6552728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THANKS FOR COMPLETING THE TEST (NAME)</a:t>
            </a:r>
          </a:p>
          <a:p>
            <a:pPr algn="ctr"/>
            <a:r>
              <a:rPr lang="en-AU" dirty="0" smtClean="0">
                <a:solidFill>
                  <a:schemeClr val="tx1"/>
                </a:solidFill>
              </a:rPr>
              <a:t>HERE IS HOW YOU DID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2060848"/>
            <a:ext cx="5904656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GRAPH</a:t>
            </a:r>
            <a:endParaRPr lang="en-AU" dirty="0"/>
          </a:p>
        </p:txBody>
      </p:sp>
      <p:sp>
        <p:nvSpPr>
          <p:cNvPr id="6" name="Rectangle 5"/>
          <p:cNvSpPr/>
          <p:nvPr/>
        </p:nvSpPr>
        <p:spPr>
          <a:xfrm>
            <a:off x="1691680" y="4025133"/>
            <a:ext cx="5904656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INFO ABOUT MAX MOVEMENT, HZ, ETC…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691680" y="5085184"/>
            <a:ext cx="590465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To compare to one of your previous test, select which one you want to compare to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91680" y="5733256"/>
            <a:ext cx="3168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>
                <a:solidFill>
                  <a:schemeClr val="tx1"/>
                </a:solidFill>
              </a:rPr>
              <a:t>(dropdown)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8104" y="5733256"/>
            <a:ext cx="165618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Compare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7333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285</Words>
  <Application>Microsoft Office PowerPoint</Application>
  <PresentationFormat>On-screen Show (4:3)</PresentationFormat>
  <Paragraphs>26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Corsaletti</dc:creator>
  <cp:lastModifiedBy>Daniel Corsaletti</cp:lastModifiedBy>
  <cp:revision>5</cp:revision>
  <dcterms:created xsi:type="dcterms:W3CDTF">2013-09-05T05:03:42Z</dcterms:created>
  <dcterms:modified xsi:type="dcterms:W3CDTF">2013-09-05T05:44:46Z</dcterms:modified>
</cp:coreProperties>
</file>