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leapMotion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Tremors with Leap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Joshua Stopper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</a:t>
            </a:r>
            <a:r>
              <a:rPr lang="en-US" smtClean="0"/>
              <a:t>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59</TotalTime>
  <Words>130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Tremors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23</cp:revision>
  <dcterms:created xsi:type="dcterms:W3CDTF">2013-10-28T23:46:51Z</dcterms:created>
  <dcterms:modified xsi:type="dcterms:W3CDTF">2013-10-29T00:46:39Z</dcterms:modified>
</cp:coreProperties>
</file>