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91" r:id="rId2"/>
    <p:sldId id="292" r:id="rId3"/>
    <p:sldId id="294" r:id="rId4"/>
    <p:sldId id="293" r:id="rId5"/>
    <p:sldId id="320" r:id="rId6"/>
    <p:sldId id="314" r:id="rId7"/>
    <p:sldId id="318" r:id="rId8"/>
    <p:sldId id="319" r:id="rId9"/>
    <p:sldId id="295" r:id="rId10"/>
    <p:sldId id="315" r:id="rId11"/>
    <p:sldId id="316" r:id="rId12"/>
    <p:sldId id="31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2" autoAdjust="0"/>
    <p:restoredTop sz="94708" autoAdjust="0"/>
  </p:normalViewPr>
  <p:slideViewPr>
    <p:cSldViewPr showGuides="1">
      <p:cViewPr>
        <p:scale>
          <a:sx n="60" d="100"/>
          <a:sy n="60" d="100"/>
        </p:scale>
        <p:origin x="-2832" y="-736"/>
      </p:cViewPr>
      <p:guideLst>
        <p:guide orient="horz" pos="1071"/>
        <p:guide orient="horz" pos="2478"/>
        <p:guide orient="horz" pos="2886"/>
        <p:guide pos="2880"/>
        <p:guide pos="3651"/>
        <p:guide pos="2109"/>
        <p:guide pos="930"/>
        <p:guide pos="4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C485C-C49A-4366-A320-D4D420BCC7DA}" type="datetimeFigureOut">
              <a:rPr lang="en-AU" smtClean="0"/>
              <a:pPr/>
              <a:t>22/10/13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DD93F-A506-4E2F-8744-AADD135B7E1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4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7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4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9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22/10/13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1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22/10/13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7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2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22/10/13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0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22/10/13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2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9A08-2B0F-4620-BF31-E09740D255D1}" type="datetimeFigureOut">
              <a:rPr lang="zh-CN" altLang="en-US" smtClean="0"/>
              <a:pPr/>
              <a:t>22/10/13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9A08-2B0F-4620-BF31-E09740D255D1}" type="datetimeFigureOut">
              <a:rPr lang="zh-CN" altLang="en-US" smtClean="0"/>
              <a:pPr/>
              <a:t>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AD1CC-92D7-4A47-9A90-4EC975C508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97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我的资料\website\KentCov_org  Mobile_files\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848600" cy="1981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HIT3016</a:t>
            </a:r>
            <a:r>
              <a:rPr lang="en-US" sz="5400" b="1" dirty="0" smtClean="0">
                <a:solidFill>
                  <a:srgbClr val="FFFFFF"/>
                </a:solidFill>
                <a:latin typeface="+mn-lt"/>
              </a:rPr>
              <a:t>  - </a:t>
            </a:r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SOFTWARE TEAM PROJECT</a:t>
            </a:r>
            <a:endParaRPr lang="en-US" sz="54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962400"/>
            <a:ext cx="4648200" cy="22098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Daniel CORSALETTI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</a:t>
            </a:r>
            <a:r>
              <a:rPr lang="en-US" altLang="zh-CN" sz="2800" dirty="0" smtClean="0">
                <a:solidFill>
                  <a:srgbClr val="FFFFFF"/>
                </a:solidFill>
              </a:rPr>
              <a:t>	Shengwei </a:t>
            </a:r>
            <a:r>
              <a:rPr lang="en-US" altLang="zh-CN" sz="2800" dirty="0">
                <a:solidFill>
                  <a:srgbClr val="FFFFFF"/>
                </a:solidFill>
              </a:rPr>
              <a:t>LI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Minh Duc NGUYEN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Joshua STOPPER</a:t>
            </a:r>
          </a:p>
          <a:p>
            <a:pPr algn="l"/>
            <a:r>
              <a:rPr lang="en-US" altLang="zh-CN" sz="2800" dirty="0">
                <a:solidFill>
                  <a:srgbClr val="FFFFFF"/>
                </a:solidFill>
              </a:rPr>
              <a:t>		Tran Xuong TRAN</a:t>
            </a:r>
            <a:endParaRPr lang="en-US" sz="3000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209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000" dirty="0">
              <a:ln w="0">
                <a:noFill/>
              </a:ln>
              <a:solidFill>
                <a:schemeClr val="bg1">
                  <a:alpha val="82000"/>
                </a:schemeClr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62000" y="2312988"/>
            <a:ext cx="7772400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+mn-cs"/>
              </a:rPr>
              <a:t>Tremors with Leap Motion</a:t>
            </a:r>
            <a:endParaRPr lang="en-US" sz="54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24000" y="3962400"/>
            <a:ext cx="4343400" cy="592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srgbClr val="FFFFFF"/>
                </a:solidFill>
              </a:rPr>
              <a:t>		Team member:</a:t>
            </a:r>
            <a:endParaRPr lang="en-US" sz="3000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62609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Function Testing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1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46607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Future Plan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1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我的资料\website\KentCov_org  Mobile_files\b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7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524000" y="2334161"/>
            <a:ext cx="61630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8000" b="1" cap="all" dirty="0" smtClean="0">
                <a:ln w="0"/>
                <a:solidFill>
                  <a:schemeClr val="bg1"/>
                </a:solidFill>
                <a:effectLst>
                  <a:reflection blurRad="12700" stA="50000" endPos="50000" dist="5000" dir="5400000" sy="-100000" rotWithShape="0"/>
                </a:effectLst>
              </a:rPr>
              <a:t>QUESTIONS!!!</a:t>
            </a:r>
            <a:endParaRPr lang="zh-CN" altLang="en-US" sz="8000" b="1" cap="all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915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066800" y="793172"/>
            <a:ext cx="3971568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</a:rPr>
              <a:t>The Team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70549"/>
              </p:ext>
            </p:extLst>
          </p:nvPr>
        </p:nvGraphicFramePr>
        <p:xfrm>
          <a:off x="1257300" y="1981200"/>
          <a:ext cx="6629400" cy="3429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14700"/>
                <a:gridCol w="3314700"/>
              </a:tblGrid>
              <a:tr h="7061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Team</a:t>
                      </a:r>
                      <a:r>
                        <a:rPr lang="en-AU" sz="2400" b="0" baseline="0" dirty="0" smtClean="0">
                          <a:solidFill>
                            <a:srgbClr val="FFFFFF"/>
                          </a:solidFill>
                        </a:rPr>
                        <a:t> leader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Joshua</a:t>
                      </a:r>
                      <a:r>
                        <a:rPr lang="en-AU" sz="2400" b="0" baseline="0" dirty="0" smtClean="0">
                          <a:solidFill>
                            <a:srgbClr val="FFFFFF"/>
                          </a:solidFill>
                        </a:rPr>
                        <a:t> Stopper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Documentation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Daniel </a:t>
                      </a:r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Corsaletti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Research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Tran </a:t>
                      </a:r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Xuong</a:t>
                      </a:r>
                      <a:r>
                        <a:rPr lang="en-AU" sz="2400" b="0" baseline="0" dirty="0" smtClean="0">
                          <a:solidFill>
                            <a:srgbClr val="FFFFFF"/>
                          </a:solidFill>
                        </a:rPr>
                        <a:t> Tran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Testing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Shengwei</a:t>
                      </a:r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 Li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  <a:tr h="680720"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Technical support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Minh </a:t>
                      </a:r>
                      <a:r>
                        <a:rPr lang="en-AU" sz="2400" b="0" dirty="0" err="1" smtClean="0">
                          <a:solidFill>
                            <a:srgbClr val="FFFFFF"/>
                          </a:solidFill>
                        </a:rPr>
                        <a:t>Duc</a:t>
                      </a:r>
                      <a:r>
                        <a:rPr lang="en-AU" sz="2400" b="0" dirty="0" smtClean="0">
                          <a:solidFill>
                            <a:srgbClr val="FFFFFF"/>
                          </a:solidFill>
                        </a:rPr>
                        <a:t> Nguyen</a:t>
                      </a:r>
                      <a:endParaRPr lang="en-AU" sz="2400" b="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299113" y="457200"/>
            <a:ext cx="51872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Project</a:t>
            </a:r>
            <a:r>
              <a:rPr lang="en-US" sz="4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Overview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1371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Our client Dr. Phillip Michael is a surgeon for the Royal Victorian Eye &amp; Ear Hospital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500" dirty="0">
              <a:solidFill>
                <a:srgbClr val="FFFFFF"/>
              </a:solidFill>
            </a:endParaRP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Dr. Michael discovered the Leap Motion controller nearly a year ago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500" dirty="0">
              <a:solidFill>
                <a:srgbClr val="FFFFFF"/>
              </a:solidFill>
            </a:endParaRP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Wants to be able to detect tremors in doctors and patients hands in a non invasive and costly manner</a:t>
            </a: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endParaRPr lang="en-US" altLang="zh-CN" sz="2500" dirty="0">
              <a:solidFill>
                <a:srgbClr val="FFFFFF"/>
              </a:solidFill>
            </a:endParaRPr>
          </a:p>
          <a:p>
            <a:pPr marL="342900" indent="-342900" algn="just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500" dirty="0">
                <a:solidFill>
                  <a:srgbClr val="FFFFFF"/>
                </a:solidFill>
              </a:rPr>
              <a:t>Wants to utilize the Leap Motion Controller to accomplish this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9113" y="457200"/>
            <a:ext cx="20630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Scope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7526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prove of concept 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Visualize user hand movement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Convert hand movement to 4 different output:</a:t>
            </a: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Velocity</a:t>
            </a: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Amplitude</a:t>
            </a: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Hertz</a:t>
            </a: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200" b="0" i="0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Acceleration</a:t>
            </a:r>
            <a:endParaRPr kumimoji="0" lang="en-US" sz="3200" b="0" i="0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9113" y="457200"/>
            <a:ext cx="4120487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Contributions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83378"/>
              </p:ext>
            </p:extLst>
          </p:nvPr>
        </p:nvGraphicFramePr>
        <p:xfrm>
          <a:off x="457200" y="1447800"/>
          <a:ext cx="8229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990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009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60323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Proposed Solution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1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60323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Proposed Solution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2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60323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Proposed Solution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2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2" descr="D:\我的资料\website\KentCov_org  Mobile_files\b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7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0" y="5579268"/>
              <a:ext cx="9144000" cy="12787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609600" y="15240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2289" y="464024"/>
            <a:ext cx="6489511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 smtClean="0">
                <a:ln w="0">
                  <a:noFill/>
                </a:ln>
                <a:solidFill>
                  <a:srgbClr val="FFFFFF"/>
                </a:solidFill>
                <a:effectLst>
                  <a:outerShdw blurRad="38100" sx="102000" sy="102000" algn="ctr" rotWithShape="0">
                    <a:prstClr val="black">
                      <a:alpha val="65000"/>
                    </a:prstClr>
                  </a:outerShdw>
                </a:effectLst>
                <a:latin typeface="Komika Parch" pitchFamily="2" charset="0"/>
              </a:rPr>
              <a:t>Usability Testing</a:t>
            </a:r>
            <a:endParaRPr lang="en-US" sz="4600" b="1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  <a:latin typeface="Komika Parch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16764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5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d</a:t>
            </a:r>
            <a:endParaRPr kumimoji="0" lang="en-US" sz="2500" b="0" i="0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28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【大标题】蓝紫暗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1591</TotalTime>
  <Words>130</Words>
  <Application>Microsoft Macintosh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【大标题】蓝紫暗调</vt:lpstr>
      <vt:lpstr>HIT3016  - SOFTWARE TEAM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Swinburne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749999x</dc:creator>
  <cp:lastModifiedBy>ngo kylan</cp:lastModifiedBy>
  <cp:revision>211</cp:revision>
  <dcterms:created xsi:type="dcterms:W3CDTF">2012-01-25T04:34:30Z</dcterms:created>
  <dcterms:modified xsi:type="dcterms:W3CDTF">2013-10-22T02:03:08Z</dcterms:modified>
</cp:coreProperties>
</file>