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6" r:id="rId9"/>
    <p:sldId id="267" r:id="rId10"/>
    <p:sldId id="268" r:id="rId11"/>
    <p:sldId id="262" r:id="rId12"/>
    <p:sldId id="263" r:id="rId13"/>
    <p:sldId id="269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04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882587"/>
            <a:ext cx="8444753" cy="1757082"/>
          </a:xfrm>
        </p:spPr>
        <p:txBody>
          <a:bodyPr/>
          <a:lstStyle/>
          <a:p>
            <a:pPr algn="ctr"/>
            <a:r>
              <a:rPr lang="en-US" sz="5400" dirty="0" smtClean="0"/>
              <a:t>Tremor Detection with Leap Motion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48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Demonstration</a:t>
            </a:r>
            <a:endParaRPr lang="en-US" dirty="0"/>
          </a:p>
        </p:txBody>
      </p:sp>
      <p:pic>
        <p:nvPicPr>
          <p:cNvPr id="4" name="Picture 3" descr="Macintosh HD:Users:ng0kylan:Desktop:Screen Shot 2013-10-17 at 12.21.25 AM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61" t="15789" r="27268" b="6255"/>
          <a:stretch/>
        </p:blipFill>
        <p:spPr bwMode="auto">
          <a:xfrm>
            <a:off x="1434354" y="1425388"/>
            <a:ext cx="6382870" cy="506505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31525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 returned immediately after the test has been conducted</a:t>
            </a:r>
          </a:p>
          <a:p>
            <a:r>
              <a:rPr lang="en-US" dirty="0" smtClean="0"/>
              <a:t>Low entry costs to conduct analysis</a:t>
            </a:r>
          </a:p>
          <a:p>
            <a:r>
              <a:rPr lang="en-US" dirty="0" smtClean="0"/>
              <a:t>Minimal time required for setup and analysis</a:t>
            </a:r>
          </a:p>
          <a:p>
            <a:r>
              <a:rPr lang="en-US" dirty="0" smtClean="0"/>
              <a:t>Non-invasive to the individual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407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charset="2"/>
              <a:buChar char="v"/>
            </a:pPr>
            <a:r>
              <a:rPr lang="en-US" sz="2800" dirty="0" smtClean="0"/>
              <a:t>Noise filtering to eliminate gross movements</a:t>
            </a:r>
          </a:p>
          <a:p>
            <a:pPr>
              <a:buFont typeface="Wingdings" charset="2"/>
              <a:buChar char="v"/>
            </a:pPr>
            <a:r>
              <a:rPr lang="en-US" sz="2800" dirty="0" smtClean="0"/>
              <a:t>Cross browser compatibility</a:t>
            </a:r>
          </a:p>
          <a:p>
            <a:pPr>
              <a:buFont typeface="Wingdings" charset="2"/>
              <a:buChar char="v"/>
            </a:pPr>
            <a:r>
              <a:rPr lang="en-US" sz="2800" dirty="0" smtClean="0"/>
              <a:t>Extended Functionality</a:t>
            </a:r>
          </a:p>
          <a:p>
            <a:pPr lvl="1"/>
            <a:r>
              <a:rPr lang="en-US" sz="2800" dirty="0" smtClean="0"/>
              <a:t>Different tests for different types of </a:t>
            </a:r>
            <a:r>
              <a:rPr lang="en-US" sz="2800" dirty="0" smtClean="0"/>
              <a:t>tremor</a:t>
            </a:r>
          </a:p>
          <a:p>
            <a:pPr lvl="1"/>
            <a:r>
              <a:rPr lang="en-US" sz="2800" dirty="0" smtClean="0"/>
              <a:t>Apply more testing activities:</a:t>
            </a:r>
          </a:p>
          <a:p>
            <a:pPr lvl="2"/>
            <a:r>
              <a:rPr lang="en-US" sz="2800" dirty="0" smtClean="0"/>
              <a:t>Using Pencil to draw a straight line</a:t>
            </a:r>
          </a:p>
          <a:p>
            <a:pPr lvl="2"/>
            <a:r>
              <a:rPr lang="en-US" sz="2800" dirty="0" smtClean="0"/>
              <a:t>Hold a stick and point to different points</a:t>
            </a:r>
          </a:p>
          <a:p>
            <a:pPr lvl="2">
              <a:buFont typeface="Wingdings" charset="2"/>
              <a:buChar char="§"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932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</a:t>
            </a:r>
            <a:r>
              <a:rPr lang="en-US" dirty="0" smtClean="0"/>
              <a:t>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sz="2800" dirty="0"/>
              <a:t>Work with </a:t>
            </a:r>
            <a:r>
              <a:rPr lang="en-US" sz="2800" dirty="0" smtClean="0"/>
              <a:t>clients</a:t>
            </a:r>
          </a:p>
          <a:p>
            <a:pPr lvl="1"/>
            <a:r>
              <a:rPr lang="en-US" sz="2800" dirty="0" smtClean="0"/>
              <a:t>Project management</a:t>
            </a:r>
            <a:endParaRPr lang="en-US" sz="2800" dirty="0"/>
          </a:p>
          <a:p>
            <a:pPr lvl="1"/>
            <a:r>
              <a:rPr lang="en-US" sz="2800" dirty="0" smtClean="0"/>
              <a:t>Teamwork</a:t>
            </a:r>
          </a:p>
          <a:p>
            <a:pPr lvl="1"/>
            <a:r>
              <a:rPr lang="en-US" sz="2800" dirty="0" smtClean="0"/>
              <a:t>Software </a:t>
            </a:r>
            <a:r>
              <a:rPr lang="en-US" sz="2800" smtClean="0"/>
              <a:t>Version Control</a:t>
            </a:r>
            <a:endParaRPr lang="en-US" sz="2800" dirty="0"/>
          </a:p>
          <a:p>
            <a:pPr lvl="1"/>
            <a:r>
              <a:rPr lang="en-US" sz="2800" dirty="0"/>
              <a:t>Communication</a:t>
            </a:r>
          </a:p>
          <a:p>
            <a:pPr lvl="1"/>
            <a:r>
              <a:rPr lang="en-US" sz="2800" dirty="0"/>
              <a:t>Generating Idea &amp; Solution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2436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go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Philip Michael</a:t>
            </a:r>
          </a:p>
          <a:p>
            <a:r>
              <a:rPr lang="en-US" dirty="0" smtClean="0"/>
              <a:t>Mark Schier</a:t>
            </a:r>
          </a:p>
          <a:p>
            <a:r>
              <a:rPr lang="en-US" dirty="0" smtClean="0"/>
              <a:t>Caslon Chua</a:t>
            </a:r>
          </a:p>
        </p:txBody>
      </p:sp>
    </p:spTree>
    <p:extLst>
      <p:ext uri="{BB962C8B-B14F-4D97-AF65-F5344CB8AC3E}">
        <p14:creationId xmlns:p14="http://schemas.microsoft.com/office/powerpoint/2010/main" val="2433178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Joshua Stopper</a:t>
            </a:r>
          </a:p>
          <a:p>
            <a:pPr lvl="1"/>
            <a:r>
              <a:rPr lang="en-US" dirty="0" smtClean="0"/>
              <a:t>Team Leader, Programmer, Client Contact</a:t>
            </a:r>
          </a:p>
          <a:p>
            <a:r>
              <a:rPr lang="en-US" altLang="zh-CN" dirty="0" smtClean="0">
                <a:solidFill>
                  <a:srgbClr val="FFFFFF"/>
                </a:solidFill>
              </a:rPr>
              <a:t>Daniel Corsaletti</a:t>
            </a:r>
          </a:p>
          <a:p>
            <a:pPr lvl="1"/>
            <a:r>
              <a:rPr lang="en-US" altLang="zh-CN" dirty="0" smtClean="0">
                <a:solidFill>
                  <a:srgbClr val="FFFFFF"/>
                </a:solidFill>
              </a:rPr>
              <a:t>Meeting Documenter, Team Support, Lead Tester</a:t>
            </a:r>
          </a:p>
          <a:p>
            <a:r>
              <a:rPr lang="en-US" altLang="zh-CN" dirty="0" smtClean="0">
                <a:solidFill>
                  <a:srgbClr val="FFFFFF"/>
                </a:solidFill>
              </a:rPr>
              <a:t>Shengwei LI</a:t>
            </a:r>
          </a:p>
          <a:p>
            <a:pPr lvl="1"/>
            <a:r>
              <a:rPr lang="en-US" altLang="zh-CN" dirty="0" smtClean="0">
                <a:solidFill>
                  <a:srgbClr val="FFFFFF"/>
                </a:solidFill>
              </a:rPr>
              <a:t>Lead Documenter</a:t>
            </a:r>
          </a:p>
          <a:p>
            <a:r>
              <a:rPr lang="en-US" altLang="zh-CN" dirty="0" smtClean="0">
                <a:solidFill>
                  <a:srgbClr val="FFFFFF"/>
                </a:solidFill>
              </a:rPr>
              <a:t>Minh </a:t>
            </a:r>
            <a:r>
              <a:rPr lang="en-US" altLang="zh-CN" dirty="0">
                <a:solidFill>
                  <a:srgbClr val="FFFFFF"/>
                </a:solidFill>
              </a:rPr>
              <a:t>Duc </a:t>
            </a:r>
            <a:r>
              <a:rPr lang="en-US" altLang="zh-CN" dirty="0" smtClean="0">
                <a:solidFill>
                  <a:srgbClr val="FFFFFF"/>
                </a:solidFill>
              </a:rPr>
              <a:t>Nguyen</a:t>
            </a:r>
          </a:p>
          <a:p>
            <a:pPr lvl="1"/>
            <a:r>
              <a:rPr lang="en-US" altLang="zh-CN" dirty="0" smtClean="0">
                <a:solidFill>
                  <a:srgbClr val="FFFFFF"/>
                </a:solidFill>
              </a:rPr>
              <a:t>Support Programmer</a:t>
            </a:r>
          </a:p>
          <a:p>
            <a:r>
              <a:rPr lang="en-US" altLang="zh-CN" dirty="0" smtClean="0">
                <a:solidFill>
                  <a:srgbClr val="FFFFFF"/>
                </a:solidFill>
              </a:rPr>
              <a:t>Tran </a:t>
            </a:r>
            <a:r>
              <a:rPr lang="en-US" altLang="zh-CN" dirty="0">
                <a:solidFill>
                  <a:srgbClr val="FFFFFF"/>
                </a:solidFill>
              </a:rPr>
              <a:t>Xuong </a:t>
            </a:r>
            <a:r>
              <a:rPr lang="en-US" altLang="zh-CN" dirty="0" smtClean="0">
                <a:solidFill>
                  <a:srgbClr val="FFFFFF"/>
                </a:solidFill>
              </a:rPr>
              <a:t>Tran</a:t>
            </a:r>
          </a:p>
          <a:p>
            <a:pPr lvl="1"/>
            <a:r>
              <a:rPr lang="en-US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</a:rPr>
              <a:t>Support Documenter</a:t>
            </a:r>
            <a:endParaRPr lang="en-US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7146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Dr. Philip Michael</a:t>
            </a:r>
          </a:p>
          <a:p>
            <a:r>
              <a:rPr lang="en-US" dirty="0" smtClean="0"/>
              <a:t>Surgeon for The Royal Victorian Eye &amp; Ear Hospital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495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503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 interface to record data and display results</a:t>
            </a:r>
          </a:p>
          <a:p>
            <a:r>
              <a:rPr lang="en-US" dirty="0" smtClean="0"/>
              <a:t>Have a visual representation of a hand on screen to help with positioning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54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11637"/>
            <a:ext cx="3785387" cy="420893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Hardware</a:t>
            </a:r>
          </a:p>
          <a:p>
            <a:r>
              <a:rPr lang="en-US" dirty="0" smtClean="0"/>
              <a:t>Computer</a:t>
            </a:r>
          </a:p>
          <a:p>
            <a:r>
              <a:rPr lang="en-US" dirty="0" smtClean="0"/>
              <a:t>Leap Motion Device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16815" y="1811637"/>
            <a:ext cx="4580319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2575" indent="-282575" algn="l" defTabSz="914400" rtl="0" eaLnBrk="1" latinLnBrk="0" hangingPunct="1">
              <a:spcBef>
                <a:spcPts val="2000"/>
              </a:spcBef>
              <a:buFont typeface="Wingdings 2" pitchFamily="18" charset="2"/>
              <a:buChar char="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11325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0002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90763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717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u="sng" dirty="0" smtClean="0"/>
              <a:t>Software</a:t>
            </a:r>
          </a:p>
          <a:p>
            <a:r>
              <a:rPr lang="en-US" dirty="0" smtClean="0"/>
              <a:t>Leap Motion Driver &amp; Software</a:t>
            </a:r>
          </a:p>
          <a:p>
            <a:r>
              <a:rPr lang="en-US" dirty="0" smtClean="0"/>
              <a:t>Google Chrome Browser</a:t>
            </a:r>
          </a:p>
          <a:p>
            <a:r>
              <a:rPr lang="en-US" dirty="0" smtClean="0"/>
              <a:t>Our Developed Software</a:t>
            </a:r>
          </a:p>
        </p:txBody>
      </p:sp>
    </p:spTree>
    <p:extLst>
      <p:ext uri="{BB962C8B-B14F-4D97-AF65-F5344CB8AC3E}">
        <p14:creationId xmlns:p14="http://schemas.microsoft.com/office/powerpoint/2010/main" val="1989483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Demonstration</a:t>
            </a:r>
            <a:endParaRPr lang="en-US" dirty="0"/>
          </a:p>
        </p:txBody>
      </p:sp>
      <p:pic>
        <p:nvPicPr>
          <p:cNvPr id="5" name="Picture 4" descr="Macintosh HD:Users:ng0kylan:Desktop:Screen Shot 2013-10-17 at 12.20.05 AM.png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6" t="15793" r="2970" b="6261"/>
          <a:stretch/>
        </p:blipFill>
        <p:spPr bwMode="auto">
          <a:xfrm>
            <a:off x="591671" y="1577789"/>
            <a:ext cx="7942729" cy="4984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96723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Demonstration</a:t>
            </a:r>
            <a:endParaRPr lang="en-US" dirty="0"/>
          </a:p>
        </p:txBody>
      </p:sp>
      <p:pic>
        <p:nvPicPr>
          <p:cNvPr id="5" name="Picture 4" descr="Macintosh HD:Users:ng0kylan:Desktop:Screen Shot 2013-10-17 at 12.47.55 AM.png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2" t="14536"/>
          <a:stretch/>
        </p:blipFill>
        <p:spPr bwMode="auto">
          <a:xfrm>
            <a:off x="502024" y="1563369"/>
            <a:ext cx="8068235" cy="480157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10744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Demonstration</a:t>
            </a:r>
            <a:endParaRPr lang="en-US" dirty="0"/>
          </a:p>
        </p:txBody>
      </p:sp>
      <p:pic>
        <p:nvPicPr>
          <p:cNvPr id="5" name="Picture 4" descr="Macintosh HD:Users:ng0kylan:Desktop:Screen Shot 2013-10-17 at 12.52.19 AM.png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4" t="13033" r="2341" b="1240"/>
          <a:stretch/>
        </p:blipFill>
        <p:spPr bwMode="auto">
          <a:xfrm>
            <a:off x="519953" y="1559859"/>
            <a:ext cx="8086165" cy="4876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10744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103</TotalTime>
  <Words>204</Words>
  <Application>Microsoft Macintosh PowerPoint</Application>
  <PresentationFormat>On-screen Show (4:3)</PresentationFormat>
  <Paragraphs>56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Revolution</vt:lpstr>
      <vt:lpstr>Tremor Detection with Leap Motion</vt:lpstr>
      <vt:lpstr>The Team</vt:lpstr>
      <vt:lpstr>The Client</vt:lpstr>
      <vt:lpstr>Problem Domain</vt:lpstr>
      <vt:lpstr>The Solution</vt:lpstr>
      <vt:lpstr>Solution Requirements</vt:lpstr>
      <vt:lpstr>Solution Demonstration</vt:lpstr>
      <vt:lpstr>Solution Demonstration</vt:lpstr>
      <vt:lpstr>Solution Demonstration</vt:lpstr>
      <vt:lpstr>Solution Demonstration</vt:lpstr>
      <vt:lpstr>Solution Benefits</vt:lpstr>
      <vt:lpstr>Future Improvements</vt:lpstr>
      <vt:lpstr>What we learned</vt:lpstr>
      <vt:lpstr>Thanks go to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Tremors with Leap Motion</dc:title>
  <dc:creator>Joshua Stopper</dc:creator>
  <cp:lastModifiedBy>ngo kylan</cp:lastModifiedBy>
  <cp:revision>42</cp:revision>
  <dcterms:created xsi:type="dcterms:W3CDTF">2013-10-28T23:46:51Z</dcterms:created>
  <dcterms:modified xsi:type="dcterms:W3CDTF">2013-11-06T22:45:26Z</dcterms:modified>
</cp:coreProperties>
</file>