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20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4EA-2903-46AE-A832-FBC1B0A3423B}" type="datetimeFigureOut">
              <a:rPr lang="en-AU" smtClean="0"/>
              <a:t>29/09/13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4EA-2903-46AE-A832-FBC1B0A3423B}" type="datetimeFigureOut">
              <a:rPr lang="en-AU" smtClean="0"/>
              <a:t>29/09/13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4EA-2903-46AE-A832-FBC1B0A3423B}" type="datetimeFigureOut">
              <a:rPr lang="en-AU" smtClean="0"/>
              <a:t>29/09/13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4EA-2903-46AE-A832-FBC1B0A3423B}" type="datetimeFigureOut">
              <a:rPr lang="en-AU" smtClean="0"/>
              <a:t>29/09/13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4EA-2903-46AE-A832-FBC1B0A3423B}" type="datetimeFigureOut">
              <a:rPr lang="en-AU" smtClean="0"/>
              <a:t>29/09/13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4EA-2903-46AE-A832-FBC1B0A3423B}" type="datetimeFigureOut">
              <a:rPr lang="en-AU" smtClean="0"/>
              <a:t>29/09/13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4EA-2903-46AE-A832-FBC1B0A3423B}" type="datetimeFigureOut">
              <a:rPr lang="en-AU" smtClean="0"/>
              <a:t>29/09/13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4EA-2903-46AE-A832-FBC1B0A3423B}" type="datetimeFigureOut">
              <a:rPr lang="en-AU" smtClean="0"/>
              <a:t>29/09/13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4EA-2903-46AE-A832-FBC1B0A3423B}" type="datetimeFigureOut">
              <a:rPr lang="en-AU" smtClean="0"/>
              <a:t>29/09/13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4EA-2903-46AE-A832-FBC1B0A3423B}" type="datetimeFigureOut">
              <a:rPr lang="en-AU" smtClean="0"/>
              <a:t>29/09/13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4EA-2903-46AE-A832-FBC1B0A3423B}" type="datetimeFigureOut">
              <a:rPr lang="en-AU" smtClean="0"/>
              <a:t>29/09/13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A5F94EA-2903-46AE-A832-FBC1B0A3423B}" type="datetimeFigureOut">
              <a:rPr lang="en-AU" smtClean="0"/>
              <a:t>29/09/13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959420"/>
          </a:xfrm>
        </p:spPr>
        <p:txBody>
          <a:bodyPr>
            <a:normAutofit/>
          </a:bodyPr>
          <a:lstStyle/>
          <a:p>
            <a:r>
              <a:rPr lang="en-AU" dirty="0" smtClean="0"/>
              <a:t>SOFTWARE TEAM PROJECT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7824" y="3556001"/>
            <a:ext cx="2552328" cy="521071"/>
          </a:xfrm>
        </p:spPr>
        <p:txBody>
          <a:bodyPr/>
          <a:lstStyle/>
          <a:p>
            <a:r>
              <a:rPr lang="en-AU" dirty="0" smtClean="0"/>
              <a:t>Team members: </a:t>
            </a:r>
            <a:endParaRPr lang="en-AU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5790" y="1317452"/>
            <a:ext cx="7772400" cy="9594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 smtClean="0"/>
              <a:t>LEAP MOTION</a:t>
            </a:r>
            <a:endParaRPr lang="en-AU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908104" y="3556001"/>
            <a:ext cx="2408312" cy="232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dirty="0" smtClean="0"/>
              <a:t>Daniel CORSALETTI</a:t>
            </a:r>
          </a:p>
          <a:p>
            <a:pPr algn="l"/>
            <a:r>
              <a:rPr lang="en-AU" dirty="0" smtClean="0"/>
              <a:t>Joshua STOPPER</a:t>
            </a:r>
          </a:p>
          <a:p>
            <a:pPr algn="l"/>
            <a:r>
              <a:rPr lang="en-AU" dirty="0" smtClean="0"/>
              <a:t>Minh </a:t>
            </a:r>
            <a:r>
              <a:rPr lang="en-AU" dirty="0" err="1" smtClean="0"/>
              <a:t>Duc</a:t>
            </a:r>
            <a:r>
              <a:rPr lang="en-AU" dirty="0" smtClean="0"/>
              <a:t> NGUYEN</a:t>
            </a:r>
          </a:p>
          <a:p>
            <a:pPr algn="l"/>
            <a:r>
              <a:rPr lang="en-AU" dirty="0" smtClean="0"/>
              <a:t>Tran </a:t>
            </a:r>
            <a:r>
              <a:rPr lang="en-AU" dirty="0" err="1" smtClean="0"/>
              <a:t>Xuong</a:t>
            </a:r>
            <a:r>
              <a:rPr lang="en-AU" dirty="0" smtClean="0"/>
              <a:t> TRAN</a:t>
            </a:r>
          </a:p>
          <a:p>
            <a:pPr algn="l"/>
            <a:r>
              <a:rPr lang="en-AU" dirty="0" err="1" smtClean="0"/>
              <a:t>Shenwei</a:t>
            </a:r>
            <a:r>
              <a:rPr lang="en-AU" dirty="0" smtClean="0"/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2176930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Project background</a:t>
            </a:r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844824"/>
            <a:ext cx="78488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Our client, </a:t>
            </a:r>
            <a:r>
              <a:rPr lang="en-AU" sz="2400" dirty="0" err="1" smtClean="0"/>
              <a:t>Dr.</a:t>
            </a:r>
            <a:r>
              <a:rPr lang="en-AU" sz="2400" dirty="0" smtClean="0"/>
              <a:t> </a:t>
            </a:r>
            <a:r>
              <a:rPr lang="en-AU" sz="2400" dirty="0"/>
              <a:t>P</a:t>
            </a:r>
            <a:r>
              <a:rPr lang="en-AU" sz="2400" dirty="0" smtClean="0"/>
              <a:t>hillip Michael, is a surgeon for the Royal Victorian Eye &amp; Ear Hospital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err="1" smtClean="0"/>
              <a:t>Dr.</a:t>
            </a:r>
            <a:r>
              <a:rPr lang="en-AU" sz="2400" dirty="0" smtClean="0"/>
              <a:t> Michael discovered the Leap Motion controller nearly a year ago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Wants to be able to detect tremors in doctors and patients hands in a non invasive </a:t>
            </a:r>
            <a:r>
              <a:rPr lang="en-AU" sz="2400" dirty="0" smtClean="0"/>
              <a:t>and non </a:t>
            </a:r>
            <a:r>
              <a:rPr lang="en-AU" sz="2400" dirty="0" smtClean="0"/>
              <a:t>costly manner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Wants to utilize the Leap Motion controller to accomplish this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55340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High-level requirements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3317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Proposed solution</a:t>
            </a:r>
            <a:endParaRPr lang="en-AU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1556792"/>
            <a:ext cx="8229600" cy="47525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/>
              <a:t>Using </a:t>
            </a:r>
            <a:r>
              <a:rPr lang="en-US" sz="2400" dirty="0"/>
              <a:t>the Leap Motion controller we will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/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Display the </a:t>
            </a:r>
            <a:r>
              <a:rPr lang="en-US" sz="2400" dirty="0" smtClean="0"/>
              <a:t>frequency (</a:t>
            </a:r>
            <a:r>
              <a:rPr lang="en-US" sz="2400" dirty="0"/>
              <a:t>hertz) of tremor in the hand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/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Include prompts build into the software to direct users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/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Save data recorded from the Leap Motion device to a file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/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Load data from a file for analysis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/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Replay multiple sets of data for real time </a:t>
            </a:r>
            <a:r>
              <a:rPr lang="en-US" sz="2400" dirty="0" smtClean="0"/>
              <a:t>comparison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/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Tracking the amplitude and frequency of hand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6650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Project plan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26650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Progress and compare plan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26650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Future plans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26650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 !!!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26650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26</TotalTime>
  <Words>162</Words>
  <Application>Microsoft Macintosh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Waveform</vt:lpstr>
      <vt:lpstr>SOFTWARE TEAM PROJECT</vt:lpstr>
      <vt:lpstr>Project background</vt:lpstr>
      <vt:lpstr>High-level requirements</vt:lpstr>
      <vt:lpstr>Proposed solution</vt:lpstr>
      <vt:lpstr>Project plan</vt:lpstr>
      <vt:lpstr>Progress and compare plan</vt:lpstr>
      <vt:lpstr>Future plans </vt:lpstr>
      <vt:lpstr>QUESTION 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TEAM PROJECT</dc:title>
  <dc:creator>Xuong</dc:creator>
  <cp:lastModifiedBy>Joshua Stopper</cp:lastModifiedBy>
  <cp:revision>6</cp:revision>
  <dcterms:created xsi:type="dcterms:W3CDTF">2013-09-26T13:10:06Z</dcterms:created>
  <dcterms:modified xsi:type="dcterms:W3CDTF">2013-09-29T11:57:11Z</dcterms:modified>
</cp:coreProperties>
</file>