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1" r:id="rId2"/>
    <p:sldId id="292" r:id="rId3"/>
    <p:sldId id="294" r:id="rId4"/>
    <p:sldId id="293" r:id="rId5"/>
    <p:sldId id="320" r:id="rId6"/>
    <p:sldId id="314" r:id="rId7"/>
    <p:sldId id="318" r:id="rId8"/>
    <p:sldId id="319" r:id="rId9"/>
    <p:sldId id="295" r:id="rId10"/>
    <p:sldId id="315" r:id="rId11"/>
    <p:sldId id="316" r:id="rId12"/>
    <p:sldId id="31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2" autoAdjust="0"/>
    <p:restoredTop sz="94708" autoAdjust="0"/>
  </p:normalViewPr>
  <p:slideViewPr>
    <p:cSldViewPr showGuides="1">
      <p:cViewPr>
        <p:scale>
          <a:sx n="60" d="100"/>
          <a:sy n="60" d="100"/>
        </p:scale>
        <p:origin x="-2832" y="-736"/>
      </p:cViewPr>
      <p:guideLst>
        <p:guide orient="horz" pos="1071"/>
        <p:guide orient="horz" pos="2478"/>
        <p:guide orient="horz" pos="2886"/>
        <p:guide pos="2880"/>
        <p:guide pos="3651"/>
        <p:guide pos="2109"/>
        <p:guide pos="930"/>
        <p:guide pos="4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485C-C49A-4366-A320-D4D420BCC7DA}" type="datetimeFigureOut">
              <a:rPr lang="en-AU" smtClean="0"/>
              <a:pPr/>
              <a:t>26/10/2013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D93F-A506-4E2F-8744-AADD135B7E1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A08-2B0F-4620-BF31-E09740D255D1}" type="datetimeFigureOut">
              <a:rPr lang="zh-CN" altLang="en-US" smtClean="0"/>
              <a:pPr/>
              <a:t>26/10/2013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981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HIT3016</a:t>
            </a:r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  -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SOFTWARE TEAM PROJECT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648200" cy="220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Daniel CORSALETTI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	Shengwei </a:t>
            </a:r>
            <a:r>
              <a:rPr lang="en-US" altLang="zh-CN" sz="2800" dirty="0">
                <a:solidFill>
                  <a:srgbClr val="FFFFFF"/>
                </a:solidFill>
              </a:rPr>
              <a:t>LI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Minh Duc NGUYEN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Joshua STOPPER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Tran Xuong TRAN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312988"/>
            <a:ext cx="77724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Tremors with Leap Motion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962400"/>
            <a:ext cx="4343400" cy="5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FFFFFF"/>
                </a:solidFill>
              </a:rPr>
              <a:t>		Team member: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2609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Function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6607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Future Plan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524000" y="2334161"/>
            <a:ext cx="6163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QUESTIONS!!!</a:t>
            </a:r>
            <a:endParaRPr lang="zh-CN" altLang="en-US" sz="8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066800" y="793172"/>
            <a:ext cx="397156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The Team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0549"/>
              </p:ext>
            </p:extLst>
          </p:nvPr>
        </p:nvGraphicFramePr>
        <p:xfrm>
          <a:off x="1257300" y="1981200"/>
          <a:ext cx="6629400" cy="342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4700"/>
                <a:gridCol w="3314700"/>
              </a:tblGrid>
              <a:tr h="7061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Team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leader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Documentation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Research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Testing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Technical support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299113" y="457200"/>
            <a:ext cx="5187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Project</a:t>
            </a:r>
            <a:r>
              <a:rPr lang="en-US" sz="4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Overview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Our client Dr. Phillip Michael is a surgeon for the Royal Victorian Eye &amp; Ear Hospital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Dr. Michael discovered the Leap Motion controller nearly a year ago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be able to detect tremors in doctors and patients hands in a non invasive and costly manner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utilize the Leap Motion Controller to accomplish this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20630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Scope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752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prove of concept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user hand movement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hand movement to 4 different output: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Velocity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Amplitude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Hertz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304800" y="152400"/>
            <a:ext cx="41204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Contributions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5779"/>
              </p:ext>
            </p:extLst>
          </p:nvPr>
        </p:nvGraphicFramePr>
        <p:xfrm>
          <a:off x="304800" y="1066800"/>
          <a:ext cx="8610600" cy="53752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5300"/>
                <a:gridCol w="43053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Members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104279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32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Validate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valid palm positions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4521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Implement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Test Plan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3242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32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SRS Documents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5763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and SRS Documents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04279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Design Interface, form validations</a:t>
                      </a:r>
                    </a:p>
                    <a:p>
                      <a:pPr algn="l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Technical Manuals</a:t>
                      </a:r>
                      <a:endParaRPr lang="en-A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15240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4895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Usability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676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</a:t>
            </a: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【大标题】蓝紫暗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1601</TotalTime>
  <Words>164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【大标题】蓝紫暗调</vt:lpstr>
      <vt:lpstr>HIT3016  - SOFTWARE TEAM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749999x</dc:creator>
  <cp:lastModifiedBy>ngo kylan</cp:lastModifiedBy>
  <cp:revision>212</cp:revision>
  <dcterms:created xsi:type="dcterms:W3CDTF">2012-01-25T04:34:30Z</dcterms:created>
  <dcterms:modified xsi:type="dcterms:W3CDTF">2013-10-26T07:04:57Z</dcterms:modified>
</cp:coreProperties>
</file>