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leapMotion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Tremors with Leap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</a:t>
            </a:r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Visualization of the hand can be improved</a:t>
            </a:r>
            <a:endParaRPr lang="en-US" dirty="0" smtClean="0"/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76</TotalTime>
  <Words>167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Tremors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38</cp:revision>
  <dcterms:created xsi:type="dcterms:W3CDTF">2013-10-28T23:46:51Z</dcterms:created>
  <dcterms:modified xsi:type="dcterms:W3CDTF">2013-11-06T03:24:08Z</dcterms:modified>
</cp:coreProperties>
</file>