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798C9-BA71-9D4A-BE3A-DB95A79DE986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2D18-9DD8-1744-A344-09CD9DC35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Crossing browser is limited at the moment. Work only chrome.</a:t>
            </a:r>
            <a:r>
              <a:rPr lang="en-US" baseline="0" dirty="0" smtClean="0"/>
              <a:t> Solution is to </a:t>
            </a:r>
            <a:r>
              <a:rPr lang="en-US" baseline="0" dirty="0" err="1" smtClean="0"/>
              <a:t>swich</a:t>
            </a:r>
            <a:r>
              <a:rPr lang="en-US" baseline="0" dirty="0" smtClean="0"/>
              <a:t> over to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and Canvas or 3.js . More control over the visual hands (less block)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Modulating code to OO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Algorithm : </a:t>
            </a:r>
            <a:r>
              <a:rPr lang="en-US" baseline="0" dirty="0" err="1" smtClean="0"/>
              <a:t>wflc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Foureier</a:t>
            </a:r>
            <a:r>
              <a:rPr lang="en-US" baseline="0" dirty="0" smtClean="0"/>
              <a:t> linear combiner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Extended functionalities: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Using pencil to draw a line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Hold a stick and point to different points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C2D18-9DD8-1744-A344-09CD9DC354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jmstopper/Desktop/Final%20Presentation/lm/index.html" TargetMode="External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Tremor Detection </a:t>
            </a:r>
            <a:r>
              <a:rPr lang="en-US" dirty="0" smtClean="0"/>
              <a:t>with Leap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clients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Team Work</a:t>
            </a:r>
          </a:p>
          <a:p>
            <a:r>
              <a:rPr lang="en-US" dirty="0" smtClean="0"/>
              <a:t>Software version control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6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Michael</a:t>
            </a:r>
          </a:p>
          <a:p>
            <a:r>
              <a:rPr lang="en-US" dirty="0" smtClean="0"/>
              <a:t>Mark Schier</a:t>
            </a:r>
          </a:p>
          <a:p>
            <a:r>
              <a:rPr lang="en-US" dirty="0" smtClean="0"/>
              <a:t>Caslon Chua</a:t>
            </a:r>
          </a:p>
          <a:p>
            <a:r>
              <a:rPr lang="en-US" dirty="0" smtClean="0"/>
              <a:t>Swinburne University</a:t>
            </a:r>
          </a:p>
        </p:txBody>
      </p:sp>
    </p:spTree>
    <p:extLst>
      <p:ext uri="{BB962C8B-B14F-4D97-AF65-F5344CB8AC3E}">
        <p14:creationId xmlns:p14="http://schemas.microsoft.com/office/powerpoint/2010/main" val="243317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Joshua Stopper</a:t>
            </a:r>
          </a:p>
          <a:p>
            <a:pPr lvl="1"/>
            <a:r>
              <a:rPr lang="en-US" dirty="0" smtClean="0"/>
              <a:t>Team Leader, Programmer, Client Contact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Daniel Corsaletti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Meeting Documenter, Team Support, Lead Tester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Shengwei LI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Lead Documenter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Minh </a:t>
            </a:r>
            <a:r>
              <a:rPr lang="en-US" altLang="zh-CN" dirty="0">
                <a:solidFill>
                  <a:srgbClr val="FFFFFF"/>
                </a:solidFill>
              </a:rPr>
              <a:t>Duc </a:t>
            </a:r>
            <a:r>
              <a:rPr lang="en-US" altLang="zh-CN" dirty="0" smtClean="0">
                <a:solidFill>
                  <a:srgbClr val="FFFFFF"/>
                </a:solidFill>
              </a:rPr>
              <a:t>Nguyen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Support Programmer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Tran </a:t>
            </a:r>
            <a:r>
              <a:rPr lang="en-US" altLang="zh-CN" dirty="0">
                <a:solidFill>
                  <a:srgbClr val="FFFFFF"/>
                </a:solidFill>
              </a:rPr>
              <a:t>Xuong </a:t>
            </a:r>
            <a:r>
              <a:rPr lang="en-US" altLang="zh-CN" dirty="0" smtClean="0">
                <a:solidFill>
                  <a:srgbClr val="FFFFFF"/>
                </a:solidFill>
              </a:rPr>
              <a:t>Tran</a:t>
            </a:r>
          </a:p>
          <a:p>
            <a:pPr lvl="1"/>
            <a:r>
              <a:rPr lang="en-US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Support Documenter</a:t>
            </a:r>
            <a:endParaRPr lang="en-US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14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Philip Michael</a:t>
            </a:r>
          </a:p>
          <a:p>
            <a:r>
              <a:rPr lang="en-US" dirty="0" smtClean="0"/>
              <a:t>Surgeon for The Royal Victorian Eye &amp; Ear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Tremor analysis is not a straightforward process</a:t>
            </a:r>
          </a:p>
          <a:p>
            <a:endParaRPr lang="en-US" dirty="0"/>
          </a:p>
          <a:p>
            <a:r>
              <a:rPr lang="en-US" dirty="0" smtClean="0"/>
              <a:t>Currently it requires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Money</a:t>
            </a:r>
          </a:p>
          <a:p>
            <a:pPr lvl="1"/>
            <a:r>
              <a:rPr lang="en-US" dirty="0" smtClean="0"/>
              <a:t>Room</a:t>
            </a:r>
          </a:p>
          <a:p>
            <a:endParaRPr lang="en-US" dirty="0"/>
          </a:p>
          <a:p>
            <a:r>
              <a:rPr lang="en-US" dirty="0" smtClean="0"/>
              <a:t>Not very user friendly, for doctors or patients</a:t>
            </a:r>
          </a:p>
        </p:txBody>
      </p:sp>
    </p:spTree>
    <p:extLst>
      <p:ext uri="{BB962C8B-B14F-4D97-AF65-F5344CB8AC3E}">
        <p14:creationId xmlns:p14="http://schemas.microsoft.com/office/powerpoint/2010/main" val="16705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to record data and display results</a:t>
            </a:r>
          </a:p>
          <a:p>
            <a:r>
              <a:rPr lang="en-US" dirty="0" smtClean="0"/>
              <a:t>Have a visual representation of a hand on screen to help with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1637"/>
            <a:ext cx="3785387" cy="42089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Leap Motion Device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815" y="1811637"/>
            <a:ext cx="4580319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Leap Motion Driver &amp; Software</a:t>
            </a:r>
          </a:p>
          <a:p>
            <a:r>
              <a:rPr lang="en-US" dirty="0" smtClean="0"/>
              <a:t>Google Chrome Browser</a:t>
            </a:r>
          </a:p>
          <a:p>
            <a:r>
              <a:rPr lang="en-US" dirty="0" smtClean="0"/>
              <a:t>Our Developed Software</a:t>
            </a:r>
          </a:p>
        </p:txBody>
      </p:sp>
    </p:spTree>
    <p:extLst>
      <p:ext uri="{BB962C8B-B14F-4D97-AF65-F5344CB8AC3E}">
        <p14:creationId xmlns:p14="http://schemas.microsoft.com/office/powerpoint/2010/main" val="19894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7" name="Content Placeholder 6" descr="leap1.tiff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>
            <a:fillRect/>
          </a:stretch>
        </p:blipFill>
        <p:spPr>
          <a:xfrm>
            <a:off x="779463" y="1817358"/>
            <a:ext cx="7583487" cy="4208930"/>
          </a:xfrm>
        </p:spPr>
      </p:pic>
    </p:spTree>
    <p:extLst>
      <p:ext uri="{BB962C8B-B14F-4D97-AF65-F5344CB8AC3E}">
        <p14:creationId xmlns:p14="http://schemas.microsoft.com/office/powerpoint/2010/main" val="32967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returned immediately after the test has been conducted</a:t>
            </a:r>
          </a:p>
          <a:p>
            <a:r>
              <a:rPr lang="en-US" dirty="0" smtClean="0"/>
              <a:t>Low entry costs to conduct analysis</a:t>
            </a:r>
          </a:p>
          <a:p>
            <a:r>
              <a:rPr lang="en-US" dirty="0" smtClean="0"/>
              <a:t>Minimal time required for setup and analysis</a:t>
            </a:r>
          </a:p>
          <a:p>
            <a:r>
              <a:rPr lang="en-US" dirty="0" smtClean="0"/>
              <a:t>Non-invasive to the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Improvement to the hand </a:t>
            </a:r>
            <a:r>
              <a:rPr lang="en-US" dirty="0" smtClean="0"/>
              <a:t>visualizer</a:t>
            </a:r>
            <a:endParaRPr lang="en-US" dirty="0" smtClean="0"/>
          </a:p>
          <a:p>
            <a:pPr lvl="1"/>
            <a:r>
              <a:rPr lang="en-US" dirty="0" err="1" smtClean="0"/>
              <a:t>WebGL</a:t>
            </a:r>
            <a:r>
              <a:rPr lang="en-US" dirty="0" smtClean="0"/>
              <a:t> or 3.js</a:t>
            </a:r>
          </a:p>
          <a:p>
            <a:pPr lvl="1"/>
            <a:r>
              <a:rPr lang="en-US" dirty="0" smtClean="0"/>
              <a:t>Enable cross browser </a:t>
            </a:r>
            <a:r>
              <a:rPr lang="en-US" dirty="0" smtClean="0"/>
              <a:t>compatibility</a:t>
            </a:r>
            <a:endParaRPr lang="en-US" dirty="0" smtClean="0"/>
          </a:p>
          <a:p>
            <a:r>
              <a:rPr lang="en-US" dirty="0" smtClean="0"/>
              <a:t>Improved </a:t>
            </a:r>
            <a:r>
              <a:rPr lang="en-US" dirty="0"/>
              <a:t>c</a:t>
            </a:r>
            <a:r>
              <a:rPr lang="en-US" dirty="0" smtClean="0"/>
              <a:t>ode base for improved readability and extensibility</a:t>
            </a:r>
          </a:p>
          <a:p>
            <a:r>
              <a:rPr lang="en-US" dirty="0" smtClean="0"/>
              <a:t>Noise filtering to eliminate gross movements</a:t>
            </a:r>
          </a:p>
          <a:p>
            <a:r>
              <a:rPr lang="en-US" dirty="0" smtClean="0"/>
              <a:t>Extended Functionality</a:t>
            </a:r>
          </a:p>
          <a:p>
            <a:pPr lvl="1"/>
            <a:r>
              <a:rPr lang="en-US" dirty="0" smtClean="0"/>
              <a:t>Different tests for different types of tremor</a:t>
            </a:r>
          </a:p>
        </p:txBody>
      </p:sp>
    </p:spTree>
    <p:extLst>
      <p:ext uri="{BB962C8B-B14F-4D97-AF65-F5344CB8AC3E}">
        <p14:creationId xmlns:p14="http://schemas.microsoft.com/office/powerpoint/2010/main" val="24093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101</TotalTime>
  <Words>286</Words>
  <Application>Microsoft Macintosh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Revolution</vt:lpstr>
      <vt:lpstr>Tremor Detection with Leap Motion</vt:lpstr>
      <vt:lpstr>The Team</vt:lpstr>
      <vt:lpstr>The Client</vt:lpstr>
      <vt:lpstr>Problem Domain</vt:lpstr>
      <vt:lpstr>The Solution</vt:lpstr>
      <vt:lpstr>Solution Requirements</vt:lpstr>
      <vt:lpstr>Solution Demonstration</vt:lpstr>
      <vt:lpstr>Solution Benefits</vt:lpstr>
      <vt:lpstr>Future Improvements</vt:lpstr>
      <vt:lpstr>What we have learnt</vt:lpstr>
      <vt:lpstr>Thanks go to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Tremors with Leap Motion</dc:title>
  <dc:creator>Joshua Stopper</dc:creator>
  <cp:lastModifiedBy>Joshua Stopper</cp:lastModifiedBy>
  <cp:revision>46</cp:revision>
  <dcterms:created xsi:type="dcterms:W3CDTF">2013-10-28T23:46:51Z</dcterms:created>
  <dcterms:modified xsi:type="dcterms:W3CDTF">2013-11-06T23:43:58Z</dcterms:modified>
</cp:coreProperties>
</file>