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91" r:id="rId2"/>
    <p:sldId id="292" r:id="rId3"/>
    <p:sldId id="294" r:id="rId4"/>
    <p:sldId id="293" r:id="rId5"/>
    <p:sldId id="295" r:id="rId6"/>
    <p:sldId id="313" r:id="rId7"/>
  </p:sldIdLst>
  <p:sldSz cx="9144000" cy="6858000" type="screen4x3"/>
  <p:notesSz cx="6858000" cy="9144000"/>
  <p:embeddedFontLst>
    <p:embeddedFont>
      <p:font typeface="宋体" pitchFamily="2" charset="-122"/>
      <p:regular r:id="rId9"/>
    </p:embeddedFont>
    <p:embeddedFont>
      <p:font typeface="Calibri" pitchFamily="34" charset="0"/>
      <p:regular r:id="rId10"/>
      <p:bold r:id="rId11"/>
      <p:italic r:id="rId12"/>
      <p:boldItalic r:id="rId1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42" autoAdjust="0"/>
    <p:restoredTop sz="94708" autoAdjust="0"/>
  </p:normalViewPr>
  <p:slideViewPr>
    <p:cSldViewPr showGuides="1">
      <p:cViewPr>
        <p:scale>
          <a:sx n="60" d="100"/>
          <a:sy n="60" d="100"/>
        </p:scale>
        <p:origin x="-12" y="-198"/>
      </p:cViewPr>
      <p:guideLst>
        <p:guide orient="horz" pos="1071"/>
        <p:guide orient="horz" pos="2478"/>
        <p:guide orient="horz" pos="2886"/>
        <p:guide pos="2880"/>
        <p:guide pos="3651"/>
        <p:guide pos="2109"/>
        <p:guide pos="930"/>
        <p:guide pos="4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C485C-C49A-4366-A320-D4D420BCC7DA}" type="datetimeFigureOut">
              <a:rPr lang="en-AU" smtClean="0"/>
              <a:pPr/>
              <a:t>5/09/2013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DD93F-A506-4E2F-8744-AADD135B7E1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549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97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4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04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54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9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1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17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24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0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62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0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9A08-2B0F-4620-BF31-E09740D255D1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97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我的资料\website\KentCov_org  Mobile_files\b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7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848600" cy="19812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n w="0">
                  <a:noFill/>
                </a:ln>
                <a:solidFill>
                  <a:schemeClr val="bg1">
                    <a:alpha val="82000"/>
                  </a:schemeClr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  <a:ea typeface="+mn-ea"/>
                <a:cs typeface="+mn-cs"/>
              </a:rPr>
              <a:t>HIT3016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br>
              <a:rPr lang="en-US" sz="6000" b="1" dirty="0" smtClean="0">
                <a:solidFill>
                  <a:schemeClr val="bg1"/>
                </a:solidFill>
              </a:rPr>
            </a:br>
            <a:r>
              <a:rPr lang="en-US" sz="6000" b="1" dirty="0" smtClean="0">
                <a:ln w="0">
                  <a:noFill/>
                </a:ln>
                <a:solidFill>
                  <a:schemeClr val="bg1">
                    <a:alpha val="82000"/>
                  </a:schemeClr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  <a:ea typeface="+mn-ea"/>
                <a:cs typeface="+mn-cs"/>
              </a:rPr>
              <a:t>SOFTWARE TEAM PROJECT</a:t>
            </a:r>
            <a:endParaRPr lang="en-US" sz="6000" b="1" dirty="0">
              <a:ln w="0">
                <a:noFill/>
              </a:ln>
              <a:solidFill>
                <a:schemeClr val="bg1">
                  <a:alpha val="82000"/>
                </a:schemeClr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3962400"/>
            <a:ext cx="4648200" cy="2209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2800" dirty="0"/>
              <a:t>		Daniel CORSALETTI</a:t>
            </a:r>
          </a:p>
          <a:p>
            <a:pPr algn="l"/>
            <a:r>
              <a:rPr lang="en-US" altLang="zh-CN" sz="2800" dirty="0"/>
              <a:t>	</a:t>
            </a:r>
            <a:r>
              <a:rPr lang="en-US" altLang="zh-CN" sz="2800" dirty="0" smtClean="0"/>
              <a:t>	Shengwei </a:t>
            </a:r>
            <a:r>
              <a:rPr lang="en-US" altLang="zh-CN" sz="2800" dirty="0"/>
              <a:t>LI</a:t>
            </a:r>
          </a:p>
          <a:p>
            <a:pPr algn="l"/>
            <a:r>
              <a:rPr lang="en-US" altLang="zh-CN" sz="2800" dirty="0"/>
              <a:t>		Minh Duc NGUYEN</a:t>
            </a:r>
          </a:p>
          <a:p>
            <a:pPr algn="l"/>
            <a:r>
              <a:rPr lang="en-US" altLang="zh-CN" sz="2800" dirty="0"/>
              <a:t>		Joshua STOPPER</a:t>
            </a:r>
          </a:p>
          <a:p>
            <a:pPr algn="l"/>
            <a:r>
              <a:rPr lang="en-US" altLang="zh-CN" sz="2800" dirty="0"/>
              <a:t>		Tran Xuong TRAN</a:t>
            </a:r>
            <a:endParaRPr lang="en-US" sz="3000" dirty="0">
              <a:ln w="0">
                <a:noFill/>
              </a:ln>
              <a:solidFill>
                <a:schemeClr val="bg1">
                  <a:alpha val="82000"/>
                </a:schemeClr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2209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000" dirty="0">
              <a:ln w="0">
                <a:noFill/>
              </a:ln>
              <a:solidFill>
                <a:schemeClr val="bg1">
                  <a:alpha val="82000"/>
                </a:schemeClr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0" y="1981200"/>
            <a:ext cx="7772400" cy="1039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ln w="0">
                  <a:noFill/>
                </a:ln>
                <a:solidFill>
                  <a:schemeClr val="bg1">
                    <a:alpha val="82000"/>
                  </a:schemeClr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  <a:ea typeface="+mn-ea"/>
                <a:cs typeface="+mn-cs"/>
              </a:rPr>
              <a:t>LEAP MOTION</a:t>
            </a:r>
            <a:endParaRPr lang="en-US" sz="5400" b="1" dirty="0">
              <a:ln w="0">
                <a:noFill/>
              </a:ln>
              <a:solidFill>
                <a:schemeClr val="bg1">
                  <a:alpha val="82000"/>
                </a:schemeClr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524000" y="3962400"/>
            <a:ext cx="4343400" cy="592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smtClean="0"/>
              <a:t>		Team member:</a:t>
            </a:r>
            <a:endParaRPr lang="en-US" sz="3000" dirty="0">
              <a:ln w="0">
                <a:noFill/>
              </a:ln>
              <a:solidFill>
                <a:schemeClr val="bg1">
                  <a:alpha val="82000"/>
                </a:schemeClr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152400" y="504967"/>
            <a:ext cx="3282287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chemeClr val="bg1">
                    <a:alpha val="82000"/>
                  </a:schemeClr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Team Roles</a:t>
            </a:r>
            <a:endParaRPr lang="en-US" sz="4600" b="1" dirty="0">
              <a:ln w="0">
                <a:noFill/>
              </a:ln>
              <a:solidFill>
                <a:schemeClr val="bg1">
                  <a:alpha val="82000"/>
                </a:schemeClr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85004"/>
              </p:ext>
            </p:extLst>
          </p:nvPr>
        </p:nvGraphicFramePr>
        <p:xfrm>
          <a:off x="1257300" y="1752600"/>
          <a:ext cx="6629400" cy="3429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14700"/>
                <a:gridCol w="3314700"/>
              </a:tblGrid>
              <a:tr h="706120"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chemeClr val="bg1"/>
                          </a:solidFill>
                        </a:rPr>
                        <a:t>Team</a:t>
                      </a:r>
                      <a:r>
                        <a:rPr lang="en-AU" sz="2400" b="0" baseline="0" dirty="0" smtClean="0">
                          <a:solidFill>
                            <a:schemeClr val="bg1"/>
                          </a:solidFill>
                        </a:rPr>
                        <a:t> leader</a:t>
                      </a:r>
                      <a:endParaRPr lang="en-AU" sz="2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chemeClr val="bg1"/>
                          </a:solidFill>
                        </a:rPr>
                        <a:t>Joshua</a:t>
                      </a:r>
                      <a:r>
                        <a:rPr lang="en-AU" sz="2400" b="0" baseline="0" dirty="0" smtClean="0">
                          <a:solidFill>
                            <a:schemeClr val="bg1"/>
                          </a:solidFill>
                        </a:rPr>
                        <a:t> Stopper</a:t>
                      </a:r>
                      <a:endParaRPr lang="en-AU" sz="2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80720"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chemeClr val="bg1"/>
                          </a:solidFill>
                        </a:rPr>
                        <a:t>Documentation</a:t>
                      </a:r>
                      <a:endParaRPr lang="en-AU" sz="2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chemeClr val="bg1"/>
                          </a:solidFill>
                        </a:rPr>
                        <a:t>Daniel </a:t>
                      </a:r>
                      <a:r>
                        <a:rPr lang="en-AU" sz="2400" b="0" dirty="0" err="1" smtClean="0">
                          <a:solidFill>
                            <a:schemeClr val="bg1"/>
                          </a:solidFill>
                        </a:rPr>
                        <a:t>Corsaletti</a:t>
                      </a:r>
                      <a:endParaRPr lang="en-AU" sz="2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80720"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chemeClr val="bg1"/>
                          </a:solidFill>
                        </a:rPr>
                        <a:t>Research</a:t>
                      </a:r>
                      <a:endParaRPr lang="en-AU" sz="2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chemeClr val="bg1"/>
                          </a:solidFill>
                        </a:rPr>
                        <a:t>Tran </a:t>
                      </a:r>
                      <a:r>
                        <a:rPr lang="en-AU" sz="2400" b="0" dirty="0" err="1" smtClean="0">
                          <a:solidFill>
                            <a:schemeClr val="bg1"/>
                          </a:solidFill>
                        </a:rPr>
                        <a:t>Xuong</a:t>
                      </a:r>
                      <a:r>
                        <a:rPr lang="en-AU" sz="2400" b="0" baseline="0" dirty="0" smtClean="0">
                          <a:solidFill>
                            <a:schemeClr val="bg1"/>
                          </a:solidFill>
                        </a:rPr>
                        <a:t> Tran</a:t>
                      </a:r>
                      <a:endParaRPr lang="en-AU" sz="2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80720"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chemeClr val="bg1"/>
                          </a:solidFill>
                        </a:rPr>
                        <a:t>Testing</a:t>
                      </a:r>
                      <a:endParaRPr lang="en-AU" sz="2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err="1" smtClean="0">
                          <a:solidFill>
                            <a:schemeClr val="bg1"/>
                          </a:solidFill>
                        </a:rPr>
                        <a:t>Shengwei</a:t>
                      </a:r>
                      <a:r>
                        <a:rPr lang="en-AU" sz="2400" b="0" dirty="0" smtClean="0">
                          <a:solidFill>
                            <a:schemeClr val="bg1"/>
                          </a:solidFill>
                        </a:rPr>
                        <a:t> Li</a:t>
                      </a:r>
                      <a:endParaRPr lang="en-AU" sz="2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80720"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chemeClr val="bg1"/>
                          </a:solidFill>
                        </a:rPr>
                        <a:t>Technical support</a:t>
                      </a:r>
                      <a:endParaRPr lang="en-AU" sz="2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chemeClr val="bg1"/>
                          </a:solidFill>
                        </a:rPr>
                        <a:t>Minh </a:t>
                      </a:r>
                      <a:r>
                        <a:rPr lang="en-AU" sz="2400" b="0" dirty="0" err="1" smtClean="0">
                          <a:solidFill>
                            <a:schemeClr val="bg1"/>
                          </a:solidFill>
                        </a:rPr>
                        <a:t>Duc</a:t>
                      </a:r>
                      <a:r>
                        <a:rPr lang="en-AU" sz="2400" b="0" dirty="0" smtClean="0">
                          <a:solidFill>
                            <a:schemeClr val="bg1"/>
                          </a:solidFill>
                        </a:rPr>
                        <a:t> Nguyen</a:t>
                      </a:r>
                      <a:endParaRPr lang="en-AU" sz="2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8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299113" y="457200"/>
            <a:ext cx="3282287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chemeClr val="bg1">
                    <a:alpha val="82000"/>
                  </a:schemeClr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Project</a:t>
            </a:r>
            <a:r>
              <a:rPr lang="en-US" sz="4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b="1" dirty="0" smtClean="0">
                <a:ln w="0">
                  <a:noFill/>
                </a:ln>
                <a:solidFill>
                  <a:schemeClr val="bg1">
                    <a:alpha val="82000"/>
                  </a:schemeClr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Overview</a:t>
            </a:r>
            <a:endParaRPr lang="en-US" sz="4600" b="1" dirty="0">
              <a:ln w="0">
                <a:noFill/>
              </a:ln>
              <a:solidFill>
                <a:schemeClr val="bg1">
                  <a:alpha val="82000"/>
                </a:schemeClr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3400" y="13716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500" dirty="0" smtClean="0">
                <a:solidFill>
                  <a:schemeClr val="bg1"/>
                </a:solidFill>
              </a:rPr>
              <a:t>Over </a:t>
            </a:r>
            <a:r>
              <a:rPr lang="en-US" altLang="zh-CN" sz="2500" dirty="0">
                <a:solidFill>
                  <a:schemeClr val="bg1"/>
                </a:solidFill>
              </a:rPr>
              <a:t>one year ago, Dr. Phillip Michael from the Royal Victorian Eye &amp; Ear hospital discovered the capability of the Leap Motion Controller to track 1/100</a:t>
            </a:r>
            <a:r>
              <a:rPr lang="en-US" altLang="zh-CN" sz="2500" baseline="30000" dirty="0">
                <a:solidFill>
                  <a:schemeClr val="bg1"/>
                </a:solidFill>
              </a:rPr>
              <a:t>th</a:t>
            </a:r>
            <a:r>
              <a:rPr lang="en-US" altLang="zh-CN" sz="2500" dirty="0">
                <a:solidFill>
                  <a:schemeClr val="bg1"/>
                </a:solidFill>
              </a:rPr>
              <a:t> of a millimeter changes in the location of fingers at up to 200 times a second</a:t>
            </a:r>
            <a:r>
              <a:rPr lang="en-US" altLang="zh-CN" sz="25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500" dirty="0" smtClean="0">
                <a:solidFill>
                  <a:schemeClr val="bg1"/>
                </a:solidFill>
              </a:rPr>
              <a:t>Leap Motion Controller will attempted to be used to detect tremors in surgeons hands and display the details about points of the hand and fingers.</a:t>
            </a:r>
          </a:p>
          <a:p>
            <a:pPr algn="just">
              <a:spcBef>
                <a:spcPct val="0"/>
              </a:spcBef>
            </a:pPr>
            <a:endParaRPr lang="en-US" altLang="zh-CN" sz="2000" dirty="0">
              <a:solidFill>
                <a:schemeClr val="bg1"/>
              </a:solidFill>
            </a:endParaRPr>
          </a:p>
          <a:p>
            <a:pPr lvl="0">
              <a:spcBef>
                <a:spcPct val="0"/>
              </a:spcBef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28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299113" y="457200"/>
            <a:ext cx="2063087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chemeClr val="bg1">
                    <a:alpha val="82000"/>
                  </a:schemeClr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Scope</a:t>
            </a:r>
            <a:endParaRPr lang="en-US" sz="4600" b="1" dirty="0">
              <a:ln w="0">
                <a:noFill/>
              </a:ln>
              <a:solidFill>
                <a:schemeClr val="bg1">
                  <a:alpha val="82000"/>
                </a:schemeClr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9906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Pre-operative to determine</a:t>
            </a:r>
            <a:r>
              <a:rPr kumimoji="0" lang="en-US" sz="2500" b="0" i="0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25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surgeons test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500" dirty="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Drs.</a:t>
            </a:r>
            <a:r>
              <a:rPr kumimoji="0" lang="en-US" sz="2500" b="0" i="0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Clinics testing tremors in patients for comparing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500" b="0" i="0" strike="noStrike" kern="120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500" baseline="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</a:t>
            </a:r>
            <a:r>
              <a:rPr lang="en-US" sz="25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be tested in real time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500" dirty="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Can be detected</a:t>
            </a:r>
            <a:r>
              <a:rPr kumimoji="0" lang="en-US" sz="2500" b="0" i="0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 a non intrusive way</a:t>
            </a:r>
            <a:endParaRPr kumimoji="0" lang="en-US" sz="2500" b="0" i="0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28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304800" y="16764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Display the level</a:t>
            </a:r>
            <a:r>
              <a:rPr kumimoji="0" lang="en-US" sz="2500" b="0" i="0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tremor in the hand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500" b="0" i="0" strike="noStrike" kern="120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500" baseline="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Contains</a:t>
            </a:r>
            <a:r>
              <a:rPr lang="en-US" sz="25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brief tutorials in use of the software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500" dirty="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Contains</a:t>
            </a:r>
            <a:r>
              <a:rPr kumimoji="0" lang="en-US" sz="2500" b="0" i="0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instruction in real time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500" b="0" i="0" strike="noStrike" kern="120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500" baseline="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Export</a:t>
            </a:r>
            <a:r>
              <a:rPr lang="en-US" sz="25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data recorded by Leap Motion device to a file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500" dirty="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Import</a:t>
            </a:r>
            <a:r>
              <a:rPr kumimoji="0" lang="en-US" sz="2500" b="0" i="0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saved to a file for analysis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500" b="0" i="0" strike="noStrike" kern="120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500" baseline="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Replay</a:t>
            </a:r>
            <a:r>
              <a:rPr lang="en-US" sz="25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two sets of data for comparison</a:t>
            </a:r>
            <a:endParaRPr kumimoji="0" lang="en-US" sz="2500" b="0" i="0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92289" y="464024"/>
            <a:ext cx="3129887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chemeClr val="bg1">
                    <a:alpha val="82000"/>
                  </a:schemeClr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Our Solution</a:t>
            </a:r>
            <a:endParaRPr lang="en-US" sz="4600" b="1" dirty="0">
              <a:ln w="0">
                <a:noFill/>
              </a:ln>
              <a:solidFill>
                <a:schemeClr val="bg1">
                  <a:alpha val="82000"/>
                </a:schemeClr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8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我的资料\website\KentCov_org  Mobile_files\b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7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524000" y="2334161"/>
            <a:ext cx="616309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8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QUESTIONS!!!</a:t>
            </a:r>
            <a:endParaRPr lang="zh-CN" altLang="en-US" sz="8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915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【大标题】蓝紫暗调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1520</TotalTime>
  <Words>177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宋体</vt:lpstr>
      <vt:lpstr>Calibri</vt:lpstr>
      <vt:lpstr>Komika Parch</vt:lpstr>
      <vt:lpstr>【大标题】蓝紫暗调</vt:lpstr>
      <vt:lpstr>HIT3016  SOFTWARE TEAM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Swinburne University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749999x</dc:creator>
  <cp:lastModifiedBy>Xuong</cp:lastModifiedBy>
  <cp:revision>189</cp:revision>
  <dcterms:created xsi:type="dcterms:W3CDTF">2012-01-25T04:34:30Z</dcterms:created>
  <dcterms:modified xsi:type="dcterms:W3CDTF">2013-09-05T12:08:13Z</dcterms:modified>
</cp:coreProperties>
</file>